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5" r:id="rId3"/>
    <p:sldId id="283" r:id="rId4"/>
    <p:sldId id="284" r:id="rId5"/>
    <p:sldId id="286" r:id="rId6"/>
    <p:sldId id="288" r:id="rId7"/>
    <p:sldId id="289" r:id="rId8"/>
    <p:sldId id="290" r:id="rId9"/>
    <p:sldId id="287" r:id="rId10"/>
    <p:sldId id="285" r:id="rId11"/>
    <p:sldId id="282" r:id="rId12"/>
    <p:sldId id="27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83"/>
            <p14:sldId id="284"/>
            <p14:sldId id="286"/>
            <p14:sldId id="288"/>
            <p14:sldId id="289"/>
            <p14:sldId id="290"/>
            <p14:sldId id="287"/>
            <p14:sldId id="285"/>
            <p14:sldId id="282"/>
            <p14:sldId id="274"/>
          </p14:sldIdLst>
        </p14:section>
        <p14:section name="Backup slides" id="{AE74EBFC-D2D2-4A4B-B071-B79D0C3B560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9" autoAdjust="0"/>
    <p:restoredTop sz="94660"/>
  </p:normalViewPr>
  <p:slideViewPr>
    <p:cSldViewPr>
      <p:cViewPr varScale="1">
        <p:scale>
          <a:sx n="109" d="100"/>
          <a:sy n="109" d="100"/>
        </p:scale>
        <p:origin x="96" y="5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Costa" userId="fa00ae9e-b4c5-4877-ac9c-2f9525e663bd" providerId="ADAL" clId="{83099F35-A7C0-4441-9F1C-E15BAF4696C0}"/>
    <pc:docChg chg="custSel modSld modMainMaster">
      <pc:chgData name="Nelson Costa" userId="fa00ae9e-b4c5-4877-ac9c-2f9525e663bd" providerId="ADAL" clId="{83099F35-A7C0-4441-9F1C-E15BAF4696C0}" dt="2025-01-04T19:31:56.649" v="60" actId="20577"/>
      <pc:docMkLst>
        <pc:docMk/>
      </pc:docMkLst>
      <pc:sldChg chg="modSp mod">
        <pc:chgData name="Nelson Costa" userId="fa00ae9e-b4c5-4877-ac9c-2f9525e663bd" providerId="ADAL" clId="{83099F35-A7C0-4441-9F1C-E15BAF4696C0}" dt="2025-01-04T19:31:56.649" v="60" actId="20577"/>
        <pc:sldMkLst>
          <pc:docMk/>
          <pc:sldMk cId="0" sldId="256"/>
        </pc:sldMkLst>
        <pc:spChg chg="mod">
          <ac:chgData name="Nelson Costa" userId="fa00ae9e-b4c5-4877-ac9c-2f9525e663bd" providerId="ADAL" clId="{83099F35-A7C0-4441-9F1C-E15BAF4696C0}" dt="2025-01-04T19:30:57.748" v="34"/>
          <ac:spMkLst>
            <pc:docMk/>
            <pc:sldMk cId="0" sldId="256"/>
            <ac:spMk id="6" creationId="{00000000-0000-0000-0000-000000000000}"/>
          </ac:spMkLst>
        </pc:spChg>
        <pc:spChg chg="mod">
          <ac:chgData name="Nelson Costa" userId="fa00ae9e-b4c5-4877-ac9c-2f9525e663bd" providerId="ADAL" clId="{83099F35-A7C0-4441-9F1C-E15BAF4696C0}" dt="2025-01-04T19:31:56.649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Nelson Costa" userId="fa00ae9e-b4c5-4877-ac9c-2f9525e663bd" providerId="ADAL" clId="{83099F35-A7C0-4441-9F1C-E15BAF4696C0}" dt="2025-01-04T19:31:37.449" v="54" actId="20577"/>
        <pc:sldMkLst>
          <pc:docMk/>
          <pc:sldMk cId="405727792" sldId="274"/>
        </pc:sldMkLst>
        <pc:spChg chg="mod">
          <ac:chgData name="Nelson Costa" userId="fa00ae9e-b4c5-4877-ac9c-2f9525e663bd" providerId="ADAL" clId="{83099F35-A7C0-4441-9F1C-E15BAF4696C0}" dt="2025-01-04T19:31:37.449" v="54" actId="20577"/>
          <ac:spMkLst>
            <pc:docMk/>
            <pc:sldMk cId="405727792" sldId="274"/>
            <ac:spMk id="6" creationId="{D0F69FFE-957F-5B7A-2436-540ABCC13A64}"/>
          </ac:spMkLst>
        </pc:spChg>
      </pc:sldChg>
      <pc:sldChg chg="modSp mod">
        <pc:chgData name="Nelson Costa" userId="fa00ae9e-b4c5-4877-ac9c-2f9525e663bd" providerId="ADAL" clId="{83099F35-A7C0-4441-9F1C-E15BAF4696C0}" dt="2025-01-04T19:31:01.651" v="35"/>
        <pc:sldMkLst>
          <pc:docMk/>
          <pc:sldMk cId="946025629" sldId="275"/>
        </pc:sldMkLst>
        <pc:spChg chg="mod">
          <ac:chgData name="Nelson Costa" userId="fa00ae9e-b4c5-4877-ac9c-2f9525e663bd" providerId="ADAL" clId="{83099F35-A7C0-4441-9F1C-E15BAF4696C0}" dt="2025-01-04T19:31:01.651" v="35"/>
          <ac:spMkLst>
            <pc:docMk/>
            <pc:sldMk cId="946025629" sldId="275"/>
            <ac:spMk id="6" creationId="{B723A3F7-3B98-27DC-E5AC-EEBFD52F700B}"/>
          </ac:spMkLst>
        </pc:spChg>
      </pc:sldChg>
      <pc:sldChg chg="modSp mod">
        <pc:chgData name="Nelson Costa" userId="fa00ae9e-b4c5-4877-ac9c-2f9525e663bd" providerId="ADAL" clId="{83099F35-A7C0-4441-9F1C-E15BAF4696C0}" dt="2025-01-04T19:31:34.385" v="52" actId="20577"/>
        <pc:sldMkLst>
          <pc:docMk/>
          <pc:sldMk cId="1673735902" sldId="282"/>
        </pc:sldMkLst>
        <pc:spChg chg="mod">
          <ac:chgData name="Nelson Costa" userId="fa00ae9e-b4c5-4877-ac9c-2f9525e663bd" providerId="ADAL" clId="{83099F35-A7C0-4441-9F1C-E15BAF4696C0}" dt="2025-01-04T19:31:34.385" v="52" actId="20577"/>
          <ac:spMkLst>
            <pc:docMk/>
            <pc:sldMk cId="1673735902" sldId="282"/>
            <ac:spMk id="6" creationId="{CABBEB91-EB52-3F4E-62A1-0FDE52DD35AC}"/>
          </ac:spMkLst>
        </pc:spChg>
      </pc:sldChg>
      <pc:sldChg chg="modSp mod">
        <pc:chgData name="Nelson Costa" userId="fa00ae9e-b4c5-4877-ac9c-2f9525e663bd" providerId="ADAL" clId="{83099F35-A7C0-4441-9F1C-E15BAF4696C0}" dt="2025-01-04T19:31:04.459" v="36"/>
        <pc:sldMkLst>
          <pc:docMk/>
          <pc:sldMk cId="1751934348" sldId="283"/>
        </pc:sldMkLst>
        <pc:spChg chg="mod">
          <ac:chgData name="Nelson Costa" userId="fa00ae9e-b4c5-4877-ac9c-2f9525e663bd" providerId="ADAL" clId="{83099F35-A7C0-4441-9F1C-E15BAF4696C0}" dt="2025-01-04T19:31:04.459" v="36"/>
          <ac:spMkLst>
            <pc:docMk/>
            <pc:sldMk cId="1751934348" sldId="283"/>
            <ac:spMk id="6" creationId="{8599B81B-5794-DB3D-8925-1F2768E06C49}"/>
          </ac:spMkLst>
        </pc:spChg>
      </pc:sldChg>
      <pc:sldChg chg="modSp mod">
        <pc:chgData name="Nelson Costa" userId="fa00ae9e-b4c5-4877-ac9c-2f9525e663bd" providerId="ADAL" clId="{83099F35-A7C0-4441-9F1C-E15BAF4696C0}" dt="2025-01-04T19:31:07.672" v="38" actId="20577"/>
        <pc:sldMkLst>
          <pc:docMk/>
          <pc:sldMk cId="935154289" sldId="284"/>
        </pc:sldMkLst>
        <pc:spChg chg="mod">
          <ac:chgData name="Nelson Costa" userId="fa00ae9e-b4c5-4877-ac9c-2f9525e663bd" providerId="ADAL" clId="{83099F35-A7C0-4441-9F1C-E15BAF4696C0}" dt="2025-01-04T19:31:07.672" v="38" actId="20577"/>
          <ac:spMkLst>
            <pc:docMk/>
            <pc:sldMk cId="935154289" sldId="284"/>
            <ac:spMk id="6" creationId="{B5AFFDBC-6D85-A835-E5C4-59BC28A8CA71}"/>
          </ac:spMkLst>
        </pc:spChg>
      </pc:sldChg>
      <pc:sldChg chg="modSp mod">
        <pc:chgData name="Nelson Costa" userId="fa00ae9e-b4c5-4877-ac9c-2f9525e663bd" providerId="ADAL" clId="{83099F35-A7C0-4441-9F1C-E15BAF4696C0}" dt="2025-01-04T19:31:30.809" v="50" actId="20577"/>
        <pc:sldMkLst>
          <pc:docMk/>
          <pc:sldMk cId="2192408796" sldId="285"/>
        </pc:sldMkLst>
        <pc:spChg chg="mod">
          <ac:chgData name="Nelson Costa" userId="fa00ae9e-b4c5-4877-ac9c-2f9525e663bd" providerId="ADAL" clId="{83099F35-A7C0-4441-9F1C-E15BAF4696C0}" dt="2025-01-04T19:31:30.809" v="50" actId="20577"/>
          <ac:spMkLst>
            <pc:docMk/>
            <pc:sldMk cId="2192408796" sldId="285"/>
            <ac:spMk id="6" creationId="{6B2CA5BD-29A6-E6B7-1A63-BB312B8A7A0A}"/>
          </ac:spMkLst>
        </pc:spChg>
      </pc:sldChg>
      <pc:sldChg chg="modSp mod">
        <pc:chgData name="Nelson Costa" userId="fa00ae9e-b4c5-4877-ac9c-2f9525e663bd" providerId="ADAL" clId="{83099F35-A7C0-4441-9F1C-E15BAF4696C0}" dt="2025-01-04T19:31:10.985" v="40" actId="20577"/>
        <pc:sldMkLst>
          <pc:docMk/>
          <pc:sldMk cId="1934167722" sldId="286"/>
        </pc:sldMkLst>
        <pc:spChg chg="mod">
          <ac:chgData name="Nelson Costa" userId="fa00ae9e-b4c5-4877-ac9c-2f9525e663bd" providerId="ADAL" clId="{83099F35-A7C0-4441-9F1C-E15BAF4696C0}" dt="2025-01-04T19:31:10.985" v="40" actId="20577"/>
          <ac:spMkLst>
            <pc:docMk/>
            <pc:sldMk cId="1934167722" sldId="286"/>
            <ac:spMk id="6" creationId="{5B3A3BAB-C3B3-C57D-3F9D-75B8A1D985EC}"/>
          </ac:spMkLst>
        </pc:spChg>
      </pc:sldChg>
      <pc:sldChg chg="modSp mod">
        <pc:chgData name="Nelson Costa" userId="fa00ae9e-b4c5-4877-ac9c-2f9525e663bd" providerId="ADAL" clId="{83099F35-A7C0-4441-9F1C-E15BAF4696C0}" dt="2025-01-04T19:31:25.664" v="48" actId="20577"/>
        <pc:sldMkLst>
          <pc:docMk/>
          <pc:sldMk cId="1584514917" sldId="287"/>
        </pc:sldMkLst>
        <pc:spChg chg="mod">
          <ac:chgData name="Nelson Costa" userId="fa00ae9e-b4c5-4877-ac9c-2f9525e663bd" providerId="ADAL" clId="{83099F35-A7C0-4441-9F1C-E15BAF4696C0}" dt="2025-01-04T19:26:57.746" v="23" actId="20577"/>
          <ac:spMkLst>
            <pc:docMk/>
            <pc:sldMk cId="1584514917" sldId="287"/>
            <ac:spMk id="3" creationId="{F700E941-5CCD-B2E1-2DD6-C6D0821F2C34}"/>
          </ac:spMkLst>
        </pc:spChg>
        <pc:spChg chg="mod">
          <ac:chgData name="Nelson Costa" userId="fa00ae9e-b4c5-4877-ac9c-2f9525e663bd" providerId="ADAL" clId="{83099F35-A7C0-4441-9F1C-E15BAF4696C0}" dt="2025-01-04T19:31:25.664" v="48" actId="20577"/>
          <ac:spMkLst>
            <pc:docMk/>
            <pc:sldMk cId="1584514917" sldId="287"/>
            <ac:spMk id="6" creationId="{78ABA8BB-FC40-5F86-65A8-9DE325F86905}"/>
          </ac:spMkLst>
        </pc:spChg>
      </pc:sldChg>
      <pc:sldChg chg="modSp mod">
        <pc:chgData name="Nelson Costa" userId="fa00ae9e-b4c5-4877-ac9c-2f9525e663bd" providerId="ADAL" clId="{83099F35-A7C0-4441-9F1C-E15BAF4696C0}" dt="2025-01-04T19:31:15.113" v="42" actId="20577"/>
        <pc:sldMkLst>
          <pc:docMk/>
          <pc:sldMk cId="882792442" sldId="288"/>
        </pc:sldMkLst>
        <pc:spChg chg="mod">
          <ac:chgData name="Nelson Costa" userId="fa00ae9e-b4c5-4877-ac9c-2f9525e663bd" providerId="ADAL" clId="{83099F35-A7C0-4441-9F1C-E15BAF4696C0}" dt="2025-01-04T19:24:02.270" v="5" actId="313"/>
          <ac:spMkLst>
            <pc:docMk/>
            <pc:sldMk cId="882792442" sldId="288"/>
            <ac:spMk id="3" creationId="{12954CB0-F58C-0B5B-DA2A-2A9FCA3D6932}"/>
          </ac:spMkLst>
        </pc:spChg>
        <pc:spChg chg="mod">
          <ac:chgData name="Nelson Costa" userId="fa00ae9e-b4c5-4877-ac9c-2f9525e663bd" providerId="ADAL" clId="{83099F35-A7C0-4441-9F1C-E15BAF4696C0}" dt="2025-01-04T19:31:15.113" v="42" actId="20577"/>
          <ac:spMkLst>
            <pc:docMk/>
            <pc:sldMk cId="882792442" sldId="288"/>
            <ac:spMk id="6" creationId="{4103D57E-D0FB-D781-FB38-63FB46F585D2}"/>
          </ac:spMkLst>
        </pc:spChg>
      </pc:sldChg>
      <pc:sldChg chg="modSp mod">
        <pc:chgData name="Nelson Costa" userId="fa00ae9e-b4c5-4877-ac9c-2f9525e663bd" providerId="ADAL" clId="{83099F35-A7C0-4441-9F1C-E15BAF4696C0}" dt="2025-01-04T19:31:18.497" v="44" actId="20577"/>
        <pc:sldMkLst>
          <pc:docMk/>
          <pc:sldMk cId="307820429" sldId="289"/>
        </pc:sldMkLst>
        <pc:spChg chg="mod">
          <ac:chgData name="Nelson Costa" userId="fa00ae9e-b4c5-4877-ac9c-2f9525e663bd" providerId="ADAL" clId="{83099F35-A7C0-4441-9F1C-E15BAF4696C0}" dt="2025-01-04T19:31:18.497" v="44" actId="20577"/>
          <ac:spMkLst>
            <pc:docMk/>
            <pc:sldMk cId="307820429" sldId="289"/>
            <ac:spMk id="6" creationId="{C1E8A442-DBBD-B0A4-1B60-36CC0F913683}"/>
          </ac:spMkLst>
        </pc:spChg>
      </pc:sldChg>
      <pc:sldChg chg="modSp mod">
        <pc:chgData name="Nelson Costa" userId="fa00ae9e-b4c5-4877-ac9c-2f9525e663bd" providerId="ADAL" clId="{83099F35-A7C0-4441-9F1C-E15BAF4696C0}" dt="2025-01-04T19:31:22.104" v="46" actId="20577"/>
        <pc:sldMkLst>
          <pc:docMk/>
          <pc:sldMk cId="847672298" sldId="290"/>
        </pc:sldMkLst>
        <pc:spChg chg="mod">
          <ac:chgData name="Nelson Costa" userId="fa00ae9e-b4c5-4877-ac9c-2f9525e663bd" providerId="ADAL" clId="{83099F35-A7C0-4441-9F1C-E15BAF4696C0}" dt="2025-01-04T19:31:22.104" v="46" actId="20577"/>
          <ac:spMkLst>
            <pc:docMk/>
            <pc:sldMk cId="847672298" sldId="290"/>
            <ac:spMk id="6" creationId="{F931E938-4B9B-F149-7375-DC0497296910}"/>
          </ac:spMkLst>
        </pc:spChg>
      </pc:sldChg>
      <pc:sldMasterChg chg="modSp mod modSldLayout">
        <pc:chgData name="Nelson Costa" userId="fa00ae9e-b4c5-4877-ac9c-2f9525e663bd" providerId="ADAL" clId="{83099F35-A7C0-4441-9F1C-E15BAF4696C0}" dt="2025-01-04T19:30:47.203" v="33"/>
        <pc:sldMasterMkLst>
          <pc:docMk/>
          <pc:sldMasterMk cId="0" sldId="2147483648"/>
        </pc:sldMasterMkLst>
        <pc:spChg chg="mod">
          <ac:chgData name="Nelson Costa" userId="fa00ae9e-b4c5-4877-ac9c-2f9525e663bd" providerId="ADAL" clId="{83099F35-A7C0-4441-9F1C-E15BAF4696C0}" dt="2024-12-30T19:55:24.528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Nelson Costa" userId="fa00ae9e-b4c5-4877-ac9c-2f9525e663bd" providerId="ADAL" clId="{83099F35-A7C0-4441-9F1C-E15BAF4696C0}" dt="2025-01-04T19:30:19.299" v="26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Nelson Costa" userId="fa00ae9e-b4c5-4877-ac9c-2f9525e663bd" providerId="ADAL" clId="{83099F35-A7C0-4441-9F1C-E15BAF4696C0}" dt="2025-01-04T19:30:09.643" v="25" actId="20577"/>
          <pc:sldLayoutMkLst>
            <pc:docMk/>
            <pc:sldMasterMk cId="0" sldId="2147483648"/>
            <pc:sldLayoutMk cId="0" sldId="2147483649"/>
          </pc:sldLayoutMkLst>
          <pc:spChg chg="mod">
            <ac:chgData name="Nelson Costa" userId="fa00ae9e-b4c5-4877-ac9c-2f9525e663bd" providerId="ADAL" clId="{83099F35-A7C0-4441-9F1C-E15BAF4696C0}" dt="2025-01-04T19:30:09.643" v="2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23.301" v="27"/>
          <pc:sldLayoutMkLst>
            <pc:docMk/>
            <pc:sldMasterMk cId="0" sldId="2147483648"/>
            <pc:sldLayoutMk cId="0" sldId="2147483650"/>
          </pc:sldLayoutMkLst>
          <pc:spChg chg="mod">
            <ac:chgData name="Nelson Costa" userId="fa00ae9e-b4c5-4877-ac9c-2f9525e663bd" providerId="ADAL" clId="{83099F35-A7C0-4441-9F1C-E15BAF4696C0}" dt="2025-01-04T19:30:23.301" v="2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28.698" v="28"/>
          <pc:sldLayoutMkLst>
            <pc:docMk/>
            <pc:sldMasterMk cId="0" sldId="2147483648"/>
            <pc:sldLayoutMk cId="0" sldId="2147483651"/>
          </pc:sldLayoutMkLst>
          <pc:spChg chg="mod">
            <ac:chgData name="Nelson Costa" userId="fa00ae9e-b4c5-4877-ac9c-2f9525e663bd" providerId="ADAL" clId="{83099F35-A7C0-4441-9F1C-E15BAF4696C0}" dt="2025-01-04T19:30:28.698" v="2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31.290" v="29"/>
          <pc:sldLayoutMkLst>
            <pc:docMk/>
            <pc:sldMasterMk cId="0" sldId="2147483648"/>
            <pc:sldLayoutMk cId="0" sldId="2147483652"/>
          </pc:sldLayoutMkLst>
          <pc:spChg chg="mod">
            <ac:chgData name="Nelson Costa" userId="fa00ae9e-b4c5-4877-ac9c-2f9525e663bd" providerId="ADAL" clId="{83099F35-A7C0-4441-9F1C-E15BAF4696C0}" dt="2025-01-04T19:30:31.290" v="2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34.291" v="30"/>
          <pc:sldLayoutMkLst>
            <pc:docMk/>
            <pc:sldMasterMk cId="0" sldId="2147483648"/>
            <pc:sldLayoutMk cId="0" sldId="2147483654"/>
          </pc:sldLayoutMkLst>
          <pc:spChg chg="mod">
            <ac:chgData name="Nelson Costa" userId="fa00ae9e-b4c5-4877-ac9c-2f9525e663bd" providerId="ADAL" clId="{83099F35-A7C0-4441-9F1C-E15BAF4696C0}" dt="2025-01-04T19:30:34.291" v="3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36.954" v="31"/>
          <pc:sldLayoutMkLst>
            <pc:docMk/>
            <pc:sldMasterMk cId="0" sldId="2147483648"/>
            <pc:sldLayoutMk cId="0" sldId="2147483655"/>
          </pc:sldLayoutMkLst>
          <pc:spChg chg="mod">
            <ac:chgData name="Nelson Costa" userId="fa00ae9e-b4c5-4877-ac9c-2f9525e663bd" providerId="ADAL" clId="{83099F35-A7C0-4441-9F1C-E15BAF4696C0}" dt="2025-01-04T19:30:36.954" v="3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42.418" v="32"/>
          <pc:sldLayoutMkLst>
            <pc:docMk/>
            <pc:sldMasterMk cId="0" sldId="2147483648"/>
            <pc:sldLayoutMk cId="0" sldId="2147483658"/>
          </pc:sldLayoutMkLst>
          <pc:spChg chg="mod">
            <ac:chgData name="Nelson Costa" userId="fa00ae9e-b4c5-4877-ac9c-2f9525e663bd" providerId="ADAL" clId="{83099F35-A7C0-4441-9F1C-E15BAF4696C0}" dt="2025-01-04T19:30:42.418" v="32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47.203" v="33"/>
          <pc:sldLayoutMkLst>
            <pc:docMk/>
            <pc:sldMasterMk cId="0" sldId="2147483648"/>
            <pc:sldLayoutMk cId="0" sldId="2147483659"/>
          </pc:sldLayoutMkLst>
          <pc:spChg chg="mod">
            <ac:chgData name="Nelson Costa" userId="fa00ae9e-b4c5-4877-ac9c-2f9525e663bd" providerId="ADAL" clId="{83099F35-A7C0-4441-9F1C-E15BAF4696C0}" dt="2025-01-04T19:30:47.203" v="33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Nelson Costa" userId="fa00ae9e-b4c5-4877-ac9c-2f9525e663bd" providerId="ADAL" clId="{0910AD8B-2303-4748-8C74-62E1B33242FA}"/>
    <pc:docChg chg="undo custSel addSld modSld sldOrd modSection">
      <pc:chgData name="Nelson Costa" userId="fa00ae9e-b4c5-4877-ac9c-2f9525e663bd" providerId="ADAL" clId="{0910AD8B-2303-4748-8C74-62E1B33242FA}" dt="2024-12-29T17:02:08.145" v="2150" actId="20577"/>
      <pc:docMkLst>
        <pc:docMk/>
      </pc:docMkLst>
      <pc:sldChg chg="modSp mod">
        <pc:chgData name="Nelson Costa" userId="fa00ae9e-b4c5-4877-ac9c-2f9525e663bd" providerId="ADAL" clId="{0910AD8B-2303-4748-8C74-62E1B33242FA}" dt="2024-12-29T16:27:05.366" v="1349" actId="20577"/>
        <pc:sldMkLst>
          <pc:docMk/>
          <pc:sldMk cId="0" sldId="256"/>
        </pc:sldMkLst>
        <pc:spChg chg="mod">
          <ac:chgData name="Nelson Costa" userId="fa00ae9e-b4c5-4877-ac9c-2f9525e663bd" providerId="ADAL" clId="{0910AD8B-2303-4748-8C74-62E1B33242FA}" dt="2024-12-29T16:27:05.366" v="1349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Nelson Costa" userId="fa00ae9e-b4c5-4877-ac9c-2f9525e663bd" providerId="ADAL" clId="{0910AD8B-2303-4748-8C74-62E1B33242FA}" dt="2024-12-29T16:15:39.397" v="387" actId="20577"/>
        <pc:sldMkLst>
          <pc:docMk/>
          <pc:sldMk cId="405727792" sldId="274"/>
        </pc:sldMkLst>
        <pc:spChg chg="mod">
          <ac:chgData name="Nelson Costa" userId="fa00ae9e-b4c5-4877-ac9c-2f9525e663bd" providerId="ADAL" clId="{0910AD8B-2303-4748-8C74-62E1B33242FA}" dt="2024-12-29T16:15:39.397" v="387" actId="20577"/>
          <ac:spMkLst>
            <pc:docMk/>
            <pc:sldMk cId="405727792" sldId="274"/>
            <ac:spMk id="3" creationId="{441CD919-92C5-1710-978D-CEF3C317C077}"/>
          </ac:spMkLst>
        </pc:spChg>
      </pc:sldChg>
      <pc:sldChg chg="modSp mod">
        <pc:chgData name="Nelson Costa" userId="fa00ae9e-b4c5-4877-ac9c-2f9525e663bd" providerId="ADAL" clId="{0910AD8B-2303-4748-8C74-62E1B33242FA}" dt="2024-12-29T16:27:40.477" v="1351" actId="20577"/>
        <pc:sldMkLst>
          <pc:docMk/>
          <pc:sldMk cId="946025629" sldId="275"/>
        </pc:sldMkLst>
        <pc:spChg chg="mod">
          <ac:chgData name="Nelson Costa" userId="fa00ae9e-b4c5-4877-ac9c-2f9525e663bd" providerId="ADAL" clId="{0910AD8B-2303-4748-8C74-62E1B33242FA}" dt="2024-12-29T16:27:40.477" v="1351" actId="20577"/>
          <ac:spMkLst>
            <pc:docMk/>
            <pc:sldMk cId="946025629" sldId="275"/>
            <ac:spMk id="8" creationId="{1FDC6C80-918D-7A4F-6335-6C1FA41DE9D3}"/>
          </ac:spMkLst>
        </pc:spChg>
      </pc:sldChg>
      <pc:sldChg chg="modSp mod">
        <pc:chgData name="Nelson Costa" userId="fa00ae9e-b4c5-4877-ac9c-2f9525e663bd" providerId="ADAL" clId="{0910AD8B-2303-4748-8C74-62E1B33242FA}" dt="2024-12-29T16:57:25.476" v="1658" actId="6549"/>
        <pc:sldMkLst>
          <pc:docMk/>
          <pc:sldMk cId="1673735902" sldId="282"/>
        </pc:sldMkLst>
        <pc:spChg chg="mod">
          <ac:chgData name="Nelson Costa" userId="fa00ae9e-b4c5-4877-ac9c-2f9525e663bd" providerId="ADAL" clId="{0910AD8B-2303-4748-8C74-62E1B33242FA}" dt="2024-12-29T16:57:25.476" v="1658" actId="6549"/>
          <ac:spMkLst>
            <pc:docMk/>
            <pc:sldMk cId="1673735902" sldId="282"/>
            <ac:spMk id="3" creationId="{0F86ABF5-1956-EA1B-7BCA-BAA30F3D65CC}"/>
          </ac:spMkLst>
        </pc:spChg>
      </pc:sldChg>
      <pc:sldChg chg="modSp mod">
        <pc:chgData name="Nelson Costa" userId="fa00ae9e-b4c5-4877-ac9c-2f9525e663bd" providerId="ADAL" clId="{0910AD8B-2303-4748-8C74-62E1B33242FA}" dt="2024-12-29T16:28:33.944" v="1357" actId="20577"/>
        <pc:sldMkLst>
          <pc:docMk/>
          <pc:sldMk cId="1751934348" sldId="283"/>
        </pc:sldMkLst>
        <pc:spChg chg="mod">
          <ac:chgData name="Nelson Costa" userId="fa00ae9e-b4c5-4877-ac9c-2f9525e663bd" providerId="ADAL" clId="{0910AD8B-2303-4748-8C74-62E1B33242FA}" dt="2024-12-29T16:28:33.944" v="1357" actId="20577"/>
          <ac:spMkLst>
            <pc:docMk/>
            <pc:sldMk cId="1751934348" sldId="283"/>
            <ac:spMk id="3" creationId="{43174D35-0F64-3E72-D7CC-7AE2F398544A}"/>
          </ac:spMkLst>
        </pc:spChg>
      </pc:sldChg>
      <pc:sldChg chg="modSp mod">
        <pc:chgData name="Nelson Costa" userId="fa00ae9e-b4c5-4877-ac9c-2f9525e663bd" providerId="ADAL" clId="{0910AD8B-2303-4748-8C74-62E1B33242FA}" dt="2024-12-29T16:29:33.116" v="1362" actId="20577"/>
        <pc:sldMkLst>
          <pc:docMk/>
          <pc:sldMk cId="935154289" sldId="284"/>
        </pc:sldMkLst>
        <pc:spChg chg="mod">
          <ac:chgData name="Nelson Costa" userId="fa00ae9e-b4c5-4877-ac9c-2f9525e663bd" providerId="ADAL" clId="{0910AD8B-2303-4748-8C74-62E1B33242FA}" dt="2024-12-29T16:29:33.116" v="1362" actId="20577"/>
          <ac:spMkLst>
            <pc:docMk/>
            <pc:sldMk cId="935154289" sldId="284"/>
            <ac:spMk id="3" creationId="{7AA74224-A1B7-5B88-91C3-D1862D09802A}"/>
          </ac:spMkLst>
        </pc:spChg>
      </pc:sldChg>
      <pc:sldChg chg="modSp mod">
        <pc:chgData name="Nelson Costa" userId="fa00ae9e-b4c5-4877-ac9c-2f9525e663bd" providerId="ADAL" clId="{0910AD8B-2303-4748-8C74-62E1B33242FA}" dt="2024-12-29T17:02:08.145" v="2150" actId="20577"/>
        <pc:sldMkLst>
          <pc:docMk/>
          <pc:sldMk cId="2192408796" sldId="285"/>
        </pc:sldMkLst>
        <pc:spChg chg="mod">
          <ac:chgData name="Nelson Costa" userId="fa00ae9e-b4c5-4877-ac9c-2f9525e663bd" providerId="ADAL" clId="{0910AD8B-2303-4748-8C74-62E1B33242FA}" dt="2024-12-29T17:02:08.145" v="2150" actId="20577"/>
          <ac:spMkLst>
            <pc:docMk/>
            <pc:sldMk cId="2192408796" sldId="285"/>
            <ac:spMk id="3" creationId="{42D880F5-E7E9-3162-74E5-7312FF44B927}"/>
          </ac:spMkLst>
        </pc:spChg>
      </pc:sldChg>
      <pc:sldChg chg="modSp mod">
        <pc:chgData name="Nelson Costa" userId="fa00ae9e-b4c5-4877-ac9c-2f9525e663bd" providerId="ADAL" clId="{0910AD8B-2303-4748-8C74-62E1B33242FA}" dt="2024-12-29T16:30:03.272" v="1381" actId="114"/>
        <pc:sldMkLst>
          <pc:docMk/>
          <pc:sldMk cId="1934167722" sldId="286"/>
        </pc:sldMkLst>
        <pc:spChg chg="mod">
          <ac:chgData name="Nelson Costa" userId="fa00ae9e-b4c5-4877-ac9c-2f9525e663bd" providerId="ADAL" clId="{0910AD8B-2303-4748-8C74-62E1B33242FA}" dt="2024-12-29T16:30:03.272" v="1381" actId="114"/>
          <ac:spMkLst>
            <pc:docMk/>
            <pc:sldMk cId="1934167722" sldId="286"/>
            <ac:spMk id="3" creationId="{258D7B5E-E422-B237-27ED-81B05FE40B0D}"/>
          </ac:spMkLst>
        </pc:spChg>
      </pc:sldChg>
      <pc:sldChg chg="modSp mod">
        <pc:chgData name="Nelson Costa" userId="fa00ae9e-b4c5-4877-ac9c-2f9525e663bd" providerId="ADAL" clId="{0910AD8B-2303-4748-8C74-62E1B33242FA}" dt="2024-12-29T16:55:54.950" v="1619" actId="15"/>
        <pc:sldMkLst>
          <pc:docMk/>
          <pc:sldMk cId="1584514917" sldId="287"/>
        </pc:sldMkLst>
        <pc:spChg chg="mod">
          <ac:chgData name="Nelson Costa" userId="fa00ae9e-b4c5-4877-ac9c-2f9525e663bd" providerId="ADAL" clId="{0910AD8B-2303-4748-8C74-62E1B33242FA}" dt="2024-12-29T16:55:54.950" v="1619" actId="15"/>
          <ac:spMkLst>
            <pc:docMk/>
            <pc:sldMk cId="1584514917" sldId="287"/>
            <ac:spMk id="3" creationId="{F700E941-5CCD-B2E1-2DD6-C6D0821F2C34}"/>
          </ac:spMkLst>
        </pc:spChg>
      </pc:sldChg>
      <pc:sldChg chg="modSp mod ord">
        <pc:chgData name="Nelson Costa" userId="fa00ae9e-b4c5-4877-ac9c-2f9525e663bd" providerId="ADAL" clId="{0910AD8B-2303-4748-8C74-62E1B33242FA}" dt="2024-12-29T16:25:42.517" v="1229" actId="20577"/>
        <pc:sldMkLst>
          <pc:docMk/>
          <pc:sldMk cId="882792442" sldId="288"/>
        </pc:sldMkLst>
        <pc:spChg chg="mod">
          <ac:chgData name="Nelson Costa" userId="fa00ae9e-b4c5-4877-ac9c-2f9525e663bd" providerId="ADAL" clId="{0910AD8B-2303-4748-8C74-62E1B33242FA}" dt="2024-12-29T16:25:42.517" v="1229" actId="20577"/>
          <ac:spMkLst>
            <pc:docMk/>
            <pc:sldMk cId="882792442" sldId="288"/>
            <ac:spMk id="3" creationId="{12954CB0-F58C-0B5B-DA2A-2A9FCA3D6932}"/>
          </ac:spMkLst>
        </pc:spChg>
      </pc:sldChg>
      <pc:sldChg chg="addSp delSp modSp new mod">
        <pc:chgData name="Nelson Costa" userId="fa00ae9e-b4c5-4877-ac9c-2f9525e663bd" providerId="ADAL" clId="{0910AD8B-2303-4748-8C74-62E1B33242FA}" dt="2024-12-29T16:50:42.789" v="1541" actId="1076"/>
        <pc:sldMkLst>
          <pc:docMk/>
          <pc:sldMk cId="307820429" sldId="289"/>
        </pc:sldMkLst>
        <pc:spChg chg="mod">
          <ac:chgData name="Nelson Costa" userId="fa00ae9e-b4c5-4877-ac9c-2f9525e663bd" providerId="ADAL" clId="{0910AD8B-2303-4748-8C74-62E1B33242FA}" dt="2024-12-29T16:36:26.485" v="1397" actId="20577"/>
          <ac:spMkLst>
            <pc:docMk/>
            <pc:sldMk cId="307820429" sldId="289"/>
            <ac:spMk id="2" creationId="{8E7C6947-60C2-30C7-7FB4-B8AC1B700E70}"/>
          </ac:spMkLst>
        </pc:spChg>
        <pc:spChg chg="mod">
          <ac:chgData name="Nelson Costa" userId="fa00ae9e-b4c5-4877-ac9c-2f9525e663bd" providerId="ADAL" clId="{0910AD8B-2303-4748-8C74-62E1B33242FA}" dt="2024-12-29T16:40:08.306" v="1506" actId="14100"/>
          <ac:spMkLst>
            <pc:docMk/>
            <pc:sldMk cId="307820429" sldId="289"/>
            <ac:spMk id="3" creationId="{E3899A1A-A841-E234-62A5-ABD1A61CE728}"/>
          </ac:spMkLst>
        </pc:spChg>
        <pc:picChg chg="add mod">
          <ac:chgData name="Nelson Costa" userId="fa00ae9e-b4c5-4877-ac9c-2f9525e663bd" providerId="ADAL" clId="{0910AD8B-2303-4748-8C74-62E1B33242FA}" dt="2024-12-29T16:50:42.789" v="1541" actId="1076"/>
          <ac:picMkLst>
            <pc:docMk/>
            <pc:sldMk cId="307820429" sldId="289"/>
            <ac:picMk id="8" creationId="{7844B294-E5F3-EBE6-174D-974288CB5FFB}"/>
          </ac:picMkLst>
        </pc:picChg>
      </pc:sldChg>
      <pc:sldChg chg="delSp modSp add mod">
        <pc:chgData name="Nelson Costa" userId="fa00ae9e-b4c5-4877-ac9c-2f9525e663bd" providerId="ADAL" clId="{0910AD8B-2303-4748-8C74-62E1B33242FA}" dt="2024-12-29T16:54:21.999" v="1617" actId="1076"/>
        <pc:sldMkLst>
          <pc:docMk/>
          <pc:sldMk cId="847672298" sldId="290"/>
        </pc:sldMkLst>
        <pc:spChg chg="mod">
          <ac:chgData name="Nelson Costa" userId="fa00ae9e-b4c5-4877-ac9c-2f9525e663bd" providerId="ADAL" clId="{0910AD8B-2303-4748-8C74-62E1B33242FA}" dt="2024-12-29T16:54:10.655" v="1615" actId="20577"/>
          <ac:spMkLst>
            <pc:docMk/>
            <pc:sldMk cId="847672298" sldId="290"/>
            <ac:spMk id="3" creationId="{25DDA168-8693-B78F-E271-00A8F38A307D}"/>
          </ac:spMkLst>
        </pc:spChg>
        <pc:picChg chg="mod">
          <ac:chgData name="Nelson Costa" userId="fa00ae9e-b4c5-4877-ac9c-2f9525e663bd" providerId="ADAL" clId="{0910AD8B-2303-4748-8C74-62E1B33242FA}" dt="2024-12-29T16:54:21.999" v="1617" actId="1076"/>
          <ac:picMkLst>
            <pc:docMk/>
            <pc:sldMk cId="847672298" sldId="290"/>
            <ac:picMk id="10" creationId="{8D2F1C97-64BA-04CD-18E6-C6308FD659A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labs.com/documents/public/data-sheets/wf200-datasheet.pdf" TargetMode="External"/><Relationship Id="rId2" Type="http://schemas.openxmlformats.org/officeDocument/2006/relationships/hyperlink" Target="https://repository.arizona.edu/handle/10150/60613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Advantages of 802.11b DSSS in Long-Range Backscatter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77145"/>
              </p:ext>
            </p:extLst>
          </p:nvPr>
        </p:nvGraphicFramePr>
        <p:xfrm>
          <a:off x="989013" y="2417763"/>
          <a:ext cx="100901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2912" progId="Word.Document.8">
                  <p:embed/>
                </p:oleObj>
              </mc:Choice>
              <mc:Fallback>
                <p:oleObj name="Document" r:id="rId3" imgW="10457640" imgH="25329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090150" cy="244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5236-F562-BE6C-B2D7-DF1EB75F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880F5-E7E9-3162-74E5-7312FF44B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802.11b DSSS waveforms provide several significant advantages in the context of long-range backscatter.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6 – 7 dB advantage in link margin (versus OFDM)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Simple backscatter architecture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lower complexity leads to lower power consumption at the AMP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Backward compatibility with legacy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802.11b-compatible STAs and APs are widely deployed.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1, 2 Mb DSSS were found by </a:t>
            </a:r>
            <a:r>
              <a:rPr lang="en-CA"/>
              <a:t>the WFA to </a:t>
            </a:r>
            <a:r>
              <a:rPr lang="en-CA" dirty="0"/>
              <a:t>be advantageous in IoT applications.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9CF7F-E71B-18A0-AE25-4AF5F292A0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7AD87-A691-F192-3265-FEFC8C0496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CA5BD-29A6-E6B7-1A63-BB312B8A7A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8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0491-6468-8D37-A672-9B22C05E9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ABF5-1956-EA1B-7BCA-BAA30F3D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SP1: </a:t>
            </a:r>
          </a:p>
          <a:p>
            <a:r>
              <a:rPr lang="en-US" dirty="0"/>
              <a:t>Do you agree that to add the following content to </a:t>
            </a:r>
            <a:r>
              <a:rPr lang="en-US" dirty="0" err="1"/>
              <a:t>TGbp</a:t>
            </a:r>
            <a:r>
              <a:rPr lang="en-US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11bp defines at least one backscattering mode that supports using 1 Mb and 2 Mb DSSS PPDUs within the Excitation field of an AMP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20D35-BFDF-614B-29E6-20EC727C61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B726-F8BE-439F-534A-E517618F49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EB91-EB52-3F4E-62A1-0FDE52DD35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35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[1] </a:t>
            </a:r>
            <a:r>
              <a:rPr lang="en-GB" sz="2000" dirty="0" err="1"/>
              <a:t>Kezys</a:t>
            </a:r>
            <a:r>
              <a:rPr lang="en-GB" sz="2000" dirty="0"/>
              <a:t> et al., </a:t>
            </a:r>
            <a:r>
              <a:rPr lang="en-GB" sz="2000" i="1" dirty="0"/>
              <a:t>Low Complexity Backscatter AMP STA, </a:t>
            </a:r>
            <a:r>
              <a:rPr lang="en-GB" sz="2000" dirty="0"/>
              <a:t>11-24/2002, November 2024. </a:t>
            </a:r>
          </a:p>
          <a:p>
            <a:r>
              <a:rPr lang="en-GB" sz="2000" dirty="0"/>
              <a:t>[2] Costa et al., </a:t>
            </a:r>
            <a:r>
              <a:rPr lang="en-GB" sz="2000" i="1" dirty="0"/>
              <a:t>Frequency Shifting in Backscatter Operations, </a:t>
            </a:r>
            <a:r>
              <a:rPr lang="en-GB" sz="2000" dirty="0"/>
              <a:t>11-24/1687, November 2024.</a:t>
            </a:r>
          </a:p>
          <a:p>
            <a:r>
              <a:rPr lang="en-GB" sz="2000" dirty="0"/>
              <a:t>[3] Stephens, </a:t>
            </a:r>
            <a:r>
              <a:rPr lang="en-GB" sz="2000" i="1" dirty="0"/>
              <a:t>Liaison statement from Wi-Fi Alliance on Non-OFDM Use Cases, </a:t>
            </a:r>
            <a:r>
              <a:rPr lang="en-GB" sz="2000" dirty="0"/>
              <a:t>11-14/0905, July 2014</a:t>
            </a:r>
          </a:p>
          <a:p>
            <a:r>
              <a:rPr lang="en-GB" sz="2000" dirty="0"/>
              <a:t>[4] D. </a:t>
            </a:r>
            <a:r>
              <a:rPr lang="en-GB" sz="2000" dirty="0" err="1"/>
              <a:t>Ehichioya</a:t>
            </a:r>
            <a:r>
              <a:rPr lang="en-GB" sz="2000" dirty="0"/>
              <a:t>, G. Arya, “</a:t>
            </a:r>
            <a:r>
              <a:rPr lang="en-US" sz="2000" dirty="0"/>
              <a:t>Performance Comparison of OFDM and DSSS on Aeronautical Channels,</a:t>
            </a:r>
            <a:r>
              <a:rPr lang="en-GB" sz="2000" dirty="0"/>
              <a:t>” in </a:t>
            </a:r>
            <a:r>
              <a:rPr lang="en-GB" sz="2000" i="1" dirty="0"/>
              <a:t>International Telemetering Conference Proceedings</a:t>
            </a:r>
            <a:r>
              <a:rPr lang="en-GB" sz="2000" dirty="0"/>
              <a:t>, Sept. 2009. [Online]. Available: </a:t>
            </a:r>
            <a:r>
              <a:rPr lang="en-GB" sz="2000" dirty="0">
                <a:hlinkClick r:id="rId2"/>
              </a:rPr>
              <a:t>https://repository.arizona.edu/handle/10150/606137</a:t>
            </a:r>
            <a:endParaRPr lang="en-GB" sz="2000" dirty="0"/>
          </a:p>
          <a:p>
            <a:r>
              <a:rPr lang="en-GB" sz="2000" dirty="0"/>
              <a:t>[5]  Silicon Labs, “WF200 Data Sheet: Wi-Fi Network Co-Processor”, December 2018 [Revision 1.1, September 2020]. Available: </a:t>
            </a:r>
            <a:r>
              <a:rPr lang="en-GB" sz="2000" dirty="0">
                <a:hlinkClick r:id="rId3"/>
              </a:rPr>
              <a:t>https://www.silabs.com/documents/public/data-sheets/wf200-datasheet.pdf</a:t>
            </a:r>
            <a:endParaRPr lang="en-GB" sz="2000" dirty="0"/>
          </a:p>
          <a:p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Here, we present some advantages of using the 802.11b DSSS waveform in long-range backscatter communications.  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9779-A0F7-D651-E248-11703D0D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4D35-0F64-3E72-D7CC-7AE2F3985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kern="0" dirty="0"/>
              <a:t>In [1], we presented some advantages of using a 1 Mb DSSS waveform in the excitation field to facilitate backscatter modulation.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Selectively flipping bits in a BPSK sequence can be done with a simple energy-efficient backscatter transceiver.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This technique allows legacy STAs to receive and decode the backscattered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This technique avoids the use of purpose-built exciters.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Takes advantage of an asymmetrical link: Much of the complexity of forming the PPDU lies with the infrastructure, not the AMP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Longer range: 1 Mb DSSS offers the best link budget.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2 Mb DSSS (DQPSK) with shorter preambles is also possible using this architecture.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580D-B45D-BAA5-E321-AD322B899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58B9-0095-4174-9E7D-3DAADF4041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9B81B-5794-DB3D-8925-1F2768E06C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93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BA82-7BEC-91E4-6B6A-61ADB6AC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Review: DSSS Waveform for Backscatter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74224-A1B7-5B88-91C3-D1862D098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[2] Take the example where we’d like to backscatter a 1 or 2 Mb DSSS frame embedded in the Excitation field of an AMP PPDU.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D82D1-1284-1D43-E6C5-5A99F49B62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0B72A-6C0C-DACE-2DF9-921F8A2C64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AFFDBC-6D85-A835-E5C4-59BC28A8CA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8C7021-2F19-0D63-EEDC-E62F3D3BA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22641" y="3240823"/>
            <a:ext cx="7904205" cy="276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5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15CE-C71A-B49A-55A5-9299670E7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Long Range Backscatter: DSSS advantages Over OFDM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D7B5E-E422-B237-27ED-81B05FE4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There are well known advantages of 802.11b 1 Mb, 2 Mb DSSS versus OFDM waveforms, especially in the context of </a:t>
            </a:r>
            <a:r>
              <a:rPr lang="en-CA" i="1" dirty="0"/>
              <a:t>long-range</a:t>
            </a:r>
            <a:r>
              <a:rPr lang="en-CA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Typical 3 dB SNR advantage in receiver sensitivity (mostly due to lower rates)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Typical 3 – 4 dB lower PA backoff due to OFDM linearity requirements. (Also implies decreased PA efficiency).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More transmit power on the air also equates to more power backscattered.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 good 802.11b implementation should have roughly 6-7 dB link margin advantage over OFDM.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Results in approximately 40 – 50% more range in very high pathloss environments.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8BC3C-1C3A-9F2F-A94B-EBDAA91D8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C024D-A7F2-FD09-23E7-1AA5C756DC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3A3BAB-C3B3-C57D-3F9D-75B8A1D985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16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463E2-DB71-C626-5CE9-FF18D3AA4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11b DSSS Versus OFDM: Practical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54CB0-F58C-0B5B-DA2A-2A9FCA3D6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Reference [5] is the data sheet for the Silicon Labs WF200 “Network Co-Processor”.  This is an example of an ultra low power 802.11 b/g/n Wi-Fi transceiver that might be used in IoT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With respect to link margin KPIs, the advantages of DSSS over OFDM become especially clear when reviewing these specs.  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27650-C568-792A-33E2-B89322443D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1561F-86D3-85A3-A276-EBFFED47E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03D57E-D0FB-D781-FB38-63FB46F585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79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C6947-60C2-30C7-7FB4-B8AC1B70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11b DSSS Versus OFDM: Practical Example [5]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99A1A-A841-E234-62A5-ABD1A61CE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Transmit power for 1 Mb DSSS shows 1.7 dB advantage over 11n (MCS 0).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A1FDE-64CD-5801-7A5A-E70418A8C3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44C52-9016-A8C7-472C-5F45E5E11E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E8A442-DBBD-B0A4-1B60-36CC0F9136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44B294-E5F3-EBE6-174D-974288CB5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401" y="3314601"/>
            <a:ext cx="833708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0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10A2CF-0154-D0B7-EACF-B970F8281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52892-4960-30F9-BE68-BD44DE40A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11b DSSS Versus OFDM: Practical Example [5]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DA168-8693-B78F-E271-00A8F38A3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Receive sensitivity for 1 Mb DSSS shows 5.6 dB advantage over 11n (MCS 0). 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Total link margin advantage DSSS over OFDM: 1.7 + 5.6 = </a:t>
            </a:r>
            <a:r>
              <a:rPr lang="en-CA" sz="2800" dirty="0"/>
              <a:t>7.3 dB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D90D1-FA39-D15D-F55A-5535F1F8F7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680BE-9828-2F85-DF66-A99805F19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31E938-4B9B-F149-7375-DC04972969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2F1C97-64BA-04CD-18E6-C6308FD65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60" y="2808259"/>
            <a:ext cx="7949166" cy="245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7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0C0F-E884-E82E-BC7D-F085BFDE9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11b DSSS Versus OFDM: Use 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0E941-5CCD-B2E1-2DD6-C6D0821F2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[3], the WFA liaison presented several use case in which non-OFDM (11b) waveforms were advantageous when compared to OFDM waveforms.  The use cases of interest to 11bp were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Smart home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Smart metering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Home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these use cases, the advantages of DSSS over OFDM were found to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b="1" dirty="0"/>
              <a:t>Longer ranges</a:t>
            </a:r>
            <a:r>
              <a:rPr lang="en-CA" dirty="0"/>
              <a:t>, which equates to increased reliability across a wider variety of applications.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Lower power consumption.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lower data rates (1 Mb, 2 Mb) were often more than adequate for the applications.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This is especially true in many IoT-related applications.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28052-0141-7AFB-3065-E1FE8E890D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BDA94-A524-1FF5-2FBF-9D44EB7643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ABA8BB-FC40-5F86-65A8-9DE325F869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51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42342</TotalTime>
  <Words>937</Words>
  <Application>Microsoft Office PowerPoint</Application>
  <PresentationFormat>Widescreen</PresentationFormat>
  <Paragraphs>104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Unicode MS</vt:lpstr>
      <vt:lpstr>Times New Roman</vt:lpstr>
      <vt:lpstr>Office Theme</vt:lpstr>
      <vt:lpstr>Document</vt:lpstr>
      <vt:lpstr>Advantages of 802.11b DSSS in Long-Range Backscatter</vt:lpstr>
      <vt:lpstr>PowerPoint Presentation</vt:lpstr>
      <vt:lpstr>Background</vt:lpstr>
      <vt:lpstr>Review: DSSS Waveform for Backscatter Operations</vt:lpstr>
      <vt:lpstr>Long Range Backscatter: DSSS advantages Over OFDM</vt:lpstr>
      <vt:lpstr>11b DSSS Versus OFDM: Practical Example</vt:lpstr>
      <vt:lpstr>11b DSSS Versus OFDM: Practical Example [5]</vt:lpstr>
      <vt:lpstr>11b DSSS Versus OFDM: Practical Example [5]</vt:lpstr>
      <vt:lpstr>11b DSSS Versus OFDM: Use Case Study</vt:lpstr>
      <vt:lpstr>Conclusion</vt:lpstr>
      <vt:lpstr>Straw Polls</vt:lpstr>
      <vt:lpstr>References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Advantages of 802.11b DSSS in Long-Range Backscatter</dc:title>
  <dc:creator>Nelson Costa</dc:creator>
  <cp:keywords/>
  <cp:lastModifiedBy>Nelson Costa</cp:lastModifiedBy>
  <cp:revision>5</cp:revision>
  <cp:lastPrinted>1601-01-01T00:00:00Z</cp:lastPrinted>
  <dcterms:created xsi:type="dcterms:W3CDTF">2024-10-06T13:43:49Z</dcterms:created>
  <dcterms:modified xsi:type="dcterms:W3CDTF">2025-01-04T19:31:59Z</dcterms:modified>
  <cp:category>Nelson Costa (HaiLa Technologies)</cp:category>
</cp:coreProperties>
</file>