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6" r:id="rId4"/>
    <p:sldId id="265" r:id="rId5"/>
    <p:sldId id="274" r:id="rId6"/>
    <p:sldId id="264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79" autoAdjust="0"/>
    <p:restoredTop sz="94660"/>
  </p:normalViewPr>
  <p:slideViewPr>
    <p:cSldViewPr>
      <p:cViewPr varScale="1">
        <p:scale>
          <a:sx n="77" d="100"/>
          <a:sy n="77" d="100"/>
        </p:scale>
        <p:origin x="92" y="4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50" d="100"/>
          <a:sy n="150" d="100"/>
        </p:scale>
        <p:origin x="992" y="-16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484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430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71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Longlong Hong et al.,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Longlong Hong et al., Ruijie Networks Co., Ltd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December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Longlong Hong et al.,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Longlong Hong et al., Ruijie Networks Co., Ltd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Longlong Hong et al., Ruijie Networks Co., Ltd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Longlong Hong et al., Ruijie Networks Co., Ltd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Longlong Hong et al., Ruijie Networks Co., Ltd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Longlong Hong et al.,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Longlong Hong et al.,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December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Longlong Hong et al., Ruijie Networks Co., Ltd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24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</a:t>
            </a: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2141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032747"/>
              </p:ext>
            </p:extLst>
          </p:nvPr>
        </p:nvGraphicFramePr>
        <p:xfrm>
          <a:off x="1086836" y="2423356"/>
          <a:ext cx="9897495" cy="23915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9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9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89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0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4534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Name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Affiliations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Address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Phone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email</a:t>
                      </a:r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>
                          <a:latin typeface="+mn-lt"/>
                        </a:rPr>
                        <a:t>Longlong</a:t>
                      </a:r>
                      <a:r>
                        <a:rPr lang="en-US" altLang="zh-CN" sz="1400" dirty="0">
                          <a:latin typeface="+mn-lt"/>
                        </a:rPr>
                        <a:t> Hong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en-US" altLang="zh-CN" sz="1200" dirty="0" err="1">
                          <a:latin typeface="+mn-lt"/>
                        </a:rPr>
                        <a:t>Ruijie</a:t>
                      </a:r>
                      <a:r>
                        <a:rPr lang="en-US" altLang="zh-CN" sz="1200" dirty="0">
                          <a:latin typeface="+mn-lt"/>
                        </a:rPr>
                        <a:t> Networks Co., Ltd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 err="1">
                          <a:latin typeface="+mn-lt"/>
                        </a:rPr>
                        <a:t>Hui</a:t>
                      </a:r>
                      <a:r>
                        <a:rPr lang="en-US" altLang="zh-CN" sz="1400" baseline="0" dirty="0">
                          <a:latin typeface="+mn-lt"/>
                        </a:rPr>
                        <a:t> </a:t>
                      </a:r>
                      <a:r>
                        <a:rPr lang="en-US" altLang="zh-CN" sz="1400" baseline="0" dirty="0" err="1">
                          <a:latin typeface="+mn-lt"/>
                        </a:rPr>
                        <a:t>Che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</a:rPr>
                        <a:t>chehui@ruijie.com.cn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>
                          <a:latin typeface="+mn-lt"/>
                        </a:rPr>
                        <a:t>Ke</a:t>
                      </a:r>
                      <a:r>
                        <a:rPr lang="en-US" altLang="zh-CN" sz="1400" dirty="0">
                          <a:latin typeface="+mn-lt"/>
                        </a:rPr>
                        <a:t> </a:t>
                      </a:r>
                      <a:r>
                        <a:rPr lang="en-US" altLang="zh-CN" sz="1400" dirty="0" err="1">
                          <a:latin typeface="+mn-lt"/>
                        </a:rPr>
                        <a:t>Zhong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latin typeface="+mn-lt"/>
                        </a:rPr>
                        <a:t>Hang Yang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>
                          <a:latin typeface="+mn-lt"/>
                        </a:rPr>
                        <a:t>Mengying</a:t>
                      </a:r>
                      <a:r>
                        <a:rPr lang="en-US" altLang="zh-CN" sz="1400" dirty="0">
                          <a:latin typeface="+mn-lt"/>
                        </a:rPr>
                        <a:t> Lin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>
                          <a:latin typeface="+mn-lt"/>
                        </a:rPr>
                        <a:t>Fachang</a:t>
                      </a:r>
                      <a:r>
                        <a:rPr lang="en-US" altLang="zh-CN" sz="1400" baseline="0" dirty="0">
                          <a:latin typeface="+mn-lt"/>
                        </a:rPr>
                        <a:t> </a:t>
                      </a:r>
                      <a:r>
                        <a:rPr lang="en-US" altLang="zh-CN" sz="1400" baseline="0" dirty="0" err="1">
                          <a:latin typeface="+mn-lt"/>
                        </a:rPr>
                        <a:t>Guo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dirty="0"/>
              <a:t>NPCA </a:t>
            </a:r>
            <a:r>
              <a:rPr lang="en-US" altLang="zh-CN" dirty="0"/>
              <a:t>O</a:t>
            </a:r>
            <a:r>
              <a:rPr lang="it-IT" dirty="0"/>
              <a:t>peration with Multi-link Device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2024-12-30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Longlong Hong et al., Ruijie Networks Co., Ltd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TGbn</a:t>
            </a:r>
            <a:r>
              <a:rPr lang="en-US" altLang="zh-CN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defines the operation mode that enables a STA to access the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NPCA primary channel when the BSS primary channel is busy</a:t>
            </a:r>
            <a:r>
              <a:rPr lang="en-US" altLang="zh-CN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due to OBSS interference or other TBD conditions.</a:t>
            </a:r>
          </a:p>
          <a:p>
            <a:pPr marL="0" indent="0"/>
            <a:endParaRPr lang="en-US" altLang="zh-CN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 existing NPCA mechanism focuses on </a:t>
            </a:r>
            <a:r>
              <a:rPr lang="en-US" altLang="zh-CN" sz="2000" dirty="0"/>
              <a:t>single-link scenarios</a:t>
            </a:r>
            <a:r>
              <a:rPr lang="en-US" altLang="zh-CN" sz="2000" b="0" dirty="0"/>
              <a:t>, where NPCA AP or NPCA STA switch from the BSS primary channel to the NPCA primary channel when the BSS primary channel is busy.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sz="2000" b="0" dirty="0"/>
              <a:t>In this contribution, </a:t>
            </a:r>
            <a:r>
              <a:rPr lang="en-US" altLang="zh-CN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discuss the </a:t>
            </a:r>
            <a:r>
              <a:rPr lang="en-US" altLang="zh-CN" sz="2000" dirty="0"/>
              <a:t>NPCA with multi-link device(MLD</a:t>
            </a:r>
            <a:r>
              <a:rPr lang="en-US" altLang="zh-CN" sz="2000" b="0" dirty="0"/>
              <a:t>)</a:t>
            </a:r>
            <a:r>
              <a:rPr lang="en-US" altLang="zh-CN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Longlong Hong et al.,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8634" y="609602"/>
            <a:ext cx="10361084" cy="757766"/>
          </a:xfrm>
        </p:spPr>
        <p:txBody>
          <a:bodyPr/>
          <a:lstStyle/>
          <a:p>
            <a:r>
              <a:rPr lang="en-US" altLang="zh-CN" dirty="0"/>
              <a:t>Issue - Hidden STA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5231904" y="2564904"/>
            <a:ext cx="5760640" cy="3342712"/>
          </a:xfrm>
          <a:ln/>
        </p:spPr>
        <p:txBody>
          <a:bodyPr/>
          <a:lstStyle/>
          <a:p>
            <a:pPr marL="385762">
              <a:buFont typeface="Arial" panose="020B0604020202020204" pitchFamily="34" charset="0"/>
              <a:buChar char="•"/>
            </a:pPr>
            <a:r>
              <a:rPr lang="en-US" altLang="zh-CN" sz="1600" dirty="0"/>
              <a:t>MLD</a:t>
            </a:r>
          </a:p>
          <a:p>
            <a:pPr marL="42862" indent="0"/>
            <a:r>
              <a:rPr lang="en-US" altLang="ko-KR" sz="1600" b="0" dirty="0"/>
              <a:t>AP MLD1, AP MLD2, non-AP MLD1, non-AP MLD2 and non-AP MLD3 are MLDs,</a:t>
            </a:r>
            <a:r>
              <a:rPr lang="en-US" altLang="ko-KR" sz="1600" dirty="0"/>
              <a:t> </a:t>
            </a:r>
            <a:r>
              <a:rPr lang="en-US" altLang="ko-KR" sz="1600" b="0" dirty="0"/>
              <a:t>such as two </a:t>
            </a:r>
            <a:r>
              <a:rPr lang="en-US" altLang="zh-CN" sz="1600" b="0" dirty="0"/>
              <a:t>links, </a:t>
            </a:r>
            <a:r>
              <a:rPr lang="en-US" altLang="ko-KR" sz="1600" b="0" dirty="0"/>
              <a:t> </a:t>
            </a:r>
            <a:r>
              <a:rPr lang="en-US" altLang="ko-KR" sz="1600" dirty="0"/>
              <a:t>Link1-2.4GHz </a:t>
            </a:r>
            <a:r>
              <a:rPr lang="en-US" altLang="ko-KR" sz="1600" b="0" dirty="0"/>
              <a:t>band</a:t>
            </a:r>
            <a:r>
              <a:rPr lang="en-US" altLang="ko-KR" sz="1600" dirty="0"/>
              <a:t>,  Link2-5GHz</a:t>
            </a:r>
            <a:r>
              <a:rPr lang="en-US" altLang="ko-KR" sz="1600" b="0" dirty="0"/>
              <a:t> band</a:t>
            </a:r>
            <a:r>
              <a:rPr lang="en-US" altLang="ko-KR" sz="1600" dirty="0"/>
              <a:t>.</a:t>
            </a:r>
          </a:p>
          <a:p>
            <a:pPr marL="385762">
              <a:buFont typeface="Arial" panose="020B0604020202020204" pitchFamily="34" charset="0"/>
              <a:buChar char="•"/>
            </a:pPr>
            <a:r>
              <a:rPr lang="en-US" altLang="ko-KR" sz="1600" dirty="0"/>
              <a:t>AP MLD1  </a:t>
            </a:r>
            <a:r>
              <a:rPr lang="en-US" altLang="ko-KR" sz="1600" b="0" dirty="0"/>
              <a:t>on the </a:t>
            </a:r>
            <a:r>
              <a:rPr lang="en-US" altLang="ko-KR" sz="1600" dirty="0"/>
              <a:t>NPCA primary channel</a:t>
            </a:r>
          </a:p>
          <a:p>
            <a:pPr marL="42862" indent="0"/>
            <a:r>
              <a:rPr lang="en-US" altLang="ko-KR" sz="1600" b="0" dirty="0"/>
              <a:t>For the BSS1’s </a:t>
            </a:r>
            <a:r>
              <a:rPr lang="en-US" altLang="ko-KR" sz="1600" dirty="0"/>
              <a:t>Link2, AP MLD1 </a:t>
            </a:r>
            <a:r>
              <a:rPr lang="en-US" altLang="ko-KR" sz="1600" b="0" dirty="0"/>
              <a:t>and</a:t>
            </a:r>
            <a:r>
              <a:rPr lang="en-US" altLang="ko-KR" sz="1600" dirty="0"/>
              <a:t> non-AP MLD2 </a:t>
            </a:r>
            <a:r>
              <a:rPr lang="en-US" altLang="ko-KR" sz="1600" b="0" dirty="0"/>
              <a:t>switch to </a:t>
            </a:r>
            <a:r>
              <a:rPr lang="en-US" altLang="ko-KR" sz="1600" dirty="0"/>
              <a:t>NPCA primary channel </a:t>
            </a:r>
            <a:r>
              <a:rPr lang="en-US" altLang="ko-KR" sz="1600" b="0" dirty="0"/>
              <a:t>to avoiding </a:t>
            </a:r>
            <a:r>
              <a:rPr lang="en-US" altLang="ko-KR" sz="1600" dirty="0"/>
              <a:t>OBSS interference </a:t>
            </a:r>
            <a:r>
              <a:rPr lang="en-US" altLang="ko-KR" sz="1600" b="0" dirty="0"/>
              <a:t>from </a:t>
            </a:r>
            <a:r>
              <a:rPr lang="en-US" altLang="ko-KR" sz="1600" dirty="0"/>
              <a:t>the Link2 </a:t>
            </a:r>
            <a:r>
              <a:rPr lang="en-US" altLang="ko-KR" sz="1600" b="0" dirty="0"/>
              <a:t>of</a:t>
            </a:r>
            <a:r>
              <a:rPr lang="en-US" altLang="ko-KR" sz="1600" dirty="0"/>
              <a:t> AP MLD2 </a:t>
            </a:r>
            <a:r>
              <a:rPr lang="en-US" altLang="ko-KR" sz="1600" b="0" dirty="0"/>
              <a:t>or</a:t>
            </a:r>
            <a:r>
              <a:rPr lang="en-US" altLang="ko-KR" sz="1600" dirty="0"/>
              <a:t> non-AP MLD3 </a:t>
            </a:r>
            <a:r>
              <a:rPr lang="en-US" altLang="ko-KR" sz="1600" b="0" dirty="0"/>
              <a:t>in BSS2.</a:t>
            </a:r>
          </a:p>
          <a:p>
            <a:pPr marL="385762">
              <a:buFont typeface="Arial" panose="020B0604020202020204" pitchFamily="34" charset="0"/>
              <a:buChar char="•"/>
            </a:pPr>
            <a:r>
              <a:rPr lang="en-US" altLang="zh-CN" sz="1600" dirty="0"/>
              <a:t>Non-AP MLD1 (Hidden STA) </a:t>
            </a:r>
            <a:r>
              <a:rPr lang="en-US" altLang="zh-CN" sz="1600" b="0" dirty="0"/>
              <a:t>on the </a:t>
            </a:r>
            <a:r>
              <a:rPr lang="en-US" altLang="zh-CN" sz="1600" dirty="0"/>
              <a:t>BSS primary channel:</a:t>
            </a:r>
          </a:p>
          <a:p>
            <a:pPr marL="785812" lvl="1">
              <a:buFont typeface="Wingdings" panose="05000000000000000000" pitchFamily="2" charset="2"/>
              <a:buChar char="Ø"/>
            </a:pPr>
            <a:r>
              <a:rPr lang="en-US" altLang="ko-KR" sz="1400" dirty="0"/>
              <a:t>AP MLD1</a:t>
            </a:r>
            <a:r>
              <a:rPr lang="en-US" altLang="zh-CN" sz="1400" dirty="0"/>
              <a:t> initiates frame exchange on Link2’s NPCA primary channel with </a:t>
            </a:r>
            <a:r>
              <a:rPr lang="en-US" altLang="ko-KR" sz="1400" dirty="0"/>
              <a:t>non-AP MLD1 for the BSS1.</a:t>
            </a:r>
          </a:p>
          <a:p>
            <a:pPr marL="785812" lvl="1">
              <a:buFont typeface="Wingdings" panose="05000000000000000000" pitchFamily="2" charset="2"/>
              <a:buChar char="Ø"/>
            </a:pPr>
            <a:r>
              <a:rPr lang="en-US" altLang="ko-KR" sz="1400" dirty="0"/>
              <a:t>For BSS1’s Link2, AP MLD1 on NPCA primary channel, but non-AP MLD1 on BSS1 primary channel.</a:t>
            </a:r>
          </a:p>
          <a:p>
            <a:pPr marL="785812" lvl="1">
              <a:buFont typeface="Wingdings" panose="05000000000000000000" pitchFamily="2" charset="2"/>
              <a:buChar char="Ø"/>
            </a:pPr>
            <a:endParaRPr lang="en-US" altLang="ko-KR" sz="1400" dirty="0"/>
          </a:p>
          <a:p>
            <a:pPr marL="0" indent="0"/>
            <a:endParaRPr lang="en-GB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err="1"/>
              <a:t>Longlong</a:t>
            </a:r>
            <a:r>
              <a:rPr lang="en-US" dirty="0"/>
              <a:t> Hong et al., </a:t>
            </a:r>
            <a:r>
              <a:rPr lang="en-US" dirty="0" err="1"/>
              <a:t>Ruijie</a:t>
            </a:r>
            <a:r>
              <a:rPr lang="en-US" dirty="0"/>
              <a:t>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 altLang="zh-CN" dirty="0"/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BAED3E5D-ABE5-2B6C-3A75-5A0F150A90E6}"/>
              </a:ext>
            </a:extLst>
          </p:cNvPr>
          <p:cNvSpPr txBox="1">
            <a:spLocks/>
          </p:cNvSpPr>
          <p:nvPr/>
        </p:nvSpPr>
        <p:spPr bwMode="auto">
          <a:xfrm>
            <a:off x="983432" y="1269041"/>
            <a:ext cx="10747424" cy="136787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1800" kern="0" dirty="0"/>
              <a:t>Not all NPCA-</a:t>
            </a:r>
            <a:r>
              <a:rPr lang="en-US" altLang="zh-CN" sz="1800" b="0" kern="0" dirty="0"/>
              <a:t>enabled STAs in the BSS will switch to the </a:t>
            </a:r>
            <a:r>
              <a:rPr lang="en-US" altLang="zh-CN" sz="1800" kern="0" dirty="0"/>
              <a:t>NPCA primary channel</a:t>
            </a:r>
            <a:r>
              <a:rPr lang="en-US" altLang="zh-CN" sz="1800" b="0" kern="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kern="0" dirty="0"/>
              <a:t>The </a:t>
            </a:r>
            <a:r>
              <a:rPr lang="en-US" altLang="zh-CN" sz="1800" kern="0" dirty="0"/>
              <a:t>lack of controlled</a:t>
            </a:r>
            <a:r>
              <a:rPr lang="en-US" altLang="zh-CN" sz="1800" b="0" kern="0" dirty="0"/>
              <a:t> between AP and associated STAs renders NPCA </a:t>
            </a:r>
            <a:r>
              <a:rPr lang="en-US" altLang="zh-CN" sz="1800" kern="0" dirty="0"/>
              <a:t>unreliable and inefficient </a:t>
            </a:r>
            <a:r>
              <a:rPr lang="en-US" altLang="zh-CN" sz="1800" b="0" kern="0" dirty="0"/>
              <a:t>in many scenarios [1-5].</a:t>
            </a:r>
            <a:endParaRPr lang="en-GB" sz="1800" b="0" kern="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376" y="2530113"/>
            <a:ext cx="4575106" cy="3892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4904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04664"/>
            <a:ext cx="10361084" cy="1065213"/>
          </a:xfrm>
        </p:spPr>
        <p:txBody>
          <a:bodyPr/>
          <a:lstStyle/>
          <a:p>
            <a:r>
              <a:rPr lang="en-US" altLang="zh-CN" dirty="0"/>
              <a:t>Proposal: NPCA with MLD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Longlong Hong et al.,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/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6886961C-82E7-B554-7F8B-6CD87677F540}"/>
              </a:ext>
            </a:extLst>
          </p:cNvPr>
          <p:cNvSpPr txBox="1">
            <a:spLocks/>
          </p:cNvSpPr>
          <p:nvPr/>
        </p:nvSpPr>
        <p:spPr bwMode="auto">
          <a:xfrm>
            <a:off x="983432" y="1473551"/>
            <a:ext cx="10747424" cy="252413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kern="0" dirty="0"/>
              <a:t>Multi-Link Operation (MLO) allows APs and STAs to communicate using multi-links, and </a:t>
            </a:r>
            <a:r>
              <a:rPr lang="en-US" altLang="zh-CN" sz="1800" kern="0" dirty="0"/>
              <a:t>not all primary channels </a:t>
            </a:r>
            <a:r>
              <a:rPr lang="en-US" altLang="zh-CN" sz="1800" b="0" kern="0" dirty="0"/>
              <a:t>of</a:t>
            </a:r>
            <a:r>
              <a:rPr lang="en-US" altLang="zh-CN" sz="1800" kern="0" dirty="0"/>
              <a:t> multiple links overlap with the OBSS channel</a:t>
            </a:r>
            <a:endParaRPr lang="en-US" sz="1800" kern="0" dirty="0"/>
          </a:p>
          <a:p>
            <a:pPr marL="685800" lvl="1">
              <a:buFont typeface="Wingdings" panose="05000000000000000000" pitchFamily="2" charset="2"/>
              <a:buChar char="ü"/>
            </a:pPr>
            <a:r>
              <a:rPr lang="en-US" sz="1400" b="1" dirty="0"/>
              <a:t>Link1</a:t>
            </a:r>
            <a:r>
              <a:rPr lang="en-US" sz="1400" dirty="0"/>
              <a:t>: BSS1 </a:t>
            </a:r>
            <a:r>
              <a:rPr lang="en-US" altLang="zh-CN" sz="1400" dirty="0"/>
              <a:t>Primary channel does </a:t>
            </a:r>
            <a:r>
              <a:rPr lang="en-US" altLang="zh-CN" sz="1400" b="1" dirty="0"/>
              <a:t>not overlap </a:t>
            </a:r>
            <a:r>
              <a:rPr lang="en-US" altLang="zh-CN" sz="1400" dirty="0"/>
              <a:t>with the BSS2 channel. </a:t>
            </a:r>
          </a:p>
          <a:p>
            <a:pPr marL="685800" lvl="1">
              <a:buFont typeface="Wingdings" panose="05000000000000000000" pitchFamily="2" charset="2"/>
              <a:buChar char="ü"/>
            </a:pPr>
            <a:r>
              <a:rPr lang="en-US" sz="1400" b="1" dirty="0"/>
              <a:t>Link2</a:t>
            </a:r>
            <a:r>
              <a:rPr lang="en-US" sz="1400" dirty="0"/>
              <a:t>: BSS1 </a:t>
            </a:r>
            <a:r>
              <a:rPr lang="en-US" altLang="zh-CN" sz="1400" dirty="0"/>
              <a:t>Primary channel </a:t>
            </a:r>
            <a:r>
              <a:rPr lang="en-US" altLang="zh-CN" sz="1400" b="1" dirty="0"/>
              <a:t>overlap</a:t>
            </a:r>
            <a:r>
              <a:rPr lang="en-US" altLang="zh-CN" sz="1400" dirty="0"/>
              <a:t> with the BSS2 channel. </a:t>
            </a:r>
          </a:p>
          <a:p>
            <a:pPr marL="400050" lvl="1" indent="0"/>
            <a:r>
              <a:rPr lang="en-US" altLang="ko-KR" sz="1400" dirty="0"/>
              <a:t>When BSS1 </a:t>
            </a:r>
            <a:r>
              <a:rPr lang="en-US" altLang="zh-CN" sz="1400" dirty="0"/>
              <a:t>Primary of </a:t>
            </a:r>
            <a:r>
              <a:rPr lang="en-US" altLang="ko-KR" sz="1400" dirty="0"/>
              <a:t>Link2 </a:t>
            </a:r>
            <a:r>
              <a:rPr lang="en-US" altLang="zh-CN" sz="1400" dirty="0"/>
              <a:t>is busy</a:t>
            </a:r>
            <a:r>
              <a:rPr lang="en-US" altLang="ko-KR" sz="1400" dirty="0"/>
              <a:t>, the NPCA AP-MLD/non-AP MLD can exchange management/control frames on the </a:t>
            </a:r>
            <a:r>
              <a:rPr lang="en-US" altLang="ko-KR" sz="1400" b="1" dirty="0"/>
              <a:t>NPCA primary channel of Link2 </a:t>
            </a:r>
            <a:r>
              <a:rPr lang="en-US" altLang="ko-KR" sz="1400" dirty="0"/>
              <a:t>or the </a:t>
            </a:r>
            <a:r>
              <a:rPr lang="en-US" altLang="ko-KR" sz="1400" b="1" dirty="0"/>
              <a:t>BSS Primary channel of Link1</a:t>
            </a:r>
            <a:r>
              <a:rPr lang="en-US" altLang="zh-CN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Cross-Link Coordination </a:t>
            </a:r>
            <a:r>
              <a:rPr lang="en-US" sz="1600" b="0" dirty="0"/>
              <a:t>for</a:t>
            </a:r>
            <a:r>
              <a:rPr lang="en-US" sz="1600" dirty="0"/>
              <a:t> MLD</a:t>
            </a:r>
            <a:r>
              <a:rPr lang="en-US" sz="1600" b="0" kern="0" dirty="0"/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400" kern="0" dirty="0"/>
              <a:t>AP1(of AP MLD1) </a:t>
            </a:r>
            <a:r>
              <a:rPr lang="en-US" sz="1400" b="0" kern="0" dirty="0"/>
              <a:t>can report the </a:t>
            </a:r>
            <a:r>
              <a:rPr lang="en-US" sz="1400" b="1" kern="0" dirty="0"/>
              <a:t>interference </a:t>
            </a:r>
            <a:r>
              <a:rPr lang="en-US" altLang="zh-CN" sz="1400" b="1" dirty="0"/>
              <a:t>channel </a:t>
            </a:r>
            <a:r>
              <a:rPr lang="en-US" sz="1400" b="1" kern="0" dirty="0"/>
              <a:t>of Link2 </a:t>
            </a:r>
            <a:r>
              <a:rPr lang="en-US" sz="1400" kern="0" dirty="0"/>
              <a:t>to STA1(of non-AP MLD1) by </a:t>
            </a:r>
            <a:r>
              <a:rPr lang="en-US" sz="1400" b="0" kern="0" dirty="0"/>
              <a:t>the BSS primary channel of Link</a:t>
            </a:r>
            <a:r>
              <a:rPr lang="en-US" sz="1400" kern="0" dirty="0"/>
              <a:t>1</a:t>
            </a:r>
            <a:r>
              <a:rPr lang="en-US" sz="1400" b="0" kern="0" dirty="0"/>
              <a:t>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400" kern="0" dirty="0"/>
              <a:t>Then, AP2 and STA2  can exchange data in the </a:t>
            </a:r>
            <a:r>
              <a:rPr lang="en-US" altLang="ko-KR" sz="1400" b="1" dirty="0"/>
              <a:t>NPCA primary channel of Link2</a:t>
            </a:r>
            <a:r>
              <a:rPr lang="en-US" altLang="ko-KR" sz="1400" dirty="0"/>
              <a:t>. </a:t>
            </a:r>
            <a:endParaRPr lang="en-US" sz="1400" b="0" kern="0" dirty="0"/>
          </a:p>
          <a:p>
            <a:pPr lvl="1">
              <a:buFont typeface="Wingdings" panose="05000000000000000000" pitchFamily="2" charset="2"/>
              <a:buChar char="ü"/>
            </a:pPr>
            <a:endParaRPr lang="en-US" sz="1400" b="0" kern="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3630" y="3997681"/>
            <a:ext cx="8102626" cy="23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7293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830390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b="0" dirty="0"/>
              <a:t>For the NPCA with MLD, we found </a:t>
            </a:r>
            <a:r>
              <a:rPr lang="en-US" sz="2000" dirty="0"/>
              <a:t>the Hidden STA issue.</a:t>
            </a:r>
          </a:p>
          <a:p>
            <a:pPr>
              <a:buFont typeface="Times New Roman" pitchFamily="16" charset="0"/>
              <a:buChar char="•"/>
            </a:pPr>
            <a:endParaRPr lang="en-US" sz="2000" dirty="0"/>
          </a:p>
          <a:p>
            <a:pPr>
              <a:buFont typeface="Times New Roman" pitchFamily="16" charset="0"/>
              <a:buChar char="•"/>
            </a:pPr>
            <a:r>
              <a:rPr lang="en-US" sz="2000" b="0" dirty="0"/>
              <a:t>For the hidden STA issue</a:t>
            </a:r>
            <a:r>
              <a:rPr lang="en-US" sz="2000" dirty="0"/>
              <a:t>, NPCA with Cross-Link Coordination  </a:t>
            </a:r>
            <a:r>
              <a:rPr lang="en-US" sz="2000" b="0" dirty="0"/>
              <a:t>may provide </a:t>
            </a:r>
            <a:r>
              <a:rPr lang="en-US" sz="2000" dirty="0"/>
              <a:t>higher access efficiency: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ko-KR" sz="1600" dirty="0"/>
              <a:t>NPCA AP MLD/non-AP MLD may exchange management/control frames on the NPCA primary channel of i</a:t>
            </a:r>
            <a:r>
              <a:rPr lang="en-US" altLang="zh-CN" sz="1600" dirty="0"/>
              <a:t>nterfered link (NPCA primary channel is free on this link) </a:t>
            </a:r>
            <a:r>
              <a:rPr lang="en-US" altLang="ko-KR" sz="1600" dirty="0"/>
              <a:t>or the </a:t>
            </a:r>
            <a:r>
              <a:rPr lang="en-US" altLang="ko-KR" sz="1600" b="1" dirty="0"/>
              <a:t>BSS primary channel of  the o</a:t>
            </a:r>
            <a:r>
              <a:rPr lang="en-US" altLang="zh-CN" sz="1600" b="1" dirty="0"/>
              <a:t>ther links </a:t>
            </a:r>
            <a:r>
              <a:rPr lang="en-US" altLang="zh-CN" sz="1600" dirty="0"/>
              <a:t>without interference. 	</a:t>
            </a:r>
            <a:endParaRPr lang="en-US" sz="16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Longlong Hong et al.,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3581377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951855"/>
          </a:xfrm>
        </p:spPr>
        <p:txBody>
          <a:bodyPr/>
          <a:lstStyle/>
          <a:p>
            <a:r>
              <a:rPr lang="en-US" altLang="zh-CN" sz="2000" b="0" dirty="0"/>
              <a:t>[1] 11-24/1596r1, “Consideration of MAP Coordination on NPCA channel,”</a:t>
            </a:r>
            <a:r>
              <a:rPr lang="en-US" altLang="ko-KR" sz="2000" b="0" dirty="0">
                <a:sym typeface="+mn-ea"/>
              </a:rPr>
              <a:t> Yan Li</a:t>
            </a:r>
            <a:endParaRPr lang="en-US" sz="2000" b="0" dirty="0"/>
          </a:p>
          <a:p>
            <a:r>
              <a:rPr lang="en-US" sz="2000" b="0" dirty="0"/>
              <a:t>[2] 11-23/0495r0, “Non-Primary Channel Access (NPCA),” </a:t>
            </a:r>
            <a:r>
              <a:rPr lang="en-US" sz="2000" b="0" dirty="0" err="1"/>
              <a:t>Minyoung</a:t>
            </a:r>
            <a:r>
              <a:rPr lang="en-US" sz="2000" b="0" dirty="0"/>
              <a:t> Park</a:t>
            </a:r>
          </a:p>
          <a:p>
            <a:r>
              <a:rPr lang="en-US" sz="2000" b="0" dirty="0"/>
              <a:t>[3] 11-24/0318r0, “Robust Secondary Channel Access,” </a:t>
            </a:r>
            <a:r>
              <a:rPr lang="en-US" sz="2000" b="0" dirty="0" err="1"/>
              <a:t>Yanchun</a:t>
            </a:r>
            <a:r>
              <a:rPr lang="en-US" sz="2000" b="0" dirty="0"/>
              <a:t> Li</a:t>
            </a:r>
          </a:p>
          <a:p>
            <a:r>
              <a:rPr lang="en-US" sz="2000" b="0" dirty="0"/>
              <a:t>[4] 11-24/1093r0, “Special scenarios in Non-Primary Channel Access,” </a:t>
            </a:r>
            <a:r>
              <a:rPr lang="en-US" sz="2000" b="0" dirty="0" err="1"/>
              <a:t>Sindhu</a:t>
            </a:r>
            <a:r>
              <a:rPr lang="en-US" sz="2000" b="0" dirty="0"/>
              <a:t> </a:t>
            </a:r>
            <a:r>
              <a:rPr lang="en-US" sz="2000" b="0" dirty="0" err="1"/>
              <a:t>Verma</a:t>
            </a:r>
            <a:endParaRPr lang="en-US" sz="2000" b="0" dirty="0"/>
          </a:p>
          <a:p>
            <a:r>
              <a:rPr lang="en-US" sz="2000" b="0" dirty="0"/>
              <a:t>[5] 11-24/1155r0, “Further discussions on NPCA,” </a:t>
            </a:r>
            <a:r>
              <a:rPr lang="en-US" sz="2000" b="0" dirty="0" err="1"/>
              <a:t>Sanghyun</a:t>
            </a:r>
            <a:r>
              <a:rPr lang="en-US" sz="2000" b="0" dirty="0"/>
              <a:t> Kim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Longlong Hong et al.,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December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演示文稿7" id="{DEE9BC1D-32B0-4A2E-95E1-A1408AC7672C}" vid="{C86135A7-A99C-4A55-992F-ACE10057B4B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- chehui</Template>
  <TotalTime>6408</TotalTime>
  <Words>733</Words>
  <Application>Microsoft Office PowerPoint</Application>
  <PresentationFormat>宽屏</PresentationFormat>
  <Paragraphs>93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Arial Unicode MS</vt:lpstr>
      <vt:lpstr>Arial</vt:lpstr>
      <vt:lpstr>Times New Roman</vt:lpstr>
      <vt:lpstr>Wingdings</vt:lpstr>
      <vt:lpstr>Office 主题</vt:lpstr>
      <vt:lpstr>NPCA Operation with Multi-link Device</vt:lpstr>
      <vt:lpstr>Introduction</vt:lpstr>
      <vt:lpstr>Issue - Hidden STA</vt:lpstr>
      <vt:lpstr>Proposal: NPCA with MLD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Hui Che</dc:creator>
  <cp:keywords/>
  <cp:lastModifiedBy>Hui Che</cp:lastModifiedBy>
  <cp:revision>129</cp:revision>
  <cp:lastPrinted>1601-01-01T00:00:00Z</cp:lastPrinted>
  <dcterms:created xsi:type="dcterms:W3CDTF">2023-10-25T06:39:10Z</dcterms:created>
  <dcterms:modified xsi:type="dcterms:W3CDTF">2024-12-30T10:02:18Z</dcterms:modified>
  <cp:category>Hui Che, Ruijie Networks Co., Ltd</cp:category>
</cp:coreProperties>
</file>