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2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90" d="100"/>
          <a:sy n="90" d="100"/>
        </p:scale>
        <p:origin x="84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2720" y="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E6FAF9-A67B-518F-D7CB-A32D451D2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883875-65E3-44D1-ADF0-475055E2CC3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6DA628-4C1C-9784-FCBF-57AE5E5F521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BA83F-6421-F978-9F75-3F0E72A2DAF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4316B31-D4F4-F0D9-6BAA-C13BE7009B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C9E1B22-BB83-17CE-9C42-2E2E0AA18A0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72B1F4F-93D4-C675-198C-38A9EE4B88A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8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7304C9-3E4A-C3D9-BADD-42E8694F1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EAFF60-DD94-ECDC-7760-111619E3AF5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BA62A2-4BD5-B92F-3E0B-F21D0AEEEDE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D9E90-0869-AA7A-50A7-2E87FD99D61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2C4348C-47D4-0CC9-B32E-723A1DD622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7A6D4B2B-D439-09BE-F273-03EF80E6742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DE21702-09ED-6017-F95A-0B94918D1D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37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06163"/>
              </p:ext>
            </p:extLst>
          </p:nvPr>
        </p:nvGraphicFramePr>
        <p:xfrm>
          <a:off x="1086836" y="2423356"/>
          <a:ext cx="9897495" cy="171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altLang="zh-CN" sz="1200" dirty="0">
                        <a:latin typeface="+mn-lt"/>
                      </a:endParaRPr>
                    </a:p>
                    <a:p>
                      <a:endParaRPr lang="en-US" altLang="zh-CN" sz="1200" dirty="0">
                        <a:latin typeface="+mn-lt"/>
                      </a:endParaRPr>
                    </a:p>
                    <a:p>
                      <a:endParaRPr lang="en-US" altLang="zh-CN" sz="1200" dirty="0">
                        <a:latin typeface="+mn-lt"/>
                      </a:endParaRPr>
                    </a:p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chehui@ruijie.com.cn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48396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Condition for Interference Channel Sounding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</a:t>
            </a:r>
            <a:r>
              <a:rPr lang="en-US" altLang="zh-CN" sz="2000" b="0" dirty="0"/>
              <a:t>30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47699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484784"/>
            <a:ext cx="10603408" cy="45365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Coordinated Beamforming (Co-BF)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It is a collaborative mechanism between multiple access points (APs) designed to improve </a:t>
            </a:r>
            <a:r>
              <a:rPr lang="en-US" sz="1600" dirty="0"/>
              <a:t>network throughput and reduce latency</a:t>
            </a:r>
            <a:r>
              <a:rPr lang="en-US" sz="1600" b="0" dirty="0"/>
              <a:t>, particularly in dense wireless environments. It aims to enhance performance by optimizing transmission across APs, ensuring minimal interference, and maximizing the efficiency of spatial stream utilization.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Current motions in Co-BF</a:t>
            </a:r>
            <a:r>
              <a:rPr lang="en-US" sz="1600" b="0" dirty="0"/>
              <a:t>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Motion </a:t>
            </a:r>
            <a:r>
              <a:rPr lang="en-US" sz="1600" dirty="0"/>
              <a:t>99</a:t>
            </a:r>
            <a:r>
              <a:rPr lang="en-US" sz="1600" b="0" dirty="0"/>
              <a:t>: Limits the number of APs involved in the transmission phase to 2.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Motion </a:t>
            </a:r>
            <a:r>
              <a:rPr lang="en-US" sz="1600" dirty="0"/>
              <a:t>100 &amp; 101</a:t>
            </a:r>
            <a:r>
              <a:rPr lang="en-US" sz="1600" b="0" dirty="0"/>
              <a:t>: Define sequential NDP and joint NDP sounding protocols.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Motion </a:t>
            </a:r>
            <a:r>
              <a:rPr lang="en-US" sz="1600" dirty="0"/>
              <a:t>114</a:t>
            </a:r>
            <a:r>
              <a:rPr lang="en-US" sz="1600" b="0" dirty="0"/>
              <a:t>: Limits the maximum number of spatial streams per user to 2.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Motion </a:t>
            </a:r>
            <a:r>
              <a:rPr lang="en-US" sz="1600" dirty="0"/>
              <a:t>115</a:t>
            </a:r>
            <a:r>
              <a:rPr lang="en-US" sz="1600" b="0" dirty="0"/>
              <a:t>: </a:t>
            </a:r>
            <a:r>
              <a:rPr lang="en-US" altLang="zh-CN" sz="1600" b="0" dirty="0"/>
              <a:t>Limits</a:t>
            </a:r>
            <a:r>
              <a:rPr lang="en-US" sz="1600" b="0" dirty="0"/>
              <a:t> the maximum number of spatial streams supported by UHR sounding NDP receivers as 4.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Some Contributions[1][2] </a:t>
            </a:r>
            <a:r>
              <a:rPr lang="en-US" altLang="zh-CN" sz="1600" dirty="0"/>
              <a:t>about Co-BF</a:t>
            </a:r>
            <a:r>
              <a:rPr lang="en-US" sz="1600" dirty="0"/>
              <a:t>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Support up to 4 users in Co-BF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-</a:t>
            </a:r>
            <a:r>
              <a:rPr lang="en-US" sz="1600" b="0" dirty="0"/>
              <a:t>Total </a:t>
            </a:r>
            <a:r>
              <a:rPr lang="en-US" sz="1600" b="0" dirty="0" err="1"/>
              <a:t>Nss</a:t>
            </a:r>
            <a:r>
              <a:rPr lang="en-US" sz="1600" b="0" dirty="0"/>
              <a:t> ≤ 4, with up to 2 SS per user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Extensive work has been done on </a:t>
            </a:r>
            <a:r>
              <a:rPr lang="en-US" altLang="zh-CN" sz="1600" b="0" dirty="0"/>
              <a:t>sounding</a:t>
            </a:r>
            <a:r>
              <a:rPr lang="en-US" sz="1600" b="0" dirty="0"/>
              <a:t> and transmission. This </a:t>
            </a:r>
            <a:r>
              <a:rPr lang="en-US" altLang="zh-CN" sz="1600" b="0" dirty="0"/>
              <a:t>contribution </a:t>
            </a:r>
            <a:r>
              <a:rPr lang="en-US" sz="1600" b="0" dirty="0"/>
              <a:t>aims to </a:t>
            </a:r>
            <a:r>
              <a:rPr lang="en-US" altLang="zh-CN" sz="1600" b="0" dirty="0"/>
              <a:t>conditions of </a:t>
            </a:r>
            <a:r>
              <a:rPr lang="en-US" altLang="zh-CN" sz="1600" dirty="0"/>
              <a:t>channel sounding and calculating the NULL matrix for interference channel</a:t>
            </a:r>
            <a:r>
              <a:rPr lang="en-US" sz="1600" b="0" dirty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Che, </a:t>
            </a:r>
            <a:r>
              <a:rPr lang="en-GB" dirty="0" err="1"/>
              <a:t>Ruijie</a:t>
            </a:r>
            <a:r>
              <a:rPr lang="en-GB" dirty="0"/>
              <a:t> Networks Co., Ltd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7819F-CD29-5D91-8445-E5CBDD302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B4235-E6F4-23EF-8265-57D26381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86296"/>
            <a:ext cx="10361084" cy="1065213"/>
          </a:xfrm>
        </p:spPr>
        <p:txBody>
          <a:bodyPr/>
          <a:lstStyle/>
          <a:p>
            <a:r>
              <a:rPr lang="en-GB" dirty="0"/>
              <a:t> Interference Channel Sounding Problem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AE07C2A-44B6-811E-6216-53E6D3E894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4418852"/>
            <a:ext cx="11089232" cy="1918812"/>
          </a:xfrm>
          <a:ln/>
        </p:spPr>
        <p:txBody>
          <a:bodyPr/>
          <a:lstStyle/>
          <a:p>
            <a:r>
              <a:rPr lang="en-US" altLang="zh-CN" sz="1400" b="0" dirty="0"/>
              <a:t>During channel sounding in Co-BF, STA1 needs to compute two critical channel matrices: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H</a:t>
            </a:r>
            <a:r>
              <a:rPr lang="en-US" altLang="zh-CN" sz="1400" baseline="-25000" dirty="0"/>
              <a:t>11</a:t>
            </a:r>
            <a:r>
              <a:rPr lang="en-US" altLang="zh-CN" sz="1400" dirty="0"/>
              <a:t> </a:t>
            </a:r>
            <a:r>
              <a:rPr lang="en-US" altLang="zh-CN" sz="1400" b="0" dirty="0"/>
              <a:t>(AP1 → STA1): AP1 and STA1 are associated.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H</a:t>
            </a:r>
            <a:r>
              <a:rPr lang="en-US" altLang="zh-CN" sz="1400" baseline="-25000" dirty="0"/>
              <a:t>21</a:t>
            </a:r>
            <a:r>
              <a:rPr lang="en-US" altLang="zh-CN" sz="1400" b="0" dirty="0"/>
              <a:t> (AP2 → STA1): STA1 and AP2 are an </a:t>
            </a:r>
            <a:r>
              <a:rPr lang="en-US" altLang="zh-CN" sz="1400" dirty="0"/>
              <a:t>OBSS Pair(Non-Associated)</a:t>
            </a:r>
            <a:r>
              <a:rPr lang="en-US" altLang="zh-CN" sz="1400" b="0" dirty="0"/>
              <a:t>. Meanwhile,</a:t>
            </a:r>
            <a:r>
              <a:rPr lang="zh-CN" altLang="en-US" sz="1400" b="0" dirty="0"/>
              <a:t> </a:t>
            </a:r>
            <a:r>
              <a:rPr lang="en-US" altLang="zh-CN" sz="1400" dirty="0"/>
              <a:t>AP2 should know if STA1 will receive the DL data </a:t>
            </a:r>
            <a:r>
              <a:rPr lang="en-US" altLang="zh-CN" sz="1400" b="0" dirty="0"/>
              <a:t>during the Co-BF transmission. </a:t>
            </a:r>
            <a:r>
              <a:rPr lang="en-US" altLang="zh-CN" sz="1400" dirty="0"/>
              <a:t>If STA1 will not receive data </a:t>
            </a:r>
            <a:r>
              <a:rPr lang="en-US" altLang="zh-CN" sz="1400" b="0" dirty="0"/>
              <a:t>during the Co-BF transmission, </a:t>
            </a:r>
          </a:p>
          <a:p>
            <a:pPr marL="0" indent="0"/>
            <a:r>
              <a:rPr lang="en-US" altLang="zh-CN" sz="1400" b="0" dirty="0"/>
              <a:t>(1)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AP2 does not need to </a:t>
            </a:r>
            <a:r>
              <a:rPr lang="en-US" altLang="zh-CN" sz="1400" dirty="0"/>
              <a:t>calculate the NULL matrix </a:t>
            </a:r>
            <a:r>
              <a:rPr lang="en-US" altLang="zh-CN" sz="1400" b="0" dirty="0"/>
              <a:t>according to H</a:t>
            </a:r>
            <a:r>
              <a:rPr lang="en-US" altLang="zh-CN" sz="1400" b="0" baseline="-25000" dirty="0"/>
              <a:t>21</a:t>
            </a:r>
            <a:r>
              <a:rPr lang="en-US" altLang="zh-CN" sz="1400" b="0" dirty="0"/>
              <a:t>, </a:t>
            </a:r>
          </a:p>
          <a:p>
            <a:pPr marL="0" indent="0"/>
            <a:r>
              <a:rPr lang="en-US" altLang="zh-CN" sz="1400" b="0" dirty="0"/>
              <a:t>(2)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and further, the </a:t>
            </a:r>
            <a:r>
              <a:rPr lang="en-US" altLang="zh-CN" sz="1400" dirty="0"/>
              <a:t>channel sounding </a:t>
            </a:r>
            <a:r>
              <a:rPr lang="en-US" altLang="zh-CN" sz="1400" b="0" dirty="0"/>
              <a:t>for H</a:t>
            </a:r>
            <a:r>
              <a:rPr lang="en-US" altLang="zh-CN" sz="1400" b="0" baseline="-25000" dirty="0"/>
              <a:t>21 </a:t>
            </a:r>
            <a:r>
              <a:rPr lang="en-US" altLang="zh-CN" sz="1400" b="0" dirty="0"/>
              <a:t>is not essential. </a:t>
            </a:r>
          </a:p>
          <a:p>
            <a:pPr marL="0" indent="0"/>
            <a:r>
              <a:rPr lang="en-US" altLang="zh-CN" sz="1400" b="0" dirty="0"/>
              <a:t>Similarly, AP1 should know if STA2 will receive DL data during the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Co-BF transmission.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0323E-F162-9A0E-3523-A016557236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8E71A-8129-2321-6C05-60AA17306E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B3491-8867-E42C-5EA3-BB52A45017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4DEFAE68-2CA2-0D33-17DC-E4145D2ED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454" y="1670623"/>
            <a:ext cx="6934200" cy="166191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9687936-741D-7EFF-4BC2-6708225D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610" y="1219288"/>
            <a:ext cx="3120747" cy="297613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42A9BC7-DBD1-7A14-484F-D0EF531D5A25}"/>
              </a:ext>
            </a:extLst>
          </p:cNvPr>
          <p:cNvSpPr txBox="1"/>
          <p:nvPr/>
        </p:nvSpPr>
        <p:spPr>
          <a:xfrm>
            <a:off x="6454918" y="1526607"/>
            <a:ext cx="1637757" cy="187220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243606-13DF-D802-7929-11E11E63C47D}"/>
              </a:ext>
            </a:extLst>
          </p:cNvPr>
          <p:cNvSpPr txBox="1"/>
          <p:nvPr/>
        </p:nvSpPr>
        <p:spPr>
          <a:xfrm>
            <a:off x="4778518" y="1530151"/>
            <a:ext cx="1637757" cy="187220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695727-8A4A-8F5C-2CE0-C453C408B30A}"/>
              </a:ext>
            </a:extLst>
          </p:cNvPr>
          <p:cNvSpPr txBox="1"/>
          <p:nvPr/>
        </p:nvSpPr>
        <p:spPr>
          <a:xfrm>
            <a:off x="8111102" y="1526607"/>
            <a:ext cx="1637757" cy="187220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D8C7CBB-AB39-8F16-F385-FACBDADC192C}"/>
              </a:ext>
            </a:extLst>
          </p:cNvPr>
          <p:cNvSpPr txBox="1"/>
          <p:nvPr/>
        </p:nvSpPr>
        <p:spPr>
          <a:xfrm>
            <a:off x="9768452" y="1520257"/>
            <a:ext cx="1637757" cy="187220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B20D611-21BE-3470-AA88-0439D5190CA8}"/>
              </a:ext>
            </a:extLst>
          </p:cNvPr>
          <p:cNvSpPr txBox="1"/>
          <p:nvPr/>
        </p:nvSpPr>
        <p:spPr>
          <a:xfrm>
            <a:off x="5369549" y="1225131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11</a:t>
            </a:r>
            <a:endParaRPr lang="zh-CN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8F97FCC-044B-2463-4445-BAD4545BBD64}"/>
              </a:ext>
            </a:extLst>
          </p:cNvPr>
          <p:cNvSpPr txBox="1"/>
          <p:nvPr/>
        </p:nvSpPr>
        <p:spPr>
          <a:xfrm>
            <a:off x="7026899" y="1228353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21</a:t>
            </a:r>
            <a:endParaRPr lang="zh-CN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1FCC21C-28B5-5E03-17A9-ECF63CF03FE3}"/>
              </a:ext>
            </a:extLst>
          </p:cNvPr>
          <p:cNvSpPr txBox="1"/>
          <p:nvPr/>
        </p:nvSpPr>
        <p:spPr>
          <a:xfrm>
            <a:off x="8676547" y="119675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22</a:t>
            </a:r>
            <a:endParaRPr lang="zh-CN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584896A-85D1-1A7F-842E-5B26742637FE}"/>
              </a:ext>
            </a:extLst>
          </p:cNvPr>
          <p:cNvSpPr txBox="1"/>
          <p:nvPr/>
        </p:nvSpPr>
        <p:spPr>
          <a:xfrm>
            <a:off x="10333897" y="119844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12</a:t>
            </a:r>
            <a:endParaRPr lang="zh-CN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FBF0D5C-35A5-DD20-E594-6E0C44676D4F}"/>
              </a:ext>
            </a:extLst>
          </p:cNvPr>
          <p:cNvSpPr txBox="1"/>
          <p:nvPr/>
        </p:nvSpPr>
        <p:spPr>
          <a:xfrm>
            <a:off x="4582709" y="3686847"/>
            <a:ext cx="6693829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b="0" dirty="0">
                <a:solidFill>
                  <a:schemeClr val="tx1"/>
                </a:solidFill>
              </a:rPr>
              <a:t>If STA1 will not receive data, the channel sounding for H</a:t>
            </a:r>
            <a:r>
              <a:rPr lang="en-US" altLang="zh-CN" sz="1200" b="0" baseline="-25000" dirty="0">
                <a:solidFill>
                  <a:schemeClr val="tx1"/>
                </a:solidFill>
              </a:rPr>
              <a:t>21 </a:t>
            </a:r>
            <a:r>
              <a:rPr lang="en-US" altLang="zh-CN" sz="1200" b="0" dirty="0">
                <a:solidFill>
                  <a:schemeClr val="tx1"/>
                </a:solidFill>
              </a:rPr>
              <a:t>is not essential;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AP2 and STA1 are an OBSS pair.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H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21</a:t>
            </a:r>
            <a:r>
              <a:rPr lang="en-US" altLang="zh-CN" sz="1200" dirty="0">
                <a:solidFill>
                  <a:schemeClr val="tx1"/>
                </a:solidFill>
              </a:rPr>
              <a:t> is an interference channel.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901FF858-FADB-1255-6C78-5EFF80BB1D8B}"/>
              </a:ext>
            </a:extLst>
          </p:cNvPr>
          <p:cNvCxnSpPr>
            <a:endCxn id="7" idx="2"/>
          </p:cNvCxnSpPr>
          <p:nvPr/>
        </p:nvCxnSpPr>
        <p:spPr bwMode="auto">
          <a:xfrm flipV="1">
            <a:off x="7273796" y="3398815"/>
            <a:ext cx="1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91D85E41-E423-EB31-D915-AD852B90DC18}"/>
              </a:ext>
            </a:extLst>
          </p:cNvPr>
          <p:cNvSpPr txBox="1"/>
          <p:nvPr/>
        </p:nvSpPr>
        <p:spPr>
          <a:xfrm>
            <a:off x="1282039" y="1442712"/>
            <a:ext cx="2365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AP1 and STA2 are an </a:t>
            </a:r>
            <a:r>
              <a:rPr lang="en-US" altLang="zh-CN" sz="1000" b="1" dirty="0">
                <a:solidFill>
                  <a:schemeClr val="tx1"/>
                </a:solidFill>
              </a:rPr>
              <a:t>OBSS Pair </a:t>
            </a:r>
            <a:r>
              <a:rPr lang="en-US" altLang="zh-CN" sz="1000" dirty="0">
                <a:solidFill>
                  <a:schemeClr val="tx1"/>
                </a:solidFill>
              </a:rPr>
              <a:t>(op1).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AP2 and STA1 are an </a:t>
            </a:r>
            <a:r>
              <a:rPr lang="en-US" altLang="zh-CN" sz="1000" b="1" dirty="0">
                <a:solidFill>
                  <a:schemeClr val="tx1"/>
                </a:solidFill>
              </a:rPr>
              <a:t>OBSS Pair </a:t>
            </a:r>
            <a:r>
              <a:rPr lang="en-US" altLang="zh-CN" sz="1000" dirty="0">
                <a:solidFill>
                  <a:schemeClr val="tx1"/>
                </a:solidFill>
              </a:rPr>
              <a:t>(op2).</a:t>
            </a:r>
          </a:p>
          <a:p>
            <a:r>
              <a:rPr lang="en-US" altLang="zh-CN" sz="1000" b="1" dirty="0">
                <a:solidFill>
                  <a:schemeClr val="tx1"/>
                </a:solidFill>
              </a:rPr>
              <a:t>OBSS Pair set </a:t>
            </a:r>
            <a:r>
              <a:rPr lang="en-US" altLang="zh-CN" sz="1000" dirty="0">
                <a:solidFill>
                  <a:schemeClr val="tx1"/>
                </a:solidFill>
              </a:rPr>
              <a:t>contains the op1 and op2.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561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1477" y="2805654"/>
            <a:ext cx="11089232" cy="366975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sz="1600" dirty="0"/>
              <a:t>Condition f</a:t>
            </a:r>
            <a:r>
              <a:rPr lang="en-US" sz="1600" dirty="0"/>
              <a:t>or DL Co-BF </a:t>
            </a:r>
            <a:r>
              <a:rPr lang="en-US" altLang="zh-CN" sz="1600" dirty="0"/>
              <a:t>interference </a:t>
            </a:r>
            <a:r>
              <a:rPr lang="en-US" sz="1600" dirty="0"/>
              <a:t>channel Sounding</a:t>
            </a:r>
          </a:p>
          <a:p>
            <a:pPr marL="0" indent="0"/>
            <a:r>
              <a:rPr lang="en-US" sz="1600" b="0" dirty="0"/>
              <a:t>-</a:t>
            </a:r>
            <a:r>
              <a:rPr lang="en-US" sz="1400" b="0" dirty="0"/>
              <a:t>The STA </a:t>
            </a:r>
            <a:r>
              <a:rPr lang="en-US" altLang="zh-CN" sz="1400" b="0" dirty="0"/>
              <a:t>in the signal overlapping area </a:t>
            </a:r>
            <a:r>
              <a:rPr lang="en-US" sz="1400" b="0" dirty="0"/>
              <a:t>and the corresponding AP </a:t>
            </a:r>
            <a:r>
              <a:rPr lang="en-US" altLang="zh-CN" sz="1400" b="0" dirty="0"/>
              <a:t>are </a:t>
            </a:r>
            <a:r>
              <a:rPr lang="en-US" sz="1400" b="0" dirty="0"/>
              <a:t>a </a:t>
            </a:r>
            <a:r>
              <a:rPr lang="en-US" sz="1400" dirty="0"/>
              <a:t>valid OBSS pair</a:t>
            </a:r>
            <a:r>
              <a:rPr lang="en-US" sz="1400" b="0" dirty="0"/>
              <a:t>. </a:t>
            </a:r>
          </a:p>
          <a:p>
            <a:pPr marL="0" indent="0"/>
            <a:r>
              <a:rPr lang="en-US" sz="1400" b="0" dirty="0"/>
              <a:t>-The </a:t>
            </a:r>
            <a:r>
              <a:rPr lang="en-US" sz="1400" dirty="0"/>
              <a:t>downlink transmission(omni) from the AP will have an OBSS interference </a:t>
            </a:r>
            <a:r>
              <a:rPr lang="en-US" sz="1400" b="0" dirty="0"/>
              <a:t>to the STA for </a:t>
            </a:r>
            <a:r>
              <a:rPr lang="en-US" sz="1400" dirty="0"/>
              <a:t>the above OBSS pair</a:t>
            </a:r>
            <a:r>
              <a:rPr lang="en-US" sz="1400" b="0" dirty="0"/>
              <a:t>.</a:t>
            </a:r>
          </a:p>
          <a:p>
            <a:pPr marL="0" indent="0"/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Solution</a:t>
            </a:r>
          </a:p>
          <a:p>
            <a:pPr marL="0" indent="0"/>
            <a:r>
              <a:rPr lang="en-US" sz="1400" b="0" dirty="0"/>
              <a:t>-</a:t>
            </a:r>
            <a:r>
              <a:rPr lang="en-US" sz="1400" dirty="0"/>
              <a:t>Step 1: </a:t>
            </a:r>
            <a:r>
              <a:rPr lang="en-US" sz="1400" b="0" dirty="0"/>
              <a:t>Identify OBSS Pairs in the Signal Overlap Area</a:t>
            </a:r>
          </a:p>
          <a:p>
            <a:pPr marL="0" indent="0"/>
            <a:r>
              <a:rPr lang="en-US" sz="1400" b="0" dirty="0"/>
              <a:t>For the MAP coordinated set, identify the OBSS pair set of the STAs in the signal overlapping area.</a:t>
            </a:r>
          </a:p>
          <a:p>
            <a:pPr marL="0" indent="0"/>
            <a:r>
              <a:rPr lang="en-US" sz="1400" b="0" dirty="0"/>
              <a:t>-</a:t>
            </a:r>
            <a:r>
              <a:rPr lang="en-US" sz="1400" dirty="0"/>
              <a:t>Step 2: </a:t>
            </a:r>
            <a:r>
              <a:rPr lang="en-US" sz="1400" b="0" dirty="0"/>
              <a:t>Determine Valid OBSS Pairs</a:t>
            </a:r>
          </a:p>
          <a:p>
            <a:pPr marL="0" indent="0"/>
            <a:r>
              <a:rPr lang="en-US" sz="1400" b="0" dirty="0"/>
              <a:t>For the OBSS pair set, the OBSS pair corresponding to the STA with </a:t>
            </a:r>
            <a:r>
              <a:rPr lang="en-US" sz="1400" dirty="0"/>
              <a:t>DL data transmission </a:t>
            </a:r>
            <a:r>
              <a:rPr lang="en-US" sz="1400" b="0" dirty="0"/>
              <a:t>is a </a:t>
            </a:r>
            <a:r>
              <a:rPr lang="en-US" sz="1400" dirty="0"/>
              <a:t>valid OBSS pair</a:t>
            </a:r>
            <a:r>
              <a:rPr lang="en-US" sz="1400" b="0" dirty="0"/>
              <a:t>. For valid OBSS pairs, channel sounding and NULL matrix calculation are necessary.</a:t>
            </a:r>
          </a:p>
          <a:p>
            <a:pPr marL="0" indent="0"/>
            <a:endParaRPr lang="en-US" sz="1400" b="0" dirty="0"/>
          </a:p>
          <a:p>
            <a:pPr marL="0" indent="0"/>
            <a:r>
              <a:rPr lang="en-US" sz="1400" b="0" dirty="0"/>
              <a:t>This </a:t>
            </a:r>
            <a:r>
              <a:rPr lang="en-US" altLang="zh-CN" sz="1400" b="0" dirty="0"/>
              <a:t>Solution</a:t>
            </a:r>
            <a:r>
              <a:rPr lang="en-US" sz="1400" b="0" dirty="0"/>
              <a:t> ensures that the </a:t>
            </a:r>
            <a:r>
              <a:rPr lang="en-US" sz="1400" dirty="0"/>
              <a:t>channel sounding and NULL matrix calculation </a:t>
            </a:r>
            <a:r>
              <a:rPr lang="en-US" sz="1400" b="0" dirty="0"/>
              <a:t>are essential, reducing unnecessary </a:t>
            </a:r>
            <a:r>
              <a:rPr lang="en-US" sz="1400" dirty="0"/>
              <a:t>air interface and computational</a:t>
            </a:r>
            <a:r>
              <a:rPr lang="en-US" sz="1400" b="0" dirty="0"/>
              <a:t> resources overheads.</a:t>
            </a:r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Hui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, </a:t>
            </a:r>
            <a:r>
              <a:rPr lang="en-GB" dirty="0" err="1"/>
              <a:t>Ruijie</a:t>
            </a:r>
            <a:r>
              <a:rPr lang="en-GB" dirty="0"/>
              <a:t> Networks Co., Ltd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70B2D1C-D82B-E138-6B13-7F0E5C7FF916}"/>
              </a:ext>
            </a:extLst>
          </p:cNvPr>
          <p:cNvSpPr txBox="1"/>
          <p:nvPr/>
        </p:nvSpPr>
        <p:spPr>
          <a:xfrm>
            <a:off x="2132837" y="1673358"/>
            <a:ext cx="2592288" cy="30777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AP2 and </a:t>
            </a:r>
            <a:r>
              <a:rPr lang="en-US" altLang="zh-CN" sz="1400" b="1" dirty="0">
                <a:solidFill>
                  <a:schemeClr val="tx1"/>
                </a:solidFill>
              </a:rPr>
              <a:t>STA1 </a:t>
            </a:r>
            <a:r>
              <a:rPr lang="en-US" altLang="zh-CN" sz="1400" dirty="0">
                <a:solidFill>
                  <a:schemeClr val="tx1"/>
                </a:solidFill>
              </a:rPr>
              <a:t>are an OBSS pair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C93F77C-6279-097B-741D-C3E65A9EFDF9}"/>
              </a:ext>
            </a:extLst>
          </p:cNvPr>
          <p:cNvSpPr txBox="1"/>
          <p:nvPr/>
        </p:nvSpPr>
        <p:spPr>
          <a:xfrm>
            <a:off x="2132837" y="2276872"/>
            <a:ext cx="2592288" cy="30777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STA1</a:t>
            </a:r>
            <a:r>
              <a:rPr lang="en-US" altLang="zh-CN" sz="1400" dirty="0">
                <a:solidFill>
                  <a:schemeClr val="tx1"/>
                </a:solidFill>
              </a:rPr>
              <a:t> will receive the DL data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DF5E0CA-8D88-AAF1-6704-C302671A4E2C}"/>
              </a:ext>
            </a:extLst>
          </p:cNvPr>
          <p:cNvSpPr txBox="1"/>
          <p:nvPr/>
        </p:nvSpPr>
        <p:spPr>
          <a:xfrm>
            <a:off x="5268826" y="1950116"/>
            <a:ext cx="2120595" cy="30777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channel sounding for 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21</a:t>
            </a:r>
            <a:endParaRPr lang="zh-CN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08627C5-8AFD-809A-19D7-3CB922911FFD}"/>
              </a:ext>
            </a:extLst>
          </p:cNvPr>
          <p:cNvSpPr txBox="1"/>
          <p:nvPr/>
        </p:nvSpPr>
        <p:spPr>
          <a:xfrm>
            <a:off x="8037493" y="1950115"/>
            <a:ext cx="2376264" cy="30777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calculating the NULL matrix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B037CF2-FA91-EBFC-31F1-D9A1FDAED820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 flipV="1">
            <a:off x="4725125" y="2104005"/>
            <a:ext cx="543701" cy="3267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60114B9-FFE2-48C0-C9DB-C1CAB8943667}"/>
              </a:ext>
            </a:extLst>
          </p:cNvPr>
          <p:cNvCxnSpPr>
            <a:stCxn id="3" idx="3"/>
            <a:endCxn id="8" idx="1"/>
          </p:cNvCxnSpPr>
          <p:nvPr/>
        </p:nvCxnSpPr>
        <p:spPr bwMode="auto">
          <a:xfrm>
            <a:off x="4725125" y="1827247"/>
            <a:ext cx="543701" cy="2767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DC3DC6ED-9985-01C4-1A82-E4C1EA95911C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 flipV="1">
            <a:off x="7389421" y="2104004"/>
            <a:ext cx="64807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720DA-3B69-9CD8-B5E5-C09F9C2B4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AD4743DC-B30E-4279-3705-6B6DE986D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210CC-3605-3DAC-D290-163F68B29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634" y="1981201"/>
            <a:ext cx="10726215" cy="33496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Issue of Co-BF:</a:t>
            </a:r>
          </a:p>
          <a:p>
            <a:pPr marL="0" indent="0"/>
            <a:r>
              <a:rPr lang="en-US" sz="1600" b="0" dirty="0"/>
              <a:t>The necessary conditions for effective interference channel sounding and NULL matrix calculation: AP (AP1 or AP2) knows that its corresponding OBSS STA has </a:t>
            </a:r>
            <a:r>
              <a:rPr lang="en-US" sz="1600" dirty="0"/>
              <a:t>DL data reception </a:t>
            </a:r>
            <a:r>
              <a:rPr lang="en-US" sz="1600" b="0" dirty="0"/>
              <a:t>for the </a:t>
            </a:r>
            <a:r>
              <a:rPr lang="en-US" altLang="zh-CN" sz="1600" dirty="0"/>
              <a:t>valid OBSS pair</a:t>
            </a:r>
            <a:r>
              <a:rPr lang="en-US" sz="1600" b="0" dirty="0"/>
              <a:t>.</a:t>
            </a:r>
          </a:p>
          <a:p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Solution</a:t>
            </a:r>
          </a:p>
          <a:p>
            <a:r>
              <a:rPr lang="en-US" sz="1600" b="0" dirty="0"/>
              <a:t>Step 1: Identify the potential OBSS pairs in the overlapping area.</a:t>
            </a:r>
          </a:p>
          <a:p>
            <a:r>
              <a:rPr lang="en-US" sz="1600" b="0" dirty="0"/>
              <a:t>Step 2: Select valid OBSS pairs for interference channel sounding and NULL matrix calculation.</a:t>
            </a:r>
          </a:p>
          <a:p>
            <a:endParaRPr lang="en-US" sz="1600" b="0" dirty="0"/>
          </a:p>
          <a:p>
            <a:pPr marL="0" indent="0"/>
            <a:r>
              <a:rPr lang="en-US" sz="1600" b="0" dirty="0"/>
              <a:t>This contribution addresses </a:t>
            </a:r>
            <a:r>
              <a:rPr lang="en-US" altLang="zh-CN" sz="1600" b="0" dirty="0"/>
              <a:t>necessary conditions for interference channel sounding and NULL matrix calculation,</a:t>
            </a:r>
            <a:r>
              <a:rPr lang="zh-CN" altLang="en-US" sz="1600" b="0" dirty="0"/>
              <a:t> </a:t>
            </a:r>
            <a:r>
              <a:rPr lang="en-US" altLang="zh-CN" sz="1600" b="0" dirty="0"/>
              <a:t>reducing unnecessary </a:t>
            </a:r>
            <a:r>
              <a:rPr lang="en-US" altLang="zh-CN" sz="1600" dirty="0"/>
              <a:t>air interface and computational</a:t>
            </a:r>
            <a:r>
              <a:rPr lang="en-US" altLang="zh-CN" sz="1600" b="0" dirty="0"/>
              <a:t> resources overheads. This contribution presents a preliminary solution for identification of valid OBSS pair</a:t>
            </a:r>
            <a:r>
              <a:rPr lang="en-US" sz="1600" b="0" dirty="0"/>
              <a:t>.</a:t>
            </a:r>
          </a:p>
          <a:p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5F24-DEF0-5CCA-CE85-AB6B7CDD5F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0C6E8-E327-C802-A3B0-0E2FEB39C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FE26D-3F52-A124-95C4-B4D76CF08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524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59767"/>
          </a:xfrm>
        </p:spPr>
        <p:txBody>
          <a:bodyPr/>
          <a:lstStyle/>
          <a:p>
            <a:r>
              <a:rPr lang="da-DK" sz="1800" b="0" dirty="0"/>
              <a:t>[1] UHR-SIG Signaling for Co-BF, 24-1829r1</a:t>
            </a:r>
          </a:p>
          <a:p>
            <a:r>
              <a:rPr lang="da-DK" sz="1800" b="0" dirty="0"/>
              <a:t>[2] Co-BF Design for UHR, 24-1822r4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173</TotalTime>
  <Words>869</Words>
  <Application>Microsoft Office PowerPoint</Application>
  <PresentationFormat>宽屏</PresentationFormat>
  <Paragraphs>117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 Unicode MS</vt:lpstr>
      <vt:lpstr>Arial</vt:lpstr>
      <vt:lpstr>Times New Roman</vt:lpstr>
      <vt:lpstr>Office 主题</vt:lpstr>
      <vt:lpstr>Condition for Interference Channel Sounding</vt:lpstr>
      <vt:lpstr>Introduction</vt:lpstr>
      <vt:lpstr> Interference Channel Sounding Problem</vt:lpstr>
      <vt:lpstr>Solution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56</cp:revision>
  <cp:lastPrinted>1601-01-01T00:00:00Z</cp:lastPrinted>
  <dcterms:created xsi:type="dcterms:W3CDTF">2023-10-25T06:39:10Z</dcterms:created>
  <dcterms:modified xsi:type="dcterms:W3CDTF">2024-12-30T07:33:59Z</dcterms:modified>
  <cp:category>Hui Che, Ruijie Networks Co., Ltd</cp:category>
</cp:coreProperties>
</file>