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89" r:id="rId4"/>
    <p:sldId id="291" r:id="rId5"/>
    <p:sldId id="288" r:id="rId6"/>
    <p:sldId id="292" r:id="rId7"/>
    <p:sldId id="293" r:id="rId8"/>
    <p:sldId id="294" r:id="rId9"/>
    <p:sldId id="295" r:id="rId10"/>
    <p:sldId id="283" r:id="rId11"/>
    <p:sldId id="284" r:id="rId12"/>
    <p:sldId id="286" r:id="rId13"/>
    <p:sldId id="287" r:id="rId14"/>
    <p:sldId id="282" r:id="rId15"/>
    <p:sldId id="274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913E8-33CA-461C-8541-FCDD76815F2B}">
          <p14:sldIdLst>
            <p14:sldId id="256"/>
            <p14:sldId id="275"/>
            <p14:sldId id="289"/>
            <p14:sldId id="291"/>
            <p14:sldId id="288"/>
            <p14:sldId id="292"/>
            <p14:sldId id="293"/>
            <p14:sldId id="294"/>
            <p14:sldId id="295"/>
            <p14:sldId id="283"/>
            <p14:sldId id="284"/>
            <p14:sldId id="286"/>
            <p14:sldId id="287"/>
            <p14:sldId id="282"/>
            <p14:sldId id="274"/>
          </p14:sldIdLst>
        </p14:section>
        <p14:section name="Backup slides" id="{AE74EBFC-D2D2-4A4B-B071-B79D0C3B56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9" autoAdjust="0"/>
    <p:restoredTop sz="94660"/>
  </p:normalViewPr>
  <p:slideViewPr>
    <p:cSldViewPr>
      <p:cViewPr varScale="1">
        <p:scale>
          <a:sx n="127" d="100"/>
          <a:sy n="127" d="100"/>
        </p:scale>
        <p:origin x="144" y="34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 Costa" userId="fa00ae9e-b4c5-4877-ac9c-2f9525e663bd" providerId="ADAL" clId="{7D58C5BF-162E-4D2A-87D0-64681A161159}"/>
    <pc:docChg chg="undo redo custSel addSld delSld modSld modMainMaster modSection">
      <pc:chgData name="Nelson Costa" userId="fa00ae9e-b4c5-4877-ac9c-2f9525e663bd" providerId="ADAL" clId="{7D58C5BF-162E-4D2A-87D0-64681A161159}" dt="2025-01-10T15:58:13.360" v="4510" actId="1076"/>
      <pc:docMkLst>
        <pc:docMk/>
      </pc:docMkLst>
      <pc:sldChg chg="modSp mod">
        <pc:chgData name="Nelson Costa" userId="fa00ae9e-b4c5-4877-ac9c-2f9525e663bd" providerId="ADAL" clId="{7D58C5BF-162E-4D2A-87D0-64681A161159}" dt="2025-01-04T21:11:19.104" v="3857" actId="20577"/>
        <pc:sldMkLst>
          <pc:docMk/>
          <pc:sldMk cId="0" sldId="256"/>
        </pc:sldMkLst>
        <pc:spChg chg="mod">
          <ac:chgData name="Nelson Costa" userId="fa00ae9e-b4c5-4877-ac9c-2f9525e663bd" providerId="ADAL" clId="{7D58C5BF-162E-4D2A-87D0-64681A161159}" dt="2025-01-04T21:11:00.949" v="3846"/>
          <ac:spMkLst>
            <pc:docMk/>
            <pc:sldMk cId="0" sldId="256"/>
            <ac:spMk id="6" creationId="{00000000-0000-0000-0000-000000000000}"/>
          </ac:spMkLst>
        </pc:spChg>
        <pc:spChg chg="mod">
          <ac:chgData name="Nelson Costa" userId="fa00ae9e-b4c5-4877-ac9c-2f9525e663bd" providerId="ADAL" clId="{7D58C5BF-162E-4D2A-87D0-64681A161159}" dt="2025-01-04T21:11:19.104" v="3857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Nelson Costa" userId="fa00ae9e-b4c5-4877-ac9c-2f9525e663bd" providerId="ADAL" clId="{7D58C5BF-162E-4D2A-87D0-64681A161159}" dt="2025-01-06T20:43:30.696" v="4074" actId="20577"/>
        <pc:sldMkLst>
          <pc:docMk/>
          <pc:sldMk cId="405727792" sldId="274"/>
        </pc:sldMkLst>
        <pc:spChg chg="mod">
          <ac:chgData name="Nelson Costa" userId="fa00ae9e-b4c5-4877-ac9c-2f9525e663bd" providerId="ADAL" clId="{7D58C5BF-162E-4D2A-87D0-64681A161159}" dt="2025-01-06T20:43:30.696" v="4074" actId="20577"/>
          <ac:spMkLst>
            <pc:docMk/>
            <pc:sldMk cId="405727792" sldId="274"/>
            <ac:spMk id="3" creationId="{441CD919-92C5-1710-978D-CEF3C317C077}"/>
          </ac:spMkLst>
        </pc:spChg>
      </pc:sldChg>
      <pc:sldChg chg="modSp mod">
        <pc:chgData name="Nelson Costa" userId="fa00ae9e-b4c5-4877-ac9c-2f9525e663bd" providerId="ADAL" clId="{7D58C5BF-162E-4D2A-87D0-64681A161159}" dt="2025-01-04T21:11:04.445" v="3847"/>
        <pc:sldMkLst>
          <pc:docMk/>
          <pc:sldMk cId="946025629" sldId="275"/>
        </pc:sldMkLst>
        <pc:spChg chg="mod">
          <ac:chgData name="Nelson Costa" userId="fa00ae9e-b4c5-4877-ac9c-2f9525e663bd" providerId="ADAL" clId="{7D58C5BF-162E-4D2A-87D0-64681A161159}" dt="2025-01-04T21:11:04.445" v="3847"/>
          <ac:spMkLst>
            <pc:docMk/>
            <pc:sldMk cId="946025629" sldId="275"/>
            <ac:spMk id="6" creationId="{B723A3F7-3B98-27DC-E5AC-EEBFD52F700B}"/>
          </ac:spMkLst>
        </pc:spChg>
        <pc:spChg chg="mod">
          <ac:chgData name="Nelson Costa" userId="fa00ae9e-b4c5-4877-ac9c-2f9525e663bd" providerId="ADAL" clId="{7D58C5BF-162E-4D2A-87D0-64681A161159}" dt="2024-12-23T18:11:53.700" v="1013" actId="6549"/>
          <ac:spMkLst>
            <pc:docMk/>
            <pc:sldMk cId="946025629" sldId="275"/>
            <ac:spMk id="8" creationId="{1FDC6C80-918D-7A4F-6335-6C1FA41DE9D3}"/>
          </ac:spMkLst>
        </pc:spChg>
      </pc:sldChg>
      <pc:sldChg chg="modSp mod">
        <pc:chgData name="Nelson Costa" userId="fa00ae9e-b4c5-4877-ac9c-2f9525e663bd" providerId="ADAL" clId="{7D58C5BF-162E-4D2A-87D0-64681A161159}" dt="2025-01-06T17:28:43.722" v="3905" actId="6549"/>
        <pc:sldMkLst>
          <pc:docMk/>
          <pc:sldMk cId="1673735902" sldId="282"/>
        </pc:sldMkLst>
        <pc:spChg chg="mod">
          <ac:chgData name="Nelson Costa" userId="fa00ae9e-b4c5-4877-ac9c-2f9525e663bd" providerId="ADAL" clId="{7D58C5BF-162E-4D2A-87D0-64681A161159}" dt="2025-01-06T17:28:43.722" v="3905" actId="6549"/>
          <ac:spMkLst>
            <pc:docMk/>
            <pc:sldMk cId="1673735902" sldId="282"/>
            <ac:spMk id="3" creationId="{0F86ABF5-1956-EA1B-7BCA-BAA30F3D65CC}"/>
          </ac:spMkLst>
        </pc:spChg>
      </pc:sldChg>
      <pc:sldChg chg="addSp modSp mod">
        <pc:chgData name="Nelson Costa" userId="fa00ae9e-b4c5-4877-ac9c-2f9525e663bd" providerId="ADAL" clId="{7D58C5BF-162E-4D2A-87D0-64681A161159}" dt="2025-01-08T14:42:49.124" v="4499" actId="14100"/>
        <pc:sldMkLst>
          <pc:docMk/>
          <pc:sldMk cId="1751934348" sldId="283"/>
        </pc:sldMkLst>
        <pc:spChg chg="mod">
          <ac:chgData name="Nelson Costa" userId="fa00ae9e-b4c5-4877-ac9c-2f9525e663bd" providerId="ADAL" clId="{7D58C5BF-162E-4D2A-87D0-64681A161159}" dt="2024-12-23T17:23:31.738" v="690" actId="20577"/>
          <ac:spMkLst>
            <pc:docMk/>
            <pc:sldMk cId="1751934348" sldId="283"/>
            <ac:spMk id="2" creationId="{7E089779-A0F7-D651-E248-11703D0D25CE}"/>
          </ac:spMkLst>
        </pc:spChg>
        <pc:spChg chg="mod">
          <ac:chgData name="Nelson Costa" userId="fa00ae9e-b4c5-4877-ac9c-2f9525e663bd" providerId="ADAL" clId="{7D58C5BF-162E-4D2A-87D0-64681A161159}" dt="2025-01-08T14:42:49.124" v="4499" actId="14100"/>
          <ac:spMkLst>
            <pc:docMk/>
            <pc:sldMk cId="1751934348" sldId="283"/>
            <ac:spMk id="3" creationId="{43174D35-0F64-3E72-D7CC-7AE2F398544A}"/>
          </ac:spMkLst>
        </pc:spChg>
        <pc:spChg chg="mod">
          <ac:chgData name="Nelson Costa" userId="fa00ae9e-b4c5-4877-ac9c-2f9525e663bd" providerId="ADAL" clId="{7D58C5BF-162E-4D2A-87D0-64681A161159}" dt="2025-01-04T21:11:46.679" v="3869" actId="20577"/>
          <ac:spMkLst>
            <pc:docMk/>
            <pc:sldMk cId="1751934348" sldId="283"/>
            <ac:spMk id="6" creationId="{8599B81B-5794-DB3D-8925-1F2768E06C49}"/>
          </ac:spMkLst>
        </pc:spChg>
        <pc:picChg chg="add mod">
          <ac:chgData name="Nelson Costa" userId="fa00ae9e-b4c5-4877-ac9c-2f9525e663bd" providerId="ADAL" clId="{7D58C5BF-162E-4D2A-87D0-64681A161159}" dt="2024-12-24T14:01:21.345" v="2345" actId="1076"/>
          <ac:picMkLst>
            <pc:docMk/>
            <pc:sldMk cId="1751934348" sldId="283"/>
            <ac:picMk id="8" creationId="{7C78C618-E517-E773-57A4-961AFEA56BB5}"/>
          </ac:picMkLst>
        </pc:picChg>
      </pc:sldChg>
      <pc:sldChg chg="modSp mod">
        <pc:chgData name="Nelson Costa" userId="fa00ae9e-b4c5-4877-ac9c-2f9525e663bd" providerId="ADAL" clId="{7D58C5BF-162E-4D2A-87D0-64681A161159}" dt="2025-01-08T12:53:44.529" v="4089" actId="20577"/>
        <pc:sldMkLst>
          <pc:docMk/>
          <pc:sldMk cId="935154289" sldId="284"/>
        </pc:sldMkLst>
        <pc:spChg chg="mod">
          <ac:chgData name="Nelson Costa" userId="fa00ae9e-b4c5-4877-ac9c-2f9525e663bd" providerId="ADAL" clId="{7D58C5BF-162E-4D2A-87D0-64681A161159}" dt="2025-01-08T12:53:44.529" v="4089" actId="20577"/>
          <ac:spMkLst>
            <pc:docMk/>
            <pc:sldMk cId="935154289" sldId="284"/>
            <ac:spMk id="3" creationId="{7AA74224-A1B7-5B88-91C3-D1862D09802A}"/>
          </ac:spMkLst>
        </pc:spChg>
        <pc:spChg chg="mod">
          <ac:chgData name="Nelson Costa" userId="fa00ae9e-b4c5-4877-ac9c-2f9525e663bd" providerId="ADAL" clId="{7D58C5BF-162E-4D2A-87D0-64681A161159}" dt="2025-01-04T21:11:49.776" v="3871" actId="20577"/>
          <ac:spMkLst>
            <pc:docMk/>
            <pc:sldMk cId="935154289" sldId="284"/>
            <ac:spMk id="6" creationId="{B5AFFDBC-6D85-A835-E5C4-59BC28A8CA71}"/>
          </ac:spMkLst>
        </pc:spChg>
      </pc:sldChg>
      <pc:sldChg chg="modSp mod">
        <pc:chgData name="Nelson Costa" userId="fa00ae9e-b4c5-4877-ac9c-2f9525e663bd" providerId="ADAL" clId="{7D58C5BF-162E-4D2A-87D0-64681A161159}" dt="2025-01-04T21:11:53.398" v="3873" actId="20577"/>
        <pc:sldMkLst>
          <pc:docMk/>
          <pc:sldMk cId="2429012017" sldId="286"/>
        </pc:sldMkLst>
        <pc:spChg chg="mod">
          <ac:chgData name="Nelson Costa" userId="fa00ae9e-b4c5-4877-ac9c-2f9525e663bd" providerId="ADAL" clId="{7D58C5BF-162E-4D2A-87D0-64681A161159}" dt="2025-01-04T21:11:53.398" v="3873" actId="20577"/>
          <ac:spMkLst>
            <pc:docMk/>
            <pc:sldMk cId="2429012017" sldId="286"/>
            <ac:spMk id="6" creationId="{277AB0C2-06B0-4C24-5884-7AC754A798E2}"/>
          </ac:spMkLst>
        </pc:spChg>
      </pc:sldChg>
      <pc:sldChg chg="addSp delSp modSp mod">
        <pc:chgData name="Nelson Costa" userId="fa00ae9e-b4c5-4877-ac9c-2f9525e663bd" providerId="ADAL" clId="{7D58C5BF-162E-4D2A-87D0-64681A161159}" dt="2025-01-10T15:58:13.360" v="4510" actId="1076"/>
        <pc:sldMkLst>
          <pc:docMk/>
          <pc:sldMk cId="3156866453" sldId="287"/>
        </pc:sldMkLst>
        <pc:spChg chg="mod">
          <ac:chgData name="Nelson Costa" userId="fa00ae9e-b4c5-4877-ac9c-2f9525e663bd" providerId="ADAL" clId="{7D58C5BF-162E-4D2A-87D0-64681A161159}" dt="2025-01-10T15:58:13.360" v="4510" actId="1076"/>
          <ac:spMkLst>
            <pc:docMk/>
            <pc:sldMk cId="3156866453" sldId="287"/>
            <ac:spMk id="3" creationId="{F474356B-2076-EE98-4533-FCF645D5080E}"/>
          </ac:spMkLst>
        </pc:spChg>
        <pc:spChg chg="mod">
          <ac:chgData name="Nelson Costa" userId="fa00ae9e-b4c5-4877-ac9c-2f9525e663bd" providerId="ADAL" clId="{7D58C5BF-162E-4D2A-87D0-64681A161159}" dt="2025-01-04T21:11:57.894" v="3875" actId="20577"/>
          <ac:spMkLst>
            <pc:docMk/>
            <pc:sldMk cId="3156866453" sldId="287"/>
            <ac:spMk id="6" creationId="{11A2DE92-FB76-D209-35BF-29D10A41B7FC}"/>
          </ac:spMkLst>
        </pc:spChg>
        <pc:graphicFrameChg chg="add mod modGraphic">
          <ac:chgData name="Nelson Costa" userId="fa00ae9e-b4c5-4877-ac9c-2f9525e663bd" providerId="ADAL" clId="{7D58C5BF-162E-4D2A-87D0-64681A161159}" dt="2024-12-29T16:33:19.932" v="2471" actId="20577"/>
          <ac:graphicFrameMkLst>
            <pc:docMk/>
            <pc:sldMk cId="3156866453" sldId="287"/>
            <ac:graphicFrameMk id="9" creationId="{4B6EEFC9-0E95-5681-C20A-7C63D1F57059}"/>
          </ac:graphicFrameMkLst>
        </pc:graphicFrameChg>
        <pc:graphicFrameChg chg="add mod modGraphic">
          <ac:chgData name="Nelson Costa" userId="fa00ae9e-b4c5-4877-ac9c-2f9525e663bd" providerId="ADAL" clId="{7D58C5BF-162E-4D2A-87D0-64681A161159}" dt="2025-01-05T19:54:36.007" v="3883" actId="20577"/>
          <ac:graphicFrameMkLst>
            <pc:docMk/>
            <pc:sldMk cId="3156866453" sldId="287"/>
            <ac:graphicFrameMk id="10" creationId="{BA3F8414-4C11-4F19-9DBE-DE108EBE2D3B}"/>
          </ac:graphicFrameMkLst>
        </pc:graphicFrameChg>
      </pc:sldChg>
      <pc:sldChg chg="addSp delSp modSp new mod">
        <pc:chgData name="Nelson Costa" userId="fa00ae9e-b4c5-4877-ac9c-2f9525e663bd" providerId="ADAL" clId="{7D58C5BF-162E-4D2A-87D0-64681A161159}" dt="2025-01-04T21:11:24.934" v="3859" actId="20577"/>
        <pc:sldMkLst>
          <pc:docMk/>
          <pc:sldMk cId="2736411370" sldId="288"/>
        </pc:sldMkLst>
        <pc:spChg chg="mod">
          <ac:chgData name="Nelson Costa" userId="fa00ae9e-b4c5-4877-ac9c-2f9525e663bd" providerId="ADAL" clId="{7D58C5BF-162E-4D2A-87D0-64681A161159}" dt="2024-12-22T18:12:31.445" v="68" actId="20577"/>
          <ac:spMkLst>
            <pc:docMk/>
            <pc:sldMk cId="2736411370" sldId="288"/>
            <ac:spMk id="2" creationId="{AF16DF66-5233-D128-E179-310D3293A60C}"/>
          </ac:spMkLst>
        </pc:spChg>
        <pc:spChg chg="mod">
          <ac:chgData name="Nelson Costa" userId="fa00ae9e-b4c5-4877-ac9c-2f9525e663bd" providerId="ADAL" clId="{7D58C5BF-162E-4D2A-87D0-64681A161159}" dt="2024-12-30T14:56:08.462" v="2524" actId="6549"/>
          <ac:spMkLst>
            <pc:docMk/>
            <pc:sldMk cId="2736411370" sldId="288"/>
            <ac:spMk id="3" creationId="{AEEAE4CA-CD51-60A8-CC32-47C824BBC1E0}"/>
          </ac:spMkLst>
        </pc:spChg>
        <pc:spChg chg="mod">
          <ac:chgData name="Nelson Costa" userId="fa00ae9e-b4c5-4877-ac9c-2f9525e663bd" providerId="ADAL" clId="{7D58C5BF-162E-4D2A-87D0-64681A161159}" dt="2025-01-04T21:11:24.934" v="3859" actId="20577"/>
          <ac:spMkLst>
            <pc:docMk/>
            <pc:sldMk cId="2736411370" sldId="288"/>
            <ac:spMk id="6" creationId="{006187A3-027B-CE47-726B-F3DDFF563E39}"/>
          </ac:spMkLst>
        </pc:spChg>
        <pc:picChg chg="add mod">
          <ac:chgData name="Nelson Costa" userId="fa00ae9e-b4c5-4877-ac9c-2f9525e663bd" providerId="ADAL" clId="{7D58C5BF-162E-4D2A-87D0-64681A161159}" dt="2024-12-30T15:15:35.577" v="2530" actId="14826"/>
          <ac:picMkLst>
            <pc:docMk/>
            <pc:sldMk cId="2736411370" sldId="288"/>
            <ac:picMk id="9" creationId="{96FB65AD-E2EA-3DB6-73CC-BEC66E448596}"/>
          </ac:picMkLst>
        </pc:picChg>
      </pc:sldChg>
      <pc:sldChg chg="modSp new mod">
        <pc:chgData name="Nelson Costa" userId="fa00ae9e-b4c5-4877-ac9c-2f9525e663bd" providerId="ADAL" clId="{7D58C5BF-162E-4D2A-87D0-64681A161159}" dt="2025-01-04T21:11:07.318" v="3849" actId="20577"/>
        <pc:sldMkLst>
          <pc:docMk/>
          <pc:sldMk cId="981986580" sldId="289"/>
        </pc:sldMkLst>
        <pc:spChg chg="mod">
          <ac:chgData name="Nelson Costa" userId="fa00ae9e-b4c5-4877-ac9c-2f9525e663bd" providerId="ADAL" clId="{7D58C5BF-162E-4D2A-87D0-64681A161159}" dt="2024-12-22T18:16:19.573" v="247" actId="20577"/>
          <ac:spMkLst>
            <pc:docMk/>
            <pc:sldMk cId="981986580" sldId="289"/>
            <ac:spMk id="2" creationId="{08573A09-CC6E-466E-BB97-DDDF2A4C25EC}"/>
          </ac:spMkLst>
        </pc:spChg>
        <pc:spChg chg="mod">
          <ac:chgData name="Nelson Costa" userId="fa00ae9e-b4c5-4877-ac9c-2f9525e663bd" providerId="ADAL" clId="{7D58C5BF-162E-4D2A-87D0-64681A161159}" dt="2024-12-23T20:58:42.732" v="2121" actId="20577"/>
          <ac:spMkLst>
            <pc:docMk/>
            <pc:sldMk cId="981986580" sldId="289"/>
            <ac:spMk id="3" creationId="{4C562E79-6E15-B8EE-BC1C-0D046B72D5B6}"/>
          </ac:spMkLst>
        </pc:spChg>
        <pc:spChg chg="mod">
          <ac:chgData name="Nelson Costa" userId="fa00ae9e-b4c5-4877-ac9c-2f9525e663bd" providerId="ADAL" clId="{7D58C5BF-162E-4D2A-87D0-64681A161159}" dt="2025-01-04T21:11:07.318" v="3849" actId="20577"/>
          <ac:spMkLst>
            <pc:docMk/>
            <pc:sldMk cId="981986580" sldId="289"/>
            <ac:spMk id="6" creationId="{5D7F2DDC-EB86-A9EB-AC27-E1614F3699DF}"/>
          </ac:spMkLst>
        </pc:spChg>
      </pc:sldChg>
      <pc:sldChg chg="modSp add del mod">
        <pc:chgData name="Nelson Costa" userId="fa00ae9e-b4c5-4877-ac9c-2f9525e663bd" providerId="ADAL" clId="{7D58C5BF-162E-4D2A-87D0-64681A161159}" dt="2024-12-24T14:01:34.487" v="2346" actId="47"/>
        <pc:sldMkLst>
          <pc:docMk/>
          <pc:sldMk cId="3093237258" sldId="290"/>
        </pc:sldMkLst>
      </pc:sldChg>
      <pc:sldChg chg="addSp delSp modSp add mod">
        <pc:chgData name="Nelson Costa" userId="fa00ae9e-b4c5-4877-ac9c-2f9525e663bd" providerId="ADAL" clId="{7D58C5BF-162E-4D2A-87D0-64681A161159}" dt="2025-01-04T21:11:10.847" v="3851" actId="20577"/>
        <pc:sldMkLst>
          <pc:docMk/>
          <pc:sldMk cId="297275042" sldId="291"/>
        </pc:sldMkLst>
        <pc:spChg chg="mod">
          <ac:chgData name="Nelson Costa" userId="fa00ae9e-b4c5-4877-ac9c-2f9525e663bd" providerId="ADAL" clId="{7D58C5BF-162E-4D2A-87D0-64681A161159}" dt="2024-12-24T14:02:37.584" v="2449" actId="15"/>
          <ac:spMkLst>
            <pc:docMk/>
            <pc:sldMk cId="297275042" sldId="291"/>
            <ac:spMk id="3" creationId="{1BE35650-560E-122A-C1F3-003C9AAE175D}"/>
          </ac:spMkLst>
        </pc:spChg>
        <pc:spChg chg="mod">
          <ac:chgData name="Nelson Costa" userId="fa00ae9e-b4c5-4877-ac9c-2f9525e663bd" providerId="ADAL" clId="{7D58C5BF-162E-4D2A-87D0-64681A161159}" dt="2025-01-04T21:11:10.847" v="3851" actId="20577"/>
          <ac:spMkLst>
            <pc:docMk/>
            <pc:sldMk cId="297275042" sldId="291"/>
            <ac:spMk id="6" creationId="{BCEF2E49-FDE4-3C2C-2666-ECBCDE8ED6B0}"/>
          </ac:spMkLst>
        </pc:spChg>
        <pc:picChg chg="add mod">
          <ac:chgData name="Nelson Costa" userId="fa00ae9e-b4c5-4877-ac9c-2f9525e663bd" providerId="ADAL" clId="{7D58C5BF-162E-4D2A-87D0-64681A161159}" dt="2024-12-24T14:02:43.031" v="2450" actId="1076"/>
          <ac:picMkLst>
            <pc:docMk/>
            <pc:sldMk cId="297275042" sldId="291"/>
            <ac:picMk id="8" creationId="{57256954-3A9F-CEEF-A500-B8268D62B7E8}"/>
          </ac:picMkLst>
        </pc:picChg>
      </pc:sldChg>
      <pc:sldChg chg="modSp new mod">
        <pc:chgData name="Nelson Costa" userId="fa00ae9e-b4c5-4877-ac9c-2f9525e663bd" providerId="ADAL" clId="{7D58C5BF-162E-4D2A-87D0-64681A161159}" dt="2025-01-04T21:15:28.918" v="3881" actId="20577"/>
        <pc:sldMkLst>
          <pc:docMk/>
          <pc:sldMk cId="1611701010" sldId="292"/>
        </pc:sldMkLst>
        <pc:spChg chg="mod">
          <ac:chgData name="Nelson Costa" userId="fa00ae9e-b4c5-4877-ac9c-2f9525e663bd" providerId="ADAL" clId="{7D58C5BF-162E-4D2A-87D0-64681A161159}" dt="2024-12-30T17:14:50.551" v="3721" actId="20577"/>
          <ac:spMkLst>
            <pc:docMk/>
            <pc:sldMk cId="1611701010" sldId="292"/>
            <ac:spMk id="2" creationId="{7C9F2618-C033-971C-C6E3-D7B8DB2E97C5}"/>
          </ac:spMkLst>
        </pc:spChg>
        <pc:spChg chg="mod">
          <ac:chgData name="Nelson Costa" userId="fa00ae9e-b4c5-4877-ac9c-2f9525e663bd" providerId="ADAL" clId="{7D58C5BF-162E-4D2A-87D0-64681A161159}" dt="2025-01-04T21:15:28.918" v="3881" actId="20577"/>
          <ac:spMkLst>
            <pc:docMk/>
            <pc:sldMk cId="1611701010" sldId="292"/>
            <ac:spMk id="3" creationId="{07C24628-11A9-B051-44E1-B7314DE77A29}"/>
          </ac:spMkLst>
        </pc:spChg>
        <pc:spChg chg="mod">
          <ac:chgData name="Nelson Costa" userId="fa00ae9e-b4c5-4877-ac9c-2f9525e663bd" providerId="ADAL" clId="{7D58C5BF-162E-4D2A-87D0-64681A161159}" dt="2025-01-04T21:11:29.221" v="3861" actId="20577"/>
          <ac:spMkLst>
            <pc:docMk/>
            <pc:sldMk cId="1611701010" sldId="292"/>
            <ac:spMk id="6" creationId="{DACB2724-074D-E1E7-9069-082EAC4B6566}"/>
          </ac:spMkLst>
        </pc:spChg>
      </pc:sldChg>
      <pc:sldChg chg="addSp modSp add mod">
        <pc:chgData name="Nelson Costa" userId="fa00ae9e-b4c5-4877-ac9c-2f9525e663bd" providerId="ADAL" clId="{7D58C5BF-162E-4D2A-87D0-64681A161159}" dt="2025-01-06T18:52:37.887" v="3978" actId="20577"/>
        <pc:sldMkLst>
          <pc:docMk/>
          <pc:sldMk cId="2545932232" sldId="293"/>
        </pc:sldMkLst>
        <pc:spChg chg="mod">
          <ac:chgData name="Nelson Costa" userId="fa00ae9e-b4c5-4877-ac9c-2f9525e663bd" providerId="ADAL" clId="{7D58C5BF-162E-4D2A-87D0-64681A161159}" dt="2024-12-30T17:14:44.154" v="3720" actId="6549"/>
          <ac:spMkLst>
            <pc:docMk/>
            <pc:sldMk cId="2545932232" sldId="293"/>
            <ac:spMk id="2" creationId="{BBA9B085-CBD7-3DAE-0D24-12E5A91E590A}"/>
          </ac:spMkLst>
        </pc:spChg>
        <pc:spChg chg="mod">
          <ac:chgData name="Nelson Costa" userId="fa00ae9e-b4c5-4877-ac9c-2f9525e663bd" providerId="ADAL" clId="{7D58C5BF-162E-4D2A-87D0-64681A161159}" dt="2025-01-06T18:52:37.887" v="3978" actId="20577"/>
          <ac:spMkLst>
            <pc:docMk/>
            <pc:sldMk cId="2545932232" sldId="293"/>
            <ac:spMk id="3" creationId="{24BB4A95-48D3-7F28-C5CF-F9B06DF1D530}"/>
          </ac:spMkLst>
        </pc:spChg>
        <pc:spChg chg="mod">
          <ac:chgData name="Nelson Costa" userId="fa00ae9e-b4c5-4877-ac9c-2f9525e663bd" providerId="ADAL" clId="{7D58C5BF-162E-4D2A-87D0-64681A161159}" dt="2025-01-04T21:11:32.638" v="3863" actId="20577"/>
          <ac:spMkLst>
            <pc:docMk/>
            <pc:sldMk cId="2545932232" sldId="293"/>
            <ac:spMk id="6" creationId="{8A721666-295F-821C-4838-38FD5237A7D2}"/>
          </ac:spMkLst>
        </pc:spChg>
        <pc:picChg chg="add mod">
          <ac:chgData name="Nelson Costa" userId="fa00ae9e-b4c5-4877-ac9c-2f9525e663bd" providerId="ADAL" clId="{7D58C5BF-162E-4D2A-87D0-64681A161159}" dt="2024-12-30T17:02:01.927" v="3493" actId="14100"/>
          <ac:picMkLst>
            <pc:docMk/>
            <pc:sldMk cId="2545932232" sldId="293"/>
            <ac:picMk id="8" creationId="{254D79EC-C1AF-ACA4-53FD-430AEC386C1C}"/>
          </ac:picMkLst>
        </pc:picChg>
      </pc:sldChg>
      <pc:sldChg chg="addSp delSp modSp new mod">
        <pc:chgData name="Nelson Costa" userId="fa00ae9e-b4c5-4877-ac9c-2f9525e663bd" providerId="ADAL" clId="{7D58C5BF-162E-4D2A-87D0-64681A161159}" dt="2025-01-08T14:39:58.571" v="4400" actId="1076"/>
        <pc:sldMkLst>
          <pc:docMk/>
          <pc:sldMk cId="1228310288" sldId="294"/>
        </pc:sldMkLst>
        <pc:spChg chg="mod">
          <ac:chgData name="Nelson Costa" userId="fa00ae9e-b4c5-4877-ac9c-2f9525e663bd" providerId="ADAL" clId="{7D58C5BF-162E-4D2A-87D0-64681A161159}" dt="2024-12-30T17:14:35.240" v="3718" actId="20577"/>
          <ac:spMkLst>
            <pc:docMk/>
            <pc:sldMk cId="1228310288" sldId="294"/>
            <ac:spMk id="2" creationId="{52FD5820-68AC-180D-080A-5E5173EFE3FF}"/>
          </ac:spMkLst>
        </pc:spChg>
        <pc:spChg chg="mod">
          <ac:chgData name="Nelson Costa" userId="fa00ae9e-b4c5-4877-ac9c-2f9525e663bd" providerId="ADAL" clId="{7D58C5BF-162E-4D2A-87D0-64681A161159}" dt="2025-01-08T14:39:48.086" v="4398" actId="14100"/>
          <ac:spMkLst>
            <pc:docMk/>
            <pc:sldMk cId="1228310288" sldId="294"/>
            <ac:spMk id="3" creationId="{A7A260C5-A52B-BBF8-9CF5-C06DE33C8C3C}"/>
          </ac:spMkLst>
        </pc:spChg>
        <pc:spChg chg="mod">
          <ac:chgData name="Nelson Costa" userId="fa00ae9e-b4c5-4877-ac9c-2f9525e663bd" providerId="ADAL" clId="{7D58C5BF-162E-4D2A-87D0-64681A161159}" dt="2025-01-04T21:11:41.199" v="3865" actId="20577"/>
          <ac:spMkLst>
            <pc:docMk/>
            <pc:sldMk cId="1228310288" sldId="294"/>
            <ac:spMk id="6" creationId="{AB9C9434-34F4-2041-B770-6D5282E2872E}"/>
          </ac:spMkLst>
        </pc:spChg>
        <pc:picChg chg="add mod ord modCrop">
          <ac:chgData name="Nelson Costa" userId="fa00ae9e-b4c5-4877-ac9c-2f9525e663bd" providerId="ADAL" clId="{7D58C5BF-162E-4D2A-87D0-64681A161159}" dt="2025-01-08T14:39:58.571" v="4400" actId="1076"/>
          <ac:picMkLst>
            <pc:docMk/>
            <pc:sldMk cId="1228310288" sldId="294"/>
            <ac:picMk id="9" creationId="{55104BFF-4188-38BE-A91E-7CEE3EF0D907}"/>
          </ac:picMkLst>
        </pc:picChg>
      </pc:sldChg>
      <pc:sldChg chg="addSp modSp new mod">
        <pc:chgData name="Nelson Costa" userId="fa00ae9e-b4c5-4877-ac9c-2f9525e663bd" providerId="ADAL" clId="{7D58C5BF-162E-4D2A-87D0-64681A161159}" dt="2025-01-08T14:41:43.370" v="4401" actId="1076"/>
        <pc:sldMkLst>
          <pc:docMk/>
          <pc:sldMk cId="3166187068" sldId="295"/>
        </pc:sldMkLst>
        <pc:spChg chg="mod">
          <ac:chgData name="Nelson Costa" userId="fa00ae9e-b4c5-4877-ac9c-2f9525e663bd" providerId="ADAL" clId="{7D58C5BF-162E-4D2A-87D0-64681A161159}" dt="2024-12-30T17:14:27.770" v="3717" actId="20577"/>
          <ac:spMkLst>
            <pc:docMk/>
            <pc:sldMk cId="3166187068" sldId="295"/>
            <ac:spMk id="2" creationId="{1770D505-C29A-3760-5297-5C8FBF50F206}"/>
          </ac:spMkLst>
        </pc:spChg>
        <pc:spChg chg="mod">
          <ac:chgData name="Nelson Costa" userId="fa00ae9e-b4c5-4877-ac9c-2f9525e663bd" providerId="ADAL" clId="{7D58C5BF-162E-4D2A-87D0-64681A161159}" dt="2025-01-06T18:56:08.458" v="3984" actId="20577"/>
          <ac:spMkLst>
            <pc:docMk/>
            <pc:sldMk cId="3166187068" sldId="295"/>
            <ac:spMk id="3" creationId="{B3F58679-8282-9D66-4146-2B48D2BCD84C}"/>
          </ac:spMkLst>
        </pc:spChg>
        <pc:spChg chg="mod">
          <ac:chgData name="Nelson Costa" userId="fa00ae9e-b4c5-4877-ac9c-2f9525e663bd" providerId="ADAL" clId="{7D58C5BF-162E-4D2A-87D0-64681A161159}" dt="2025-01-04T21:11:44.030" v="3867" actId="20577"/>
          <ac:spMkLst>
            <pc:docMk/>
            <pc:sldMk cId="3166187068" sldId="295"/>
            <ac:spMk id="6" creationId="{11112185-BE85-D85D-1A6C-735951BD5DD3}"/>
          </ac:spMkLst>
        </pc:spChg>
        <pc:picChg chg="add mod">
          <ac:chgData name="Nelson Costa" userId="fa00ae9e-b4c5-4877-ac9c-2f9525e663bd" providerId="ADAL" clId="{7D58C5BF-162E-4D2A-87D0-64681A161159}" dt="2025-01-08T14:41:43.370" v="4401" actId="1076"/>
          <ac:picMkLst>
            <pc:docMk/>
            <pc:sldMk cId="3166187068" sldId="295"/>
            <ac:picMk id="8" creationId="{71338CEC-5416-FD7C-816A-577E066D5316}"/>
          </ac:picMkLst>
        </pc:picChg>
      </pc:sldChg>
      <pc:sldMasterChg chg="modSp mod modSldLayout">
        <pc:chgData name="Nelson Costa" userId="fa00ae9e-b4c5-4877-ac9c-2f9525e663bd" providerId="ADAL" clId="{7D58C5BF-162E-4D2A-87D0-64681A161159}" dt="2025-01-04T21:10:47.115" v="3845" actId="20577"/>
        <pc:sldMasterMkLst>
          <pc:docMk/>
          <pc:sldMasterMk cId="0" sldId="2147483648"/>
        </pc:sldMasterMkLst>
        <pc:spChg chg="mod">
          <ac:chgData name="Nelson Costa" userId="fa00ae9e-b4c5-4877-ac9c-2f9525e663bd" providerId="ADAL" clId="{7D58C5BF-162E-4D2A-87D0-64681A161159}" dt="2024-12-22T18:08:10.359" v="10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Nelson Costa" userId="fa00ae9e-b4c5-4877-ac9c-2f9525e663bd" providerId="ADAL" clId="{7D58C5BF-162E-4D2A-87D0-64681A161159}" dt="2025-01-04T21:10:38.208" v="3841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Nelson Costa" userId="fa00ae9e-b4c5-4877-ac9c-2f9525e663bd" providerId="ADAL" clId="{7D58C5BF-162E-4D2A-87D0-64681A161159}" dt="2025-01-04T21:10:43.700" v="3843" actId="20577"/>
          <pc:sldLayoutMkLst>
            <pc:docMk/>
            <pc:sldMasterMk cId="0" sldId="2147483648"/>
            <pc:sldLayoutMk cId="0" sldId="2147483649"/>
          </pc:sldLayoutMkLst>
          <pc:spChg chg="mod">
            <ac:chgData name="Nelson Costa" userId="fa00ae9e-b4c5-4877-ac9c-2f9525e663bd" providerId="ADAL" clId="{7D58C5BF-162E-4D2A-87D0-64681A161159}" dt="2025-01-04T21:10:43.700" v="3843" actId="2057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  <pc:sldLayoutChg chg="modSp mod">
          <pc:chgData name="Nelson Costa" userId="fa00ae9e-b4c5-4877-ac9c-2f9525e663bd" providerId="ADAL" clId="{7D58C5BF-162E-4D2A-87D0-64681A161159}" dt="2025-01-04T21:10:47.115" v="3845" actId="20577"/>
          <pc:sldLayoutMkLst>
            <pc:docMk/>
            <pc:sldMasterMk cId="0" sldId="2147483648"/>
            <pc:sldLayoutMk cId="0" sldId="2147483650"/>
          </pc:sldLayoutMkLst>
          <pc:spChg chg="mod">
            <ac:chgData name="Nelson Costa" userId="fa00ae9e-b4c5-4877-ac9c-2f9525e663bd" providerId="ADAL" clId="{7D58C5BF-162E-4D2A-87D0-64681A161159}" dt="2025-01-04T21:10:47.115" v="3845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802.11-24/2128r0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Follow-up on Channel Shifting in Backscatter Operations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2025-01-13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77145"/>
              </p:ext>
            </p:extLst>
          </p:nvPr>
        </p:nvGraphicFramePr>
        <p:xfrm>
          <a:off x="989013" y="2417763"/>
          <a:ext cx="1009015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7640" imgH="2532912" progId="Word.Document.8">
                  <p:embed/>
                </p:oleObj>
              </mc:Choice>
              <mc:Fallback>
                <p:oleObj name="Document" r:id="rId3" imgW="10457640" imgH="2532912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7763"/>
                        <a:ext cx="10090150" cy="2447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9779-A0F7-D651-E248-11703D0D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Single Sideband (SSB) Modulation with Backscatter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4D35-0F64-3E72-D7CC-7AE2F398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726" y="1628800"/>
            <a:ext cx="7339725" cy="48466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SSB modulation with a channel shifting clock during backscatter operations is similar to an SSB mixer.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There are publicly-available implementations that implement SSB in backscatter.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They combine the energy in both sidebands to one.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This has the added benefit of increasing backscatter efficiency.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One possible architecture requires three backscatter switches versus one for the Double Sideband (DSB) case.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Each additional switch requires very little power to operate.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actual architecture is implementation-specific.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580D-B45D-BAA5-E321-AD322B899A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358B9-0095-4174-9E7D-3DAADF4041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99B81B-5794-DB3D-8925-1F2768E06C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8C618-E517-E773-57A4-961AFEA56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342739"/>
            <a:ext cx="311748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BA82-7BEC-91E4-6B6A-61ADB6AC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50 MHz Power Consumption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4224-A1B7-5B88-91C3-D1862D09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Consider the example where we’d like to backscatter a 1 Mb DSSS frame embedded in the Excitation field of an AMP PPDU.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D82D1-1284-1D43-E6C5-5A99F49B62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0B72A-6C0C-DACE-2DF9-921F8A2C645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AFFDBC-6D85-A835-E5C4-59BC28A8CA7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C7021-2F19-0D63-EEDC-E62F3D3B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641" y="2924944"/>
            <a:ext cx="7904205" cy="33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5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2661D-1552-D5F4-D13E-DAF9A8242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9EA9-04E4-9615-4F50-BC754004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50 MHz Power Consumption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C03B6-1C1D-5E1F-4D7F-333FF0AA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4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infrastructure (AP or AMP Supporting STA) transmits the entire AMP PPDU, including the 1Mb DSSS PPDU.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AMP STA is only responsible for channel shifting during the excitation period (in this case, during the 1 Mb DSSS PPDU.)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Let’s say we want to backscatter 80 bytes of data, encapsulated in an unencrypted frame of type Data, subtype QoS Data.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DD48A-E408-2B52-E50B-26D4B68C9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37B81-6B92-060C-22C5-56972EA5FF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7AB0C2-06B0-4C24-5884-7AC754A798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31BF59-C59E-D9E8-3A93-BB10D5E3F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7751" y="4149081"/>
            <a:ext cx="10014692" cy="23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1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3BC16-E271-FC46-0642-F75956E10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8B64-B1A5-5F7B-B309-71BAF444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50 MHz Power Consumption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356B-2076-EE98-4533-FCF645D50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848" y="1700808"/>
            <a:ext cx="6547637" cy="4630314"/>
          </a:xfrm>
        </p:spPr>
        <p:txBody>
          <a:bodyPr/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Consider the case where we have a 50 MHz clock with the following specifications.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We’d like to backscatter 80 bytes once every 2 s, where 2 s is the backscatter period.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Further consider the case where the AMP STA is equipped with a </a:t>
            </a:r>
            <a:r>
              <a:rPr lang="en-CA" sz="2000" i="1" dirty="0"/>
              <a:t>lifetime</a:t>
            </a:r>
            <a:r>
              <a:rPr lang="en-CA" sz="2000" dirty="0"/>
              <a:t> </a:t>
            </a:r>
            <a:r>
              <a:rPr lang="en-CA" sz="2000" i="1" dirty="0"/>
              <a:t>battery</a:t>
            </a:r>
            <a:r>
              <a:rPr lang="en-CA" sz="2000" dirty="0"/>
              <a:t> CR2032 with about 2400 J of useful energy.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At a polling period of 2 s, this translates into a lifetime of about 203 years (just for the 50 MHz clock circuitry + LDO).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Note, practically speaking, batteries don’t last 200 years. 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600" dirty="0"/>
              <a:t>This power consumption is compatible both with lifetime battery and ambient powered applications.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CA" sz="2000" dirty="0"/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CA" sz="2000" dirty="0"/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21879-814F-3FB8-DED2-0E3E04FC0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45A4D-66A9-4395-ECA7-3C1943A057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2DE92-FB76-D209-35BF-29D10A41B7F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6EEFC9-0E95-5681-C20A-7C63D1F57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79889"/>
              </p:ext>
            </p:extLst>
          </p:nvPr>
        </p:nvGraphicFramePr>
        <p:xfrm>
          <a:off x="767408" y="1751014"/>
          <a:ext cx="3096344" cy="30556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1561">
                  <a:extLst>
                    <a:ext uri="{9D8B030D-6E8A-4147-A177-3AD203B41FA5}">
                      <a16:colId xmlns:a16="http://schemas.microsoft.com/office/drawing/2014/main" val="4125348888"/>
                    </a:ext>
                  </a:extLst>
                </a:gridCol>
                <a:gridCol w="794783">
                  <a:extLst>
                    <a:ext uri="{9D8B030D-6E8A-4147-A177-3AD203B41FA5}">
                      <a16:colId xmlns:a16="http://schemas.microsoft.com/office/drawing/2014/main" val="197954175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4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 MHz Clock Specs</a:t>
                      </a:r>
                      <a:endParaRPr lang="en-CA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34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Operating Voltage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 V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8220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Active current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 µA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4215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Idle current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CA" sz="14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067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Ramp up time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 µs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300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Ramp up current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mA 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3527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Clock accuracy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ppm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383674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4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Requirements</a:t>
                      </a:r>
                      <a:endParaRPr lang="en-CA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746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Packet duration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1072 µs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274297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Backscatter period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s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55075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4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Power Specs</a:t>
                      </a:r>
                      <a:endParaRPr lang="en-CA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24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Battery capacity (CR2032)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2400 J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0952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LDO Efficiency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57195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A3F8414-4C11-4F19-9DBE-DE108EBE2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55202"/>
              </p:ext>
            </p:extLst>
          </p:nvPr>
        </p:nvGraphicFramePr>
        <p:xfrm>
          <a:off x="315355" y="4963791"/>
          <a:ext cx="4000450" cy="10801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15990">
                  <a:extLst>
                    <a:ext uri="{9D8B030D-6E8A-4147-A177-3AD203B41FA5}">
                      <a16:colId xmlns:a16="http://schemas.microsoft.com/office/drawing/2014/main" val="2365795922"/>
                    </a:ext>
                  </a:extLst>
                </a:gridCol>
                <a:gridCol w="1084460">
                  <a:extLst>
                    <a:ext uri="{9D8B030D-6E8A-4147-A177-3AD203B41FA5}">
                      <a16:colId xmlns:a16="http://schemas.microsoft.com/office/drawing/2014/main" val="3886475649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4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Resulting Power Consumption</a:t>
                      </a:r>
                      <a:endParaRPr lang="en-CA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075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Energy consumed per BS period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225 </a:t>
                      </a:r>
                      <a:r>
                        <a:rPr lang="en-CA" sz="14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nJ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6562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BS periods on one battery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3.2e9 periods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7454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Battery life 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 years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836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6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0491-6468-8D37-A672-9B22C05E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Straw Polls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6ABF5-1956-EA1B-7BCA-BAA30F3D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SP1: </a:t>
            </a:r>
          </a:p>
          <a:p>
            <a:r>
              <a:rPr lang="en-US" dirty="0"/>
              <a:t>Do you </a:t>
            </a:r>
            <a:r>
              <a:rPr lang="en-US"/>
              <a:t>agree to </a:t>
            </a:r>
            <a:r>
              <a:rPr lang="en-US" dirty="0"/>
              <a:t>add the following content to </a:t>
            </a:r>
            <a:r>
              <a:rPr lang="en-US" dirty="0" err="1"/>
              <a:t>TGbp</a:t>
            </a:r>
            <a:r>
              <a:rPr lang="en-US" dirty="0"/>
              <a:t>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11bp defines an optional backscattering mode that supports channel shifting.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20D35-BFDF-614B-29E6-20EC727C61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6B726-F8BE-439F-534A-E517618F499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BBEB91-EB52-3F4E-62A1-0FDE52DD35A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73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E75A-408C-EAB5-E85A-681AC977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D919-92C5-1710-978D-CEF3C317C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[1] Costa et al., </a:t>
            </a:r>
            <a:r>
              <a:rPr lang="en-GB" i="1" dirty="0"/>
              <a:t>Frequency Shifting in Backscatter Operations, </a:t>
            </a:r>
            <a:r>
              <a:rPr lang="en-GB" dirty="0"/>
              <a:t>11-24/1687, November 2024. </a:t>
            </a:r>
          </a:p>
          <a:p>
            <a:r>
              <a:rPr lang="en-GB" dirty="0"/>
              <a:t>[2] </a:t>
            </a:r>
            <a:r>
              <a:rPr lang="en-GB" i="1" dirty="0"/>
              <a:t>IEEE Std 802.11-2024</a:t>
            </a:r>
            <a:r>
              <a:rPr lang="en-GB" dirty="0"/>
              <a:t>.</a:t>
            </a:r>
          </a:p>
          <a:p>
            <a:r>
              <a:rPr lang="en-GB" dirty="0"/>
              <a:t>[3] Rowell, “Dynamic Bandwidth Operation.” Accessed: 6 Jan 2024. [Online] Available: https://www.cleartosend.net/dynamic-bandwidth-operation/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6656C-91E7-CB2B-494A-FE0B042AE1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0E9E-5119-1F6F-7AD6-941721ACFB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F69FFE-957F-5B7A-2436-540ABCC13A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2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5BB16-E4AB-89A9-A907-DE78C035D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E29E4-8124-6E6C-E89E-D15ADBF7FC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23A3F7-3B98-27DC-E5AC-EEBFD52F70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E5797F-A50A-F682-15BD-11F974A4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8382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Abstract</a:t>
            </a:r>
            <a:endParaRPr lang="en-GB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FDC6C80-918D-7A4F-6335-6C1FA41D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21336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Follow up to our presentation 11-24/1687 </a:t>
            </a:r>
            <a:r>
              <a:rPr lang="en-GB" i="1" kern="0" dirty="0"/>
              <a:t>Frequency Shifting in Backscatter Operations</a:t>
            </a:r>
            <a:r>
              <a:rPr lang="en-GB" kern="0" dirty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Questions raised since the presentation,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How do we reserve medium use on two channels?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Double sideband (DSB) versus single sideband (SSB) operation when mixing the backscattered signal with the channel clock.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Power consumption estimates with a channel clock.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Consider 50 MHz clock and its power consumption.</a:t>
            </a:r>
          </a:p>
        </p:txBody>
      </p:sp>
    </p:spTree>
    <p:extLst>
      <p:ext uri="{BB962C8B-B14F-4D97-AF65-F5344CB8AC3E}">
        <p14:creationId xmlns:p14="http://schemas.microsoft.com/office/powerpoint/2010/main" val="94602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3A09-CC6E-466E-BB97-DDDF2A4C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Review: Frequency Shifting in Backscatter Operations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62E79-6E15-B8EE-BC1C-0D046B72D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Presentation discussed the concept of frequency shifting as an effective method to reducing self-jamming in long range backscatter operations.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With this method, the link margin was related directly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The receiver’s ability to reject adjacent channel interference.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The receiver’s ability to decode signals in the presence of in-band interferers.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The transmitter’s emissions mask.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Generally, the larger the frequency difference between the transmitter and receiver, the more link margin we get.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This technique enables long-range backscatter.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This technique forms an uplink PPDU that is compatible with legacy STAs.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C8FB9-7340-6D84-09EF-F8A0AD42F8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9E3E2-C25E-7949-6B54-42EE8F73C0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7F2DDC-EB86-A9EB-AC27-E1614F3699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98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C1598-1D42-3C53-2459-B6E3BDC2D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EB90-7CA1-3B7C-54DC-557B02E7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Review: Frequency Shifting in Backscatter Operations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35650-560E-122A-C1F3-003C9AAE1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Link margin example.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Note 50 dB introduced by receiver Adjacent Channel Rejection (ACR) at 50 MHz separation.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9BF82-2DDD-D870-215B-A2A51AF5A2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4728-7828-946E-9E5D-AA271E10391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EF2E49-FDE4-3C2C-2666-ECBCDE8ED6B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256954-3A9F-CEEF-A500-B8268D62B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411"/>
          <a:stretch/>
        </p:blipFill>
        <p:spPr>
          <a:xfrm>
            <a:off x="1221033" y="3140968"/>
            <a:ext cx="9747819" cy="27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DF66-5233-D128-E179-310D3293A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Medium Usage on Multiple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AE4CA-CD51-60A8-CC32-47C824BBC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transmission needs to protect a TXOP on multiple channels. (the excitation signal and the backscattered signal).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would be preferable for the excitation and backscattered signal to be transmitted on non-adjacent channels (</a:t>
            </a:r>
            <a:r>
              <a:rPr lang="en-US" dirty="0" err="1"/>
              <a:t>e.g</a:t>
            </a:r>
            <a:r>
              <a:rPr lang="en-US" dirty="0"/>
              <a:t> channel 1 and 11 in the 2.4 GHz spectrum).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TXOP protection mechanism needs to work for legacy 802.11 STAs.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81D0F-C404-8590-6D60-2DB1488BB5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8975A-0359-9C68-D35E-04650E0F5E5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6187A3-027B-CE47-726B-F3DDFF563E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FB65AD-E2EA-3DB6-73CC-BEC66E448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134" y="4329555"/>
            <a:ext cx="7315215" cy="2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2618-C033-971C-C6E3-D7B8DB2E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Medium Usage on Multiple Channels: </a:t>
            </a:r>
            <a:br>
              <a:rPr lang="en-CA" dirty="0"/>
            </a:br>
            <a:r>
              <a:rPr lang="en-CA" dirty="0"/>
              <a:t>Existing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4628-11A9-B051-44E1-B7314DE7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In the following, we review several mechanisms in 802.11 that reserve medium in multiple channels.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This review is to set precedence; there have been methods in the past to reserve medium on two channels.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These methods may not be directly applicable to AMP backscatter.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Many of these methods are designed to be backward compatible.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0F4F8-D063-CE3D-D5C5-D46D10AA6C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94DDF-BE00-F476-F81D-774A115F74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CB2724-074D-E1E7-9069-082EAC4B65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70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5BB0C-D754-F691-BACA-1B0B819A3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B085-CBD7-3DAE-0D24-12E5A91E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Medium Usage on Multiple Channels: </a:t>
            </a:r>
            <a:br>
              <a:rPr lang="en-CA" dirty="0"/>
            </a:br>
            <a:r>
              <a:rPr lang="en-CA" dirty="0"/>
              <a:t>Dual-CTS (By Initiator STA)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B4A95-48D3-7F28-C5CF-F9B06DF1D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943" y="1981200"/>
            <a:ext cx="575554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Note that this feature is marked obsolete in IEEE 802.11-2024.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It’s used to protect 11n transmissions from 11b/g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10.3.2.10 of the IEEE 802.11-2024 Standard describes the following example exchange.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STA initiates the exchange by sending a CTS to the AP (to protect the TXOP) followed by a RTS to the AP (to initiate the TXOP).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approach does not look applicable as a mechanism to protect AMP backscatter.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It’s marked obsolete.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It’s more complicated than required for long-range AMP backscatter.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8B729-DE07-3FB2-D768-6465203B48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EA9E8-0E55-D61F-F527-8FA177E487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721666-295F-821C-4838-38FD5237A7D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4D79EC-C1AF-ACA4-53FD-430AEC38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2514033"/>
            <a:ext cx="5832648" cy="27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3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.png">
            <a:extLst>
              <a:ext uri="{FF2B5EF4-FFF2-40B4-BE49-F238E27FC236}">
                <a16:creationId xmlns:a16="http://schemas.microsoft.com/office/drawing/2014/main" id="{55104BFF-4188-38BE-A91E-7CEE3EF0D907}"/>
              </a:ext>
            </a:extLst>
          </p:cNvPr>
          <p:cNvPicPr/>
          <p:nvPr/>
        </p:nvPicPr>
        <p:blipFill>
          <a:blip r:embed="rId2"/>
          <a:srcRect l="6044" t="10584" r="4514" b="7377"/>
          <a:stretch/>
        </p:blipFill>
        <p:spPr>
          <a:xfrm>
            <a:off x="47328" y="3212976"/>
            <a:ext cx="4680520" cy="1800200"/>
          </a:xfrm>
          <a:prstGeom prst="rect">
            <a:avLst/>
          </a:prstGeom>
          <a:ln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D5820-68AC-180D-080A-5E5173EF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Medium Usage on Multiple Channels: </a:t>
            </a:r>
            <a:br>
              <a:rPr lang="en-CA" dirty="0"/>
            </a:br>
            <a:r>
              <a:rPr lang="sv-SE" dirty="0"/>
              <a:t>Bandwidth Signaling TA in RTS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60C5-A52B-BBF8-9CF5-C06DE33C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848" y="1916832"/>
            <a:ext cx="7302046" cy="44644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technique introduced in 11ac uses RTS frames with a bandwidth signaling TA (formatted as the address of the transmitter with the Group-Addressed bit in the MAC address set) to indicate a request to reserve a series of channels for a TXOP.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 this example [3], a transmitter is requesting an AP to reserve an 80 MHz channel. The AP is responding with a CTS indicating the reservation of a 40 MHz channel.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 this case, the frames are transmitted in non-HT duplicate PPDU format (which requires OFDM modulation).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Disadvantages: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While a mechanism based on this technique could be used, its unlikely an AP would perform such a medium reservation in the 2.4 GHz band.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There’s no guarantee the receiver would respond with CTS on the two required channels for backscatter.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We may receive CTS on one (not both) required channels, which may lead us to reserving medium without actually using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A0758-78B3-BF90-F0CD-0E37E442F0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A413D-AFFE-5428-CBCE-31D6D4562F9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9C9434-34F4-2041-B770-6D5282E287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31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D505-C29A-3760-5297-5C8FBF50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Medium Usage on Multiple Channels: </a:t>
            </a:r>
            <a:br>
              <a:rPr lang="en-CA" dirty="0"/>
            </a:br>
            <a:r>
              <a:rPr lang="sv-SE" dirty="0"/>
              <a:t>(R)TWT (through AP)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8679-8282-9D66-4146-2B48D2BCD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840" y="1988840"/>
            <a:ext cx="741173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1800" dirty="0"/>
              <a:t>Target Wait Time (TWT) was introduced in 11ax.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requesting STA requests the specific times and periods it will be awake and the responding STA evaluates and grants the request.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TWT period can be used for unicast or broadcast communications.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 AP (the responding STA) generally manages TWT periods.</a:t>
            </a:r>
            <a:r>
              <a:rPr lang="en-CA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11be extended the feature to cover Restricted TWT by allowing an AP to advertise TWT periods and requiring EHT STAs to not transmit during those periods.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TWT period, even with multi-link operations (11be), can only be reserved on a single channel.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4D08A-5706-6E90-6745-8F20CF8F7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A283D-34B9-4E60-5255-2A90DA34618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112185-BE85-D85D-1A6C-735951BD5D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38CEC-5416-FD7C-816A-577E066D5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2557657"/>
            <a:ext cx="4636106" cy="29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8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55727</TotalTime>
  <Words>1396</Words>
  <Application>Microsoft Office PowerPoint</Application>
  <PresentationFormat>Widescreen</PresentationFormat>
  <Paragraphs>164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Calibri</vt:lpstr>
      <vt:lpstr>Times New Roman</vt:lpstr>
      <vt:lpstr>Office Theme</vt:lpstr>
      <vt:lpstr>Document</vt:lpstr>
      <vt:lpstr>Follow-up on Channel Shifting in Backscatter Operations</vt:lpstr>
      <vt:lpstr>PowerPoint Presentation</vt:lpstr>
      <vt:lpstr>Review: Frequency Shifting in Backscatter Operations [1]</vt:lpstr>
      <vt:lpstr>Review: Frequency Shifting in Backscatter Operations [1]</vt:lpstr>
      <vt:lpstr>Medium Usage on Multiple Channels</vt:lpstr>
      <vt:lpstr>Medium Usage on Multiple Channels:  Existing Mechanisms</vt:lpstr>
      <vt:lpstr>Medium Usage on Multiple Channels:  Dual-CTS (By Initiator STA)</vt:lpstr>
      <vt:lpstr>Medium Usage on Multiple Channels:  Bandwidth Signaling TA in RTS</vt:lpstr>
      <vt:lpstr>Medium Usage on Multiple Channels:  (R)TWT (through AP)</vt:lpstr>
      <vt:lpstr>Single Sideband (SSB) Modulation with Backscatter</vt:lpstr>
      <vt:lpstr>50 MHz Power Consumption Example</vt:lpstr>
      <vt:lpstr>50 MHz Power Consumption Example</vt:lpstr>
      <vt:lpstr>50 MHz Power Consumption Example</vt:lpstr>
      <vt:lpstr>Straw Polls</vt:lpstr>
      <vt:lpstr>References</vt:lpstr>
    </vt:vector>
  </TitlesOfParts>
  <Company>HaiLa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Follow-up On Channel Shifting in Backscatter Operations</dc:title>
  <dc:creator>Nelson Costa</dc:creator>
  <cp:keywords/>
  <cp:lastModifiedBy>Nelson Costa</cp:lastModifiedBy>
  <cp:revision>5</cp:revision>
  <cp:lastPrinted>1601-01-01T00:00:00Z</cp:lastPrinted>
  <dcterms:created xsi:type="dcterms:W3CDTF">2024-10-06T13:43:49Z</dcterms:created>
  <dcterms:modified xsi:type="dcterms:W3CDTF">2025-01-10T15:58:15Z</dcterms:modified>
  <cp:category>Nelson Costa (HaiLa Technologies)</cp:category>
</cp:coreProperties>
</file>