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7"/>
  </p:notesMasterIdLst>
  <p:handoutMasterIdLst>
    <p:handoutMasterId r:id="rId28"/>
  </p:handoutMasterIdLst>
  <p:sldIdLst>
    <p:sldId id="256" r:id="rId2"/>
    <p:sldId id="257" r:id="rId3"/>
    <p:sldId id="258" r:id="rId4"/>
    <p:sldId id="574" r:id="rId5"/>
    <p:sldId id="267" r:id="rId6"/>
    <p:sldId id="268" r:id="rId7"/>
    <p:sldId id="269" r:id="rId8"/>
    <p:sldId id="270" r:id="rId9"/>
    <p:sldId id="271" r:id="rId10"/>
    <p:sldId id="272" r:id="rId11"/>
    <p:sldId id="273" r:id="rId12"/>
    <p:sldId id="274" r:id="rId13"/>
    <p:sldId id="275" r:id="rId14"/>
    <p:sldId id="276" r:id="rId15"/>
    <p:sldId id="2415" r:id="rId16"/>
    <p:sldId id="2428" r:id="rId17"/>
    <p:sldId id="2427" r:id="rId18"/>
    <p:sldId id="2425" r:id="rId19"/>
    <p:sldId id="2426" r:id="rId20"/>
    <p:sldId id="2424" r:id="rId21"/>
    <p:sldId id="2423" r:id="rId22"/>
    <p:sldId id="2374" r:id="rId23"/>
    <p:sldId id="2377" r:id="rId24"/>
    <p:sldId id="278" r:id="rId25"/>
    <p:sldId id="279" r:id="rId26"/>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454" autoAdjust="0"/>
    <p:restoredTop sz="94660"/>
  </p:normalViewPr>
  <p:slideViewPr>
    <p:cSldViewPr>
      <p:cViewPr varScale="1">
        <p:scale>
          <a:sx n="145" d="100"/>
          <a:sy n="145" d="100"/>
        </p:scale>
        <p:origin x="192" y="232"/>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D0BFD967-5EE8-DE41-B187-15F7673F4117}" type="presOf" srcId="{E34A5937-51EC-8D43-BB77-DAB59D9E385E}" destId="{66938D0C-9A21-1F4A-A60A-8FE90FD4AF1D}" srcOrd="0" destOrd="0"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2" y="36142"/>
        <a:ext cx="7475826" cy="1161679"/>
      </dsp:txXfrm>
    </dsp:sp>
    <dsp:sp modelId="{7064C985-DF20-5245-844B-7AE3D022FAD3}">
      <dsp:nvSpPr>
        <dsp:cNvPr id="0" name=""/>
        <dsp:cNvSpPr/>
      </dsp:nvSpPr>
      <dsp:spPr>
        <a:xfrm>
          <a:off x="777120" y="1439624"/>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813262" y="1475766"/>
        <a:ext cx="7155889" cy="1161679"/>
      </dsp:txXfrm>
    </dsp:sp>
    <dsp:sp modelId="{3EAB7F97-7588-C94B-9C7B-EB77FE124974}">
      <dsp:nvSpPr>
        <dsp:cNvPr id="0" name=""/>
        <dsp:cNvSpPr/>
      </dsp:nvSpPr>
      <dsp:spPr>
        <a:xfrm>
          <a:off x="1554241" y="2879249"/>
          <a:ext cx="8807371" cy="1233963"/>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590383" y="2915391"/>
        <a:ext cx="7155889" cy="1161679"/>
      </dsp:txXfrm>
    </dsp:sp>
    <dsp:sp modelId="{DB9FE80C-61B6-9E42-952D-DDA131F441A6}">
      <dsp:nvSpPr>
        <dsp:cNvPr id="0" name=""/>
        <dsp:cNvSpPr/>
      </dsp:nvSpPr>
      <dsp:spPr>
        <a:xfrm>
          <a:off x="8005294" y="935755"/>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185761" y="935755"/>
        <a:ext cx="441142" cy="603562"/>
      </dsp:txXfrm>
    </dsp:sp>
    <dsp:sp modelId="{66938D0C-9A21-1F4A-A60A-8FE90FD4AF1D}">
      <dsp:nvSpPr>
        <dsp:cNvPr id="0" name=""/>
        <dsp:cNvSpPr/>
      </dsp:nvSpPr>
      <dsp:spPr>
        <a:xfrm>
          <a:off x="8782415" y="2367154"/>
          <a:ext cx="802076" cy="802076"/>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8962882" y="2367154"/>
        <a:ext cx="441142" cy="603562"/>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1/16/25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21</a:t>
            </a:fld>
            <a:endParaRPr lang="en-US"/>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7698702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3</a:t>
            </a:fld>
            <a:endParaRPr lang="en-US"/>
          </a:p>
        </p:txBody>
      </p:sp>
      <p:sp>
        <p:nvSpPr>
          <p:cNvPr id="14337"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a:extLst>
              <a:ext uri="{FF2B5EF4-FFF2-40B4-BE49-F238E27FC236}">
                <a16:creationId xmlns:a16="http://schemas.microsoft.com/office/drawing/2014/main" id="{AE796F60-9665-49FB-BDAB-1C5FDE68D050}"/>
              </a:ext>
            </a:extLst>
          </p:cNvPr>
          <p:cNvSpPr>
            <a:spLocks noGrp="1" noRot="1" noChangeAspect="1" noChangeArrowheads="1" noTextEdit="1"/>
          </p:cNvSpPr>
          <p:nvPr>
            <p:ph type="sldImg"/>
          </p:nvPr>
        </p:nvSpPr>
        <p:spPr>
          <a:ln/>
        </p:spPr>
      </p:sp>
      <p:sp>
        <p:nvSpPr>
          <p:cNvPr id="30723" name="Notes Placeholder 2">
            <a:extLst>
              <a:ext uri="{FF2B5EF4-FFF2-40B4-BE49-F238E27FC236}">
                <a16:creationId xmlns:a16="http://schemas.microsoft.com/office/drawing/2014/main" id="{9B983335-0C2B-424D-A7C1-C38B09CD0D5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
        <p:nvSpPr>
          <p:cNvPr id="30724" name="Header Placeholder 3">
            <a:extLst>
              <a:ext uri="{FF2B5EF4-FFF2-40B4-BE49-F238E27FC236}">
                <a16:creationId xmlns:a16="http://schemas.microsoft.com/office/drawing/2014/main" id="{2328760F-8A72-4280-96F3-0C74EA9443A1}"/>
              </a:ext>
            </a:extLst>
          </p:cNvPr>
          <p:cNvSpPr>
            <a:spLocks noGrp="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a:t>doc.: IEEE 802.11-25/00xxr0</a:t>
            </a:r>
          </a:p>
        </p:txBody>
      </p:sp>
      <p:sp>
        <p:nvSpPr>
          <p:cNvPr id="30725" name="Date Placeholder 4">
            <a:extLst>
              <a:ext uri="{FF2B5EF4-FFF2-40B4-BE49-F238E27FC236}">
                <a16:creationId xmlns:a16="http://schemas.microsoft.com/office/drawing/2014/main" id="{38F08C20-3FE1-4BAF-A8B5-36A2450FA360}"/>
              </a:ext>
            </a:extLst>
          </p:cNvPr>
          <p:cNvSpPr>
            <a:spLocks noGrp="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400" dirty="0"/>
              <a:t>January 2025</a:t>
            </a:r>
          </a:p>
        </p:txBody>
      </p:sp>
      <p:sp>
        <p:nvSpPr>
          <p:cNvPr id="30726" name="Footer Placeholder 5">
            <a:extLst>
              <a:ext uri="{FF2B5EF4-FFF2-40B4-BE49-F238E27FC236}">
                <a16:creationId xmlns:a16="http://schemas.microsoft.com/office/drawing/2014/main" id="{D247728C-21B7-4E69-B237-C299680474E5}"/>
              </a:ext>
            </a:extLst>
          </p:cNvPr>
          <p:cNvSpPr>
            <a:spLocks noGrp="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458788" defTabSz="938213">
              <a:defRPr sz="2400" b="1">
                <a:solidFill>
                  <a:schemeClr val="tx1"/>
                </a:solidFill>
                <a:latin typeface="Times New Roman" panose="02020603050405020304" pitchFamily="18" charset="0"/>
              </a:defRPr>
            </a:lvl5pPr>
            <a:lvl6pPr marL="915988" defTabSz="938213" eaLnBrk="0" fontAlgn="base" hangingPunct="0">
              <a:spcBef>
                <a:spcPct val="0"/>
              </a:spcBef>
              <a:spcAft>
                <a:spcPct val="0"/>
              </a:spcAft>
              <a:defRPr sz="2400" b="1">
                <a:solidFill>
                  <a:schemeClr val="tx1"/>
                </a:solidFill>
                <a:latin typeface="Times New Roman" panose="02020603050405020304" pitchFamily="18" charset="0"/>
              </a:defRPr>
            </a:lvl6pPr>
            <a:lvl7pPr marL="1373188" defTabSz="938213" eaLnBrk="0" fontAlgn="base" hangingPunct="0">
              <a:spcBef>
                <a:spcPct val="0"/>
              </a:spcBef>
              <a:spcAft>
                <a:spcPct val="0"/>
              </a:spcAft>
              <a:defRPr sz="2400" b="1">
                <a:solidFill>
                  <a:schemeClr val="tx1"/>
                </a:solidFill>
                <a:latin typeface="Times New Roman" panose="02020603050405020304" pitchFamily="18" charset="0"/>
              </a:defRPr>
            </a:lvl7pPr>
            <a:lvl8pPr marL="1830388" defTabSz="938213" eaLnBrk="0" fontAlgn="base" hangingPunct="0">
              <a:spcBef>
                <a:spcPct val="0"/>
              </a:spcBef>
              <a:spcAft>
                <a:spcPct val="0"/>
              </a:spcAft>
              <a:defRPr sz="2400" b="1">
                <a:solidFill>
                  <a:schemeClr val="tx1"/>
                </a:solidFill>
                <a:latin typeface="Times New Roman" panose="02020603050405020304" pitchFamily="18" charset="0"/>
              </a:defRPr>
            </a:lvl8pPr>
            <a:lvl9pPr marL="2287588"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pPr lvl="4"/>
            <a:r>
              <a:rPr lang="en-US" altLang="en-US" sz="1200" b="0"/>
              <a:t>Stephen McCann, Huawei</a:t>
            </a:r>
            <a:endParaRPr lang="en-US" altLang="en-US" sz="1200" b="0" dirty="0"/>
          </a:p>
        </p:txBody>
      </p:sp>
      <p:sp>
        <p:nvSpPr>
          <p:cNvPr id="30727" name="Slide Number Placeholder 6">
            <a:extLst>
              <a:ext uri="{FF2B5EF4-FFF2-40B4-BE49-F238E27FC236}">
                <a16:creationId xmlns:a16="http://schemas.microsoft.com/office/drawing/2014/main" id="{66A88CF9-3B26-4876-BC44-A2197AAC1A84}"/>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anose="02020603050405020304" pitchFamily="18" charset="0"/>
              </a:defRPr>
            </a:lvl1pPr>
            <a:lvl2pPr marL="742950" indent="-285750" defTabSz="938213">
              <a:defRPr sz="2400" b="1">
                <a:solidFill>
                  <a:schemeClr val="tx1"/>
                </a:solidFill>
                <a:latin typeface="Times New Roman" panose="02020603050405020304" pitchFamily="18" charset="0"/>
              </a:defRPr>
            </a:lvl2pPr>
            <a:lvl3pPr marL="1143000" indent="-228600" defTabSz="938213">
              <a:defRPr sz="2400" b="1">
                <a:solidFill>
                  <a:schemeClr val="tx1"/>
                </a:solidFill>
                <a:latin typeface="Times New Roman" panose="02020603050405020304" pitchFamily="18" charset="0"/>
              </a:defRPr>
            </a:lvl3pPr>
            <a:lvl4pPr marL="1600200" indent="-228600" defTabSz="938213">
              <a:defRPr sz="2400" b="1">
                <a:solidFill>
                  <a:schemeClr val="tx1"/>
                </a:solidFill>
                <a:latin typeface="Times New Roman" panose="02020603050405020304" pitchFamily="18" charset="0"/>
              </a:defRPr>
            </a:lvl4pPr>
            <a:lvl5pPr marL="2057400" indent="-228600" defTabSz="938213">
              <a:defRPr sz="2400" b="1">
                <a:solidFill>
                  <a:schemeClr val="tx1"/>
                </a:solidFill>
                <a:latin typeface="Times New Roman" panose="02020603050405020304" pitchFamily="18" charset="0"/>
              </a:defRPr>
            </a:lvl5pPr>
            <a:lvl6pPr marL="2514600" indent="-228600" defTabSz="938213" eaLnBrk="0" fontAlgn="base" hangingPunct="0">
              <a:spcBef>
                <a:spcPct val="0"/>
              </a:spcBef>
              <a:spcAft>
                <a:spcPct val="0"/>
              </a:spcAft>
              <a:defRPr sz="2400" b="1">
                <a:solidFill>
                  <a:schemeClr val="tx1"/>
                </a:solidFill>
                <a:latin typeface="Times New Roman" panose="02020603050405020304" pitchFamily="18" charset="0"/>
              </a:defRPr>
            </a:lvl6pPr>
            <a:lvl7pPr marL="2971800" indent="-228600" defTabSz="938213" eaLnBrk="0" fontAlgn="base" hangingPunct="0">
              <a:spcBef>
                <a:spcPct val="0"/>
              </a:spcBef>
              <a:spcAft>
                <a:spcPct val="0"/>
              </a:spcAft>
              <a:defRPr sz="2400" b="1">
                <a:solidFill>
                  <a:schemeClr val="tx1"/>
                </a:solidFill>
                <a:latin typeface="Times New Roman" panose="02020603050405020304" pitchFamily="18" charset="0"/>
              </a:defRPr>
            </a:lvl7pPr>
            <a:lvl8pPr marL="3429000" indent="-228600" defTabSz="938213" eaLnBrk="0" fontAlgn="base" hangingPunct="0">
              <a:spcBef>
                <a:spcPct val="0"/>
              </a:spcBef>
              <a:spcAft>
                <a:spcPct val="0"/>
              </a:spcAft>
              <a:defRPr sz="2400" b="1">
                <a:solidFill>
                  <a:schemeClr val="tx1"/>
                </a:solidFill>
                <a:latin typeface="Times New Roman" panose="02020603050405020304" pitchFamily="18" charset="0"/>
              </a:defRPr>
            </a:lvl8pPr>
            <a:lvl9pPr marL="3886200" indent="-228600" defTabSz="938213" eaLnBrk="0" fontAlgn="base" hangingPunct="0">
              <a:spcBef>
                <a:spcPct val="0"/>
              </a:spcBef>
              <a:spcAft>
                <a:spcPct val="0"/>
              </a:spcAft>
              <a:defRPr sz="2400" b="1">
                <a:solidFill>
                  <a:schemeClr val="tx1"/>
                </a:solidFill>
                <a:latin typeface="Times New Roman" panose="02020603050405020304" pitchFamily="18" charset="0"/>
              </a:defRPr>
            </a:lvl9pPr>
          </a:lstStyle>
          <a:p>
            <a:r>
              <a:rPr lang="en-US" altLang="en-US" sz="1200" b="0"/>
              <a:t>Page </a:t>
            </a:r>
            <a:fld id="{22D866B5-0455-4AB0-B329-5E7CEEF5941A}" type="slidenum">
              <a:rPr lang="en-US" altLang="en-US" sz="1200" b="0" smtClean="0"/>
              <a:pPr/>
              <a:t>4</a:t>
            </a:fld>
            <a:endParaRPr lang="en-US" altLang="en-US" sz="1200" b="0"/>
          </a:p>
        </p:txBody>
      </p:sp>
    </p:spTree>
    <p:extLst>
      <p:ext uri="{BB962C8B-B14F-4D97-AF65-F5344CB8AC3E}">
        <p14:creationId xmlns:p14="http://schemas.microsoft.com/office/powerpoint/2010/main" val="29530735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E1ECCCD3-02FD-B8D7-3F1E-3D7F7AA8275B}"/>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34B72268-F889-C849-19C5-C61096E1693A}"/>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A1BEF16B-8DD5-5B81-A71E-E94AE63A9DE3}"/>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0E860B0-B0CE-A483-316D-3E88494D2326}"/>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799514F9-AD70-FE4A-C576-87BE0AC3EAE9}"/>
              </a:ext>
            </a:extLst>
          </p:cNvPr>
          <p:cNvSpPr>
            <a:spLocks noGrp="1" noChangeArrowheads="1"/>
          </p:cNvSpPr>
          <p:nvPr>
            <p:ph type="sldNum"/>
          </p:nvPr>
        </p:nvSpPr>
        <p:spPr>
          <a:ln/>
        </p:spPr>
        <p:txBody>
          <a:bodyPr/>
          <a:lstStyle/>
          <a:p>
            <a:r>
              <a:rPr lang="en-US"/>
              <a:t>Page </a:t>
            </a:r>
            <a:fld id="{35E0D7E8-EBB2-4683-98FD-8E18BC106EDA}" type="slidenum">
              <a:rPr lang="en-US"/>
              <a:pPr/>
              <a:t>16</a:t>
            </a:fld>
            <a:endParaRPr lang="en-US"/>
          </a:p>
        </p:txBody>
      </p:sp>
      <p:sp>
        <p:nvSpPr>
          <p:cNvPr id="18433" name="Rectangle 1">
            <a:extLst>
              <a:ext uri="{FF2B5EF4-FFF2-40B4-BE49-F238E27FC236}">
                <a16:creationId xmlns:a16="http://schemas.microsoft.com/office/drawing/2014/main" id="{CC928056-A62D-D584-5618-2248EE6C400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6B2B39EA-EE27-CD38-2B73-42FD23187A3A}"/>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103154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431EC508-F8D8-501F-6577-B84EC7A22B79}"/>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C1B8344-1DD2-A723-B02F-D43C9CE33534}"/>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37A697C2-D49B-EA17-DE34-82347A0C546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7FB1B787-7B8F-E9F9-DD48-146A784DDE9B}"/>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BE9C8EEC-576A-32C9-6A2F-2636C21292DD}"/>
              </a:ext>
            </a:extLst>
          </p:cNvPr>
          <p:cNvSpPr>
            <a:spLocks noGrp="1" noChangeArrowheads="1"/>
          </p:cNvSpPr>
          <p:nvPr>
            <p:ph type="sldNum"/>
          </p:nvPr>
        </p:nvSpPr>
        <p:spPr>
          <a:ln/>
        </p:spPr>
        <p:txBody>
          <a:bodyPr/>
          <a:lstStyle/>
          <a:p>
            <a:r>
              <a:rPr lang="en-US"/>
              <a:t>Page </a:t>
            </a:r>
            <a:fld id="{35E0D7E8-EBB2-4683-98FD-8E18BC106EDA}" type="slidenum">
              <a:rPr lang="en-US"/>
              <a:pPr/>
              <a:t>17</a:t>
            </a:fld>
            <a:endParaRPr lang="en-US"/>
          </a:p>
        </p:txBody>
      </p:sp>
      <p:sp>
        <p:nvSpPr>
          <p:cNvPr id="18433" name="Rectangle 1">
            <a:extLst>
              <a:ext uri="{FF2B5EF4-FFF2-40B4-BE49-F238E27FC236}">
                <a16:creationId xmlns:a16="http://schemas.microsoft.com/office/drawing/2014/main" id="{B43D513A-BB56-DFC2-CC36-5F1B4A845E8E}"/>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44E07ABE-56D4-4E6C-327F-155A7561918B}"/>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258720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2D3B979-68B8-B885-011A-8A197D2B00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7B89B80-4DCF-DE7C-F97F-17CD87EF27F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F508ABE-B724-D2B2-58C2-4C7AE50E2B1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F2D4772-A745-A34E-856B-D7E59E2EBDB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02EAFBD-30F1-E09D-647E-39EAA54590F7}"/>
              </a:ext>
            </a:extLst>
          </p:cNvPr>
          <p:cNvSpPr>
            <a:spLocks noGrp="1" noChangeArrowheads="1"/>
          </p:cNvSpPr>
          <p:nvPr>
            <p:ph type="sldNum"/>
          </p:nvPr>
        </p:nvSpPr>
        <p:spPr>
          <a:ln/>
        </p:spPr>
        <p:txBody>
          <a:bodyPr/>
          <a:lstStyle/>
          <a:p>
            <a:r>
              <a:rPr lang="en-US"/>
              <a:t>Page </a:t>
            </a:r>
            <a:fld id="{35E0D7E8-EBB2-4683-98FD-8E18BC106EDA}" type="slidenum">
              <a:rPr lang="en-US"/>
              <a:pPr/>
              <a:t>18</a:t>
            </a:fld>
            <a:endParaRPr lang="en-US"/>
          </a:p>
        </p:txBody>
      </p:sp>
      <p:sp>
        <p:nvSpPr>
          <p:cNvPr id="18433" name="Rectangle 1">
            <a:extLst>
              <a:ext uri="{FF2B5EF4-FFF2-40B4-BE49-F238E27FC236}">
                <a16:creationId xmlns:a16="http://schemas.microsoft.com/office/drawing/2014/main" id="{0AAE05BA-28F7-6BA3-4A00-8D96BAD1BD6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5D21B01-C0DC-076B-D5AE-E6BDF6DB158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78082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22D3B979-68B8-B885-011A-8A197D2B002A}"/>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27B89B80-4DCF-DE7C-F97F-17CD87EF27F8}"/>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4F508ABE-B724-D2B2-58C2-4C7AE50E2B1A}"/>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FF2D4772-A745-A34E-856B-D7E59E2EBDB9}"/>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602EAFBD-30F1-E09D-647E-39EAA54590F7}"/>
              </a:ext>
            </a:extLst>
          </p:cNvPr>
          <p:cNvSpPr>
            <a:spLocks noGrp="1" noChangeArrowheads="1"/>
          </p:cNvSpPr>
          <p:nvPr>
            <p:ph type="sldNum"/>
          </p:nvPr>
        </p:nvSpPr>
        <p:spPr>
          <a:ln/>
        </p:spPr>
        <p:txBody>
          <a:bodyPr/>
          <a:lstStyle/>
          <a:p>
            <a:r>
              <a:rPr lang="en-US"/>
              <a:t>Page </a:t>
            </a:r>
            <a:fld id="{35E0D7E8-EBB2-4683-98FD-8E18BC106EDA}" type="slidenum">
              <a:rPr lang="en-US"/>
              <a:pPr/>
              <a:t>19</a:t>
            </a:fld>
            <a:endParaRPr lang="en-US"/>
          </a:p>
        </p:txBody>
      </p:sp>
      <p:sp>
        <p:nvSpPr>
          <p:cNvPr id="18433" name="Rectangle 1">
            <a:extLst>
              <a:ext uri="{FF2B5EF4-FFF2-40B4-BE49-F238E27FC236}">
                <a16:creationId xmlns:a16="http://schemas.microsoft.com/office/drawing/2014/main" id="{0AAE05BA-28F7-6BA3-4A00-8D96BAD1BD6A}"/>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75D21B01-C0DC-076B-D5AE-E6BDF6DB1587}"/>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37808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a:extLst>
            <a:ext uri="{FF2B5EF4-FFF2-40B4-BE49-F238E27FC236}">
              <a16:creationId xmlns:a16="http://schemas.microsoft.com/office/drawing/2014/main" id="{BA43DBD1-2530-DE64-CE1C-6483EF589E7C}"/>
            </a:ext>
          </a:extLst>
        </p:cNvPr>
        <p:cNvGrpSpPr/>
        <p:nvPr/>
      </p:nvGrpSpPr>
      <p:grpSpPr>
        <a:xfrm>
          <a:off x="0" y="0"/>
          <a:ext cx="0" cy="0"/>
          <a:chOff x="0" y="0"/>
          <a:chExt cx="0" cy="0"/>
        </a:xfrm>
      </p:grpSpPr>
      <p:sp>
        <p:nvSpPr>
          <p:cNvPr id="4" name="Rectangle 2">
            <a:extLst>
              <a:ext uri="{FF2B5EF4-FFF2-40B4-BE49-F238E27FC236}">
                <a16:creationId xmlns:a16="http://schemas.microsoft.com/office/drawing/2014/main" id="{D1665DC8-29B8-54AE-C3E4-1EE6F6E56AE6}"/>
              </a:ext>
            </a:extLst>
          </p:cNvPr>
          <p:cNvSpPr>
            <a:spLocks noGrp="1" noChangeArrowheads="1"/>
          </p:cNvSpPr>
          <p:nvPr>
            <p:ph type="hdr"/>
          </p:nvPr>
        </p:nvSpPr>
        <p:spPr>
          <a:ln/>
        </p:spPr>
        <p:txBody>
          <a:bodyPr/>
          <a:lstStyle/>
          <a:p>
            <a:r>
              <a:rPr lang="en-US"/>
              <a:t>doc.: IEEE 802.11-yy/xxxxr0</a:t>
            </a:r>
          </a:p>
        </p:txBody>
      </p:sp>
      <p:sp>
        <p:nvSpPr>
          <p:cNvPr id="5" name="Rectangle 3">
            <a:extLst>
              <a:ext uri="{FF2B5EF4-FFF2-40B4-BE49-F238E27FC236}">
                <a16:creationId xmlns:a16="http://schemas.microsoft.com/office/drawing/2014/main" id="{87012173-1CA1-F45B-64E4-66EAD414B4ED}"/>
              </a:ext>
            </a:extLst>
          </p:cNvPr>
          <p:cNvSpPr>
            <a:spLocks noGrp="1" noChangeArrowheads="1"/>
          </p:cNvSpPr>
          <p:nvPr>
            <p:ph type="dt"/>
          </p:nvPr>
        </p:nvSpPr>
        <p:spPr>
          <a:ln/>
        </p:spPr>
        <p:txBody>
          <a:bodyPr/>
          <a:lstStyle/>
          <a:p>
            <a:r>
              <a:rPr lang="en-US"/>
              <a:t>Month Year</a:t>
            </a:r>
          </a:p>
        </p:txBody>
      </p:sp>
      <p:sp>
        <p:nvSpPr>
          <p:cNvPr id="6" name="Rectangle 6">
            <a:extLst>
              <a:ext uri="{FF2B5EF4-FFF2-40B4-BE49-F238E27FC236}">
                <a16:creationId xmlns:a16="http://schemas.microsoft.com/office/drawing/2014/main" id="{ACE2C019-0491-2776-E651-BF1F9B82234C}"/>
              </a:ext>
            </a:extLst>
          </p:cNvPr>
          <p:cNvSpPr>
            <a:spLocks noGrp="1" noChangeArrowheads="1"/>
          </p:cNvSpPr>
          <p:nvPr>
            <p:ph type="ftr"/>
          </p:nvPr>
        </p:nvSpPr>
        <p:spPr>
          <a:ln/>
        </p:spPr>
        <p:txBody>
          <a:bodyPr/>
          <a:lstStyle/>
          <a:p>
            <a:r>
              <a:rPr lang="en-US"/>
              <a:t>John Doe, Some Company</a:t>
            </a:r>
          </a:p>
        </p:txBody>
      </p:sp>
      <p:sp>
        <p:nvSpPr>
          <p:cNvPr id="7" name="Rectangle 7">
            <a:extLst>
              <a:ext uri="{FF2B5EF4-FFF2-40B4-BE49-F238E27FC236}">
                <a16:creationId xmlns:a16="http://schemas.microsoft.com/office/drawing/2014/main" id="{10992251-B90D-C387-2815-46C092D18003}"/>
              </a:ext>
            </a:extLst>
          </p:cNvPr>
          <p:cNvSpPr>
            <a:spLocks noGrp="1" noChangeArrowheads="1"/>
          </p:cNvSpPr>
          <p:nvPr>
            <p:ph type="sldNum"/>
          </p:nvPr>
        </p:nvSpPr>
        <p:spPr>
          <a:ln/>
        </p:spPr>
        <p:txBody>
          <a:bodyPr/>
          <a:lstStyle/>
          <a:p>
            <a:r>
              <a:rPr lang="en-US"/>
              <a:t>Page </a:t>
            </a:r>
            <a:fld id="{35E0D7E8-EBB2-4683-98FD-8E18BC106EDA}" type="slidenum">
              <a:rPr lang="en-US"/>
              <a:pPr/>
              <a:t>20</a:t>
            </a:fld>
            <a:endParaRPr lang="en-US"/>
          </a:p>
        </p:txBody>
      </p:sp>
      <p:sp>
        <p:nvSpPr>
          <p:cNvPr id="18433" name="Rectangle 1">
            <a:extLst>
              <a:ext uri="{FF2B5EF4-FFF2-40B4-BE49-F238E27FC236}">
                <a16:creationId xmlns:a16="http://schemas.microsoft.com/office/drawing/2014/main" id="{73C9F9BE-F48C-CF5A-7840-444679C3D546}"/>
              </a:ext>
            </a:extLst>
          </p:cNvPr>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a:extLst>
              <a:ext uri="{FF2B5EF4-FFF2-40B4-BE49-F238E27FC236}">
                <a16:creationId xmlns:a16="http://schemas.microsoft.com/office/drawing/2014/main" id="{E7D63380-CCC9-0E99-FFDC-9AA98456DE39}"/>
              </a:ext>
            </a:extLst>
          </p:cNvPr>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54517192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a:prstGeom prst="rect">
            <a:avLst/>
          </a:prstGeo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a:xfrm>
            <a:off x="912285" y="273332"/>
            <a:ext cx="2499764" cy="273050"/>
          </a:xfrm>
          <a:prstGeom prst="rect">
            <a:avLst/>
          </a:prstGeom>
        </p:spPr>
        <p:txBody>
          <a:bodyPr/>
          <a:lstStyle>
            <a:lvl1pPr>
              <a:defRPr/>
            </a:lvl1pPr>
          </a:lstStyle>
          <a:p>
            <a:r>
              <a:rPr lang="en-US"/>
              <a:t>Month Year</a:t>
            </a:r>
            <a:endParaRPr lang="en-GB"/>
          </a:p>
        </p:txBody>
      </p:sp>
      <p:sp>
        <p:nvSpPr>
          <p:cNvPr id="5" name="Footer Placeholder 4"/>
          <p:cNvSpPr>
            <a:spLocks noGrp="1"/>
          </p:cNvSpPr>
          <p:nvPr>
            <p:ph type="ftr" idx="11"/>
          </p:nvPr>
        </p:nvSpPr>
        <p:spPr>
          <a:xfrm>
            <a:off x="7143757" y="6475414"/>
            <a:ext cx="4246027" cy="180975"/>
          </a:xfrm>
          <a:prstGeom prst="rect">
            <a:avLst/>
          </a:prstGeom>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29400"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802.11-24/2117r7</a:t>
            </a:r>
          </a:p>
        </p:txBody>
      </p:sp>
      <p:sp>
        <p:nvSpPr>
          <p:cNvPr id="2" name="Date Placeholder 3">
            <a:extLst>
              <a:ext uri="{FF2B5EF4-FFF2-40B4-BE49-F238E27FC236}">
                <a16:creationId xmlns:a16="http://schemas.microsoft.com/office/drawing/2014/main" id="{3C061AC4-5C74-F51D-3B07-3ED0A0AC6AB9}"/>
              </a:ext>
            </a:extLst>
          </p:cNvPr>
          <p:cNvSpPr txBox="1">
            <a:spLocks/>
          </p:cNvSpPr>
          <p:nvPr userDrawn="1"/>
        </p:nvSpPr>
        <p:spPr bwMode="auto">
          <a:xfrm>
            <a:off x="901221" y="323545"/>
            <a:ext cx="3389865"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2025</a:t>
            </a:r>
          </a:p>
        </p:txBody>
      </p:sp>
      <p:sp>
        <p:nvSpPr>
          <p:cNvPr id="3" name="Date Placeholder 3">
            <a:extLst>
              <a:ext uri="{FF2B5EF4-FFF2-40B4-BE49-F238E27FC236}">
                <a16:creationId xmlns:a16="http://schemas.microsoft.com/office/drawing/2014/main" id="{43A40642-7FDF-FAFB-C065-EFF1E8C41828}"/>
              </a:ext>
            </a:extLst>
          </p:cNvPr>
          <p:cNvSpPr txBox="1">
            <a:spLocks/>
          </p:cNvSpPr>
          <p:nvPr userDrawn="1"/>
        </p:nvSpPr>
        <p:spPr bwMode="auto">
          <a:xfrm>
            <a:off x="6507999" y="6500834"/>
            <a:ext cx="4667283" cy="20317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400" b="0"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Carol Ansley, Cox Communications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4.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cvent.me/d5xo5D"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511175"/>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January Interim Session Agenda</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2025-01-16</a:t>
            </a:r>
          </a:p>
        </p:txBody>
      </p:sp>
      <p:sp>
        <p:nvSpPr>
          <p:cNvPr id="7" name="Footer Placeholder 4"/>
          <p:cNvSpPr>
            <a:spLocks noGrp="1"/>
          </p:cNvSpPr>
          <p:nvPr>
            <p:ph type="ftr" idx="4294967295"/>
          </p:nvPr>
        </p:nvSpPr>
        <p:spPr>
          <a:xfrm>
            <a:off x="7026657" y="5924549"/>
            <a:ext cx="4246027" cy="180975"/>
          </a:xfrm>
          <a:prstGeom prst="rect">
            <a:avLst/>
          </a:prstGeom>
        </p:spPr>
        <p:txBody>
          <a:bodyPr/>
          <a:lstStyle/>
          <a:p>
            <a:r>
              <a:rPr lang="en-GB"/>
              <a:t>Name, Affiliation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354207478"/>
              </p:ext>
            </p:extLst>
          </p:nvPr>
        </p:nvGraphicFramePr>
        <p:xfrm>
          <a:off x="993775" y="2419350"/>
          <a:ext cx="10234613" cy="2487613"/>
        </p:xfrm>
        <a:graphic>
          <a:graphicData uri="http://schemas.openxmlformats.org/presentationml/2006/ole">
            <mc:AlternateContent xmlns:mc="http://schemas.openxmlformats.org/markup-compatibility/2006">
              <mc:Choice xmlns:v="urn:schemas-microsoft-com:vml" Requires="v">
                <p:oleObj name="Document" r:id="rId3" imgW="10439485" imgH="2543802" progId="Word.Document.8">
                  <p:embed/>
                </p:oleObj>
              </mc:Choice>
              <mc:Fallback>
                <p:oleObj name="Document" r:id="rId3" imgW="10439485" imgH="2543802" progId="Word.Document.8">
                  <p:embed/>
                  <p:pic>
                    <p:nvPicPr>
                      <p:cNvPr id="3075" name="Object 3"/>
                      <p:cNvPicPr>
                        <a:picLocks noChangeAspect="1" noChangeArrowheads="1"/>
                      </p:cNvPicPr>
                      <p:nvPr/>
                    </p:nvPicPr>
                    <p:blipFill>
                      <a:blip r:embed="rId4"/>
                      <a:srcRect/>
                      <a:stretch>
                        <a:fillRect/>
                      </a:stretch>
                    </p:blipFill>
                    <p:spPr bwMode="auto">
                      <a:xfrm>
                        <a:off x="993775" y="2419350"/>
                        <a:ext cx="10234613" cy="248761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C429EE-EABD-364C-C7E5-C4618995CE8E}"/>
              </a:ext>
            </a:extLst>
          </p:cNvPr>
          <p:cNvSpPr>
            <a:spLocks noGrp="1"/>
          </p:cNvSpPr>
          <p:nvPr>
            <p:ph type="title"/>
          </p:nvPr>
        </p:nvSpPr>
        <p:spPr/>
        <p:txBody>
          <a:bodyPr/>
          <a:lstStyle/>
          <a:p>
            <a:r>
              <a:rPr lang="en-US" dirty="0"/>
              <a:t>Participation in IEEE 802 Meetings</a:t>
            </a:r>
          </a:p>
        </p:txBody>
      </p:sp>
      <p:sp>
        <p:nvSpPr>
          <p:cNvPr id="3" name="Content Placeholder 2">
            <a:extLst>
              <a:ext uri="{FF2B5EF4-FFF2-40B4-BE49-F238E27FC236}">
                <a16:creationId xmlns:a16="http://schemas.microsoft.com/office/drawing/2014/main" id="{66BF023F-1AEB-E350-C077-D11AF72D7CC9}"/>
              </a:ext>
            </a:extLst>
          </p:cNvPr>
          <p:cNvSpPr>
            <a:spLocks noGrp="1"/>
          </p:cNvSpPr>
          <p:nvPr>
            <p:ph idx="1"/>
          </p:nvPr>
        </p:nvSpPr>
        <p:spPr>
          <a:xfrm>
            <a:off x="914401" y="1751014"/>
            <a:ext cx="10361084" cy="4497385"/>
          </a:xfrm>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a:p>
            <a:endParaRPr lang="en-US" dirty="0"/>
          </a:p>
        </p:txBody>
      </p:sp>
      <p:sp>
        <p:nvSpPr>
          <p:cNvPr id="4" name="Slide Number Placeholder 3">
            <a:extLst>
              <a:ext uri="{FF2B5EF4-FFF2-40B4-BE49-F238E27FC236}">
                <a16:creationId xmlns:a16="http://schemas.microsoft.com/office/drawing/2014/main" id="{F7E194B6-A35E-1CE1-1D6E-06F19774E096}"/>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42717097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9B63E3-F16C-0F41-911D-25F533C4D6E8}"/>
              </a:ext>
            </a:extLst>
          </p:cNvPr>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a:extLst>
              <a:ext uri="{FF2B5EF4-FFF2-40B4-BE49-F238E27FC236}">
                <a16:creationId xmlns:a16="http://schemas.microsoft.com/office/drawing/2014/main" id="{D9552A3D-1FCF-3E4D-10E1-7B5B160B96C0}"/>
              </a:ext>
            </a:extLst>
          </p:cNvPr>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a:p>
            <a:endParaRPr lang="en-US" dirty="0"/>
          </a:p>
        </p:txBody>
      </p:sp>
      <p:sp>
        <p:nvSpPr>
          <p:cNvPr id="4" name="Slide Number Placeholder 3">
            <a:extLst>
              <a:ext uri="{FF2B5EF4-FFF2-40B4-BE49-F238E27FC236}">
                <a16:creationId xmlns:a16="http://schemas.microsoft.com/office/drawing/2014/main" id="{81F21FDC-2B89-B2DF-B834-E8E1F59D8D5E}"/>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909259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sz="half" idx="1"/>
          </p:nvPr>
        </p:nvSpPr>
        <p:spPr/>
        <p:txBody>
          <a:bodyPr>
            <a:normAutofit fontScale="62500" lnSpcReduction="20000"/>
          </a:bodyPr>
          <a:lstStyle/>
          <a:p>
            <a:r>
              <a:rPr lang="en-US" dirty="0"/>
              <a:t>IEEE Code of Ethics</a:t>
            </a:r>
          </a:p>
          <a:p>
            <a:pPr lvl="1"/>
            <a:r>
              <a:rPr lang="en-US" dirty="0">
                <a:hlinkClick r:id="rId2"/>
              </a:rPr>
              <a:t>http://www.ieee.org/about/corporate/governance/p7-8.html</a:t>
            </a:r>
            <a:r>
              <a:rPr lang="en-US" dirty="0"/>
              <a:t> </a:t>
            </a:r>
          </a:p>
          <a:p>
            <a:r>
              <a:rPr lang="en-US" dirty="0"/>
              <a:t>IEEE Standards Association (IEEE-SA) Affiliation FAQ</a:t>
            </a:r>
          </a:p>
          <a:p>
            <a:pPr lvl="1"/>
            <a:r>
              <a:rPr lang="en-US" dirty="0">
                <a:hlinkClick r:id="rId3"/>
              </a:rPr>
              <a:t>http://standards.ieee.org/faqs/affiliation.html</a:t>
            </a:r>
            <a:r>
              <a:rPr lang="en-US" dirty="0"/>
              <a:t> </a:t>
            </a:r>
          </a:p>
          <a:p>
            <a:r>
              <a:rPr lang="en-US" dirty="0"/>
              <a:t>Antitrust and Competition Policy</a:t>
            </a:r>
          </a:p>
          <a:p>
            <a:pPr lvl="1"/>
            <a:r>
              <a:rPr lang="en-US" dirty="0">
                <a:hlinkClick r:id="rId4"/>
              </a:rPr>
              <a:t>http://standards.ieee.org/resources/antitrust-guidelines.pdf</a:t>
            </a:r>
            <a:r>
              <a:rPr lang="en-US" dirty="0"/>
              <a:t>  </a:t>
            </a:r>
            <a:endParaRPr lang="en-US" dirty="0">
              <a:hlinkClick r:id="rId5"/>
            </a:endParaRPr>
          </a:p>
          <a:p>
            <a:r>
              <a:rPr lang="en-US" dirty="0"/>
              <a:t>Letter of Assurance Form</a:t>
            </a:r>
          </a:p>
          <a:p>
            <a:pPr lvl="1"/>
            <a:r>
              <a:rPr lang="en-US" dirty="0">
                <a:hlinkClick r:id="rId6"/>
              </a:rPr>
              <a:t>http://standards.ieee.org/develop/policies/bylaws/sect6-7.html#loa</a:t>
            </a:r>
            <a:r>
              <a:rPr lang="en-US" dirty="0"/>
              <a:t> </a:t>
            </a:r>
          </a:p>
          <a:p>
            <a:pPr lvl="1"/>
            <a:r>
              <a:rPr lang="en-US" dirty="0">
                <a:hlinkClick r:id="rId5"/>
              </a:rPr>
              <a:t>https://development.standards.ieee.org/myproject/Public//mytools/mob/loa.pdf</a:t>
            </a:r>
          </a:p>
          <a:p>
            <a:r>
              <a:rPr lang="en-US" dirty="0"/>
              <a:t>IEEE-SA Patent Committee FAQ &amp; Patent slides</a:t>
            </a:r>
          </a:p>
          <a:p>
            <a:pPr lvl="1"/>
            <a:r>
              <a:rPr lang="en-US" dirty="0">
                <a:hlinkClick r:id="rId7"/>
              </a:rPr>
              <a:t>http://standards.ieee.org/board/pat/faq.pdf</a:t>
            </a:r>
            <a:r>
              <a:rPr lang="en-US" dirty="0"/>
              <a:t> and </a:t>
            </a:r>
            <a:r>
              <a:rPr lang="en-US" dirty="0">
                <a:hlinkClick r:id="rId5"/>
              </a:rPr>
              <a:t>http://standards.ieee.org/board/pat/pat-slideset.ppt</a:t>
            </a:r>
            <a:r>
              <a:rPr lang="en-US" dirty="0"/>
              <a:t> </a:t>
            </a:r>
          </a:p>
          <a:p>
            <a:endParaRPr lang="en-US" dirty="0"/>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2"/>
          </p:nvPr>
        </p:nvSpPr>
        <p:spPr>
          <a:xfrm>
            <a:off x="6195484" y="1905001"/>
            <a:ext cx="5080000" cy="4189414"/>
          </a:xfrm>
        </p:spPr>
        <p:txBody>
          <a:bodyPr>
            <a:noAutofit/>
          </a:bodyPr>
          <a:lstStyle/>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7626373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B81C26-9F70-9A0B-53F4-54E995E4235E}"/>
              </a:ext>
            </a:extLst>
          </p:cNvPr>
          <p:cNvSpPr>
            <a:spLocks noGrp="1"/>
          </p:cNvSpPr>
          <p:nvPr>
            <p:ph type="title"/>
          </p:nvPr>
        </p:nvSpPr>
        <p:spPr/>
        <p:txBody>
          <a:bodyPr/>
          <a:lstStyle/>
          <a:p>
            <a:r>
              <a:rPr lang="en-US" dirty="0"/>
              <a:t>IEEE SA Copyright Policy</a:t>
            </a:r>
          </a:p>
        </p:txBody>
      </p:sp>
      <p:sp>
        <p:nvSpPr>
          <p:cNvPr id="3" name="Content Placeholder 2">
            <a:extLst>
              <a:ext uri="{FF2B5EF4-FFF2-40B4-BE49-F238E27FC236}">
                <a16:creationId xmlns:a16="http://schemas.microsoft.com/office/drawing/2014/main" id="{001797A3-D07F-981D-D519-41CE722C893B}"/>
              </a:ext>
            </a:extLst>
          </p:cNvPr>
          <p:cNvSpPr>
            <a:spLocks noGrp="1"/>
          </p:cNvSpPr>
          <p:nvPr>
            <p:ph idx="1"/>
          </p:nvPr>
        </p:nvSpPr>
        <p:spPr/>
        <p:txBody>
          <a:bodyPr/>
          <a:lstStyle/>
          <a:p>
            <a:r>
              <a:rPr lang="en-US" altLang="en-US" sz="20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8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endParaRPr lang="en-US" sz="3200" dirty="0"/>
          </a:p>
        </p:txBody>
      </p:sp>
      <p:sp>
        <p:nvSpPr>
          <p:cNvPr id="4" name="Slide Number Placeholder 3">
            <a:extLst>
              <a:ext uri="{FF2B5EF4-FFF2-40B4-BE49-F238E27FC236}">
                <a16:creationId xmlns:a16="http://schemas.microsoft.com/office/drawing/2014/main" id="{31438623-4356-DC01-773C-DF9246DDF9A8}"/>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6594096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C99E-8990-33D3-9E44-CC08EBC527BC}"/>
              </a:ext>
            </a:extLst>
          </p:cNvPr>
          <p:cNvSpPr>
            <a:spLocks noGrp="1"/>
          </p:cNvSpPr>
          <p:nvPr>
            <p:ph type="title"/>
          </p:nvPr>
        </p:nvSpPr>
        <p:spPr/>
        <p:txBody>
          <a:bodyPr/>
          <a:lstStyle/>
          <a:p>
            <a:r>
              <a:rPr lang="en-US" dirty="0"/>
              <a:t>IEEE SA Copyright Policy </a:t>
            </a:r>
          </a:p>
        </p:txBody>
      </p:sp>
      <p:sp>
        <p:nvSpPr>
          <p:cNvPr id="3" name="Content Placeholder 2">
            <a:extLst>
              <a:ext uri="{FF2B5EF4-FFF2-40B4-BE49-F238E27FC236}">
                <a16:creationId xmlns:a16="http://schemas.microsoft.com/office/drawing/2014/main" id="{043072B5-A055-EDAE-7A94-E17BEB15BF8A}"/>
              </a:ext>
            </a:extLst>
          </p:cNvPr>
          <p:cNvSpPr>
            <a:spLocks noGrp="1"/>
          </p:cNvSpPr>
          <p:nvPr>
            <p:ph idx="1"/>
          </p:nvPr>
        </p:nvSpPr>
        <p:spPr/>
        <p:txBody>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endParaRPr lang="en-US" dirty="0"/>
          </a:p>
        </p:txBody>
      </p:sp>
      <p:sp>
        <p:nvSpPr>
          <p:cNvPr id="4" name="Slide Number Placeholder 3">
            <a:extLst>
              <a:ext uri="{FF2B5EF4-FFF2-40B4-BE49-F238E27FC236}">
                <a16:creationId xmlns:a16="http://schemas.microsoft.com/office/drawing/2014/main" id="{97054BFC-5433-B939-EF1B-A1B1E1773F4A}"/>
              </a:ext>
            </a:extLst>
          </p:cNvPr>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5" name="TextBox 4">
            <a:extLst>
              <a:ext uri="{FF2B5EF4-FFF2-40B4-BE49-F238E27FC236}">
                <a16:creationId xmlns:a16="http://schemas.microsoft.com/office/drawing/2014/main" id="{6325B905-C158-C284-8126-8D061D98E88D}"/>
              </a:ext>
            </a:extLst>
          </p:cNvPr>
          <p:cNvSpPr txBox="1"/>
          <p:nvPr/>
        </p:nvSpPr>
        <p:spPr>
          <a:xfrm>
            <a:off x="9525000" y="2743200"/>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202686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8361BF-E55D-83BD-16B1-C3F68611561B}"/>
              </a:ext>
            </a:extLst>
          </p:cNvPr>
          <p:cNvSpPr>
            <a:spLocks noGrp="1"/>
          </p:cNvSpPr>
          <p:nvPr>
            <p:ph type="title"/>
          </p:nvPr>
        </p:nvSpPr>
        <p:spPr/>
        <p:txBody>
          <a:bodyPr/>
          <a:lstStyle/>
          <a:p>
            <a:r>
              <a:rPr lang="en-US" dirty="0"/>
              <a:t>Successful Hybrid Meeting Protocols</a:t>
            </a:r>
          </a:p>
        </p:txBody>
      </p:sp>
      <p:sp>
        <p:nvSpPr>
          <p:cNvPr id="6" name="Content Placeholder 2">
            <a:extLst>
              <a:ext uri="{FF2B5EF4-FFF2-40B4-BE49-F238E27FC236}">
                <a16:creationId xmlns:a16="http://schemas.microsoft.com/office/drawing/2014/main" id="{B943866F-5CB4-FB87-75AD-5052CCEF1DC4}"/>
              </a:ext>
            </a:extLst>
          </p:cNvPr>
          <p:cNvSpPr>
            <a:spLocks noGrp="1"/>
          </p:cNvSpPr>
          <p:nvPr>
            <p:ph idx="1"/>
          </p:nvPr>
        </p:nvSpPr>
        <p:spPr>
          <a:prstGeom prst="rect">
            <a:avLst/>
          </a:prstGeom>
        </p:spPr>
        <p:txBody>
          <a:bodyPr vert="horz" wrap="square" lIns="91440" tIns="45720" rIns="91440" bIns="45720" numCol="1" rtlCol="0" anchor="t" anchorCtr="0" compatLnSpc="1">
            <a:prstTxWarp prst="textNoShape">
              <a:avLst/>
            </a:prstTxWarp>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US" sz="2400" dirty="0"/>
              <a:t>In-room Attendees</a:t>
            </a:r>
          </a:p>
          <a:p>
            <a:pPr marL="285750" lvl="1" indent="-285750"/>
            <a:r>
              <a:rPr lang="en-US" sz="2000" dirty="0"/>
              <a:t>In Webex choose connect without audio before you join</a:t>
            </a:r>
          </a:p>
          <a:p>
            <a:pPr marL="285750" lvl="1" indent="-285750"/>
            <a:r>
              <a:rPr lang="en-US" sz="2000" dirty="0"/>
              <a:t>Use the Webex queue to indicate you want to speak</a:t>
            </a:r>
          </a:p>
          <a:p>
            <a:pPr marL="285750" lvl="1" indent="-285750"/>
            <a:r>
              <a:rPr lang="en-US" sz="2000" dirty="0"/>
              <a:t>Wait to hold the microphone to make a comment</a:t>
            </a:r>
          </a:p>
          <a:p>
            <a:pPr marL="285750" lvl="1" indent="-285750"/>
            <a:r>
              <a:rPr lang="en-US" sz="2000" dirty="0"/>
              <a:t>Repeat any questions that are inadvertently asked away from the microphone</a:t>
            </a:r>
          </a:p>
          <a:p>
            <a:pPr marL="285750" lvl="1" indent="-285750"/>
            <a:endParaRPr lang="en-US" sz="2000" dirty="0"/>
          </a:p>
          <a:p>
            <a:pPr marL="0" lvl="1" indent="0">
              <a:buNone/>
            </a:pPr>
            <a:r>
              <a:rPr lang="en-US" dirty="0"/>
              <a:t>Remote Attendees</a:t>
            </a:r>
          </a:p>
          <a:p>
            <a:pPr marL="285750" lvl="1" indent="-285750"/>
            <a:r>
              <a:rPr lang="en-US" sz="2000" dirty="0"/>
              <a:t>Join Webex and set Webex audio as ‘music’</a:t>
            </a:r>
          </a:p>
          <a:p>
            <a:pPr marL="285750" lvl="1" indent="-285750"/>
            <a:r>
              <a:rPr lang="en-US" sz="2000" dirty="0"/>
              <a:t>Use the Webex queue to indicate you want to speak</a:t>
            </a:r>
          </a:p>
          <a:p>
            <a:pPr marL="285750" lvl="1" indent="-285750"/>
            <a:endParaRPr lang="en-US" sz="2000" dirty="0"/>
          </a:p>
          <a:p>
            <a:pPr marL="285750" lvl="1" indent="-285750"/>
            <a:endParaRPr lang="en-US" sz="2000" dirty="0"/>
          </a:p>
          <a:p>
            <a:pPr lvl="1"/>
            <a:endParaRPr lang="en-US" sz="2000" dirty="0"/>
          </a:p>
        </p:txBody>
      </p:sp>
    </p:spTree>
    <p:extLst>
      <p:ext uri="{BB962C8B-B14F-4D97-AF65-F5344CB8AC3E}">
        <p14:creationId xmlns:p14="http://schemas.microsoft.com/office/powerpoint/2010/main" val="58247287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4656FE-C205-9FE3-AF58-BA6A4F3EA70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7F92EE7-F470-5303-11AB-4E50EE176BF1}"/>
              </a:ext>
            </a:extLst>
          </p:cNvPr>
          <p:cNvSpPr>
            <a:spLocks noGrp="1"/>
          </p:cNvSpPr>
          <p:nvPr>
            <p:ph type="title"/>
          </p:nvPr>
        </p:nvSpPr>
        <p:spPr>
          <a:xfrm>
            <a:off x="914401" y="685801"/>
            <a:ext cx="10361084" cy="653127"/>
          </a:xfrm>
        </p:spPr>
        <p:txBody>
          <a:bodyPr/>
          <a:lstStyle/>
          <a:p>
            <a:r>
              <a:rPr lang="en-GB" dirty="0">
                <a:solidFill>
                  <a:schemeClr val="tx1"/>
                </a:solidFill>
              </a:rPr>
              <a:t>TGbi Agenda – January 16, 2024 – PM1</a:t>
            </a:r>
          </a:p>
        </p:txBody>
      </p:sp>
      <p:sp>
        <p:nvSpPr>
          <p:cNvPr id="9218" name="Rectangle 2">
            <a:extLst>
              <a:ext uri="{FF2B5EF4-FFF2-40B4-BE49-F238E27FC236}">
                <a16:creationId xmlns:a16="http://schemas.microsoft.com/office/drawing/2014/main" id="{8C1263FC-7837-B253-03EC-E2618306429E}"/>
              </a:ext>
            </a:extLst>
          </p:cNvPr>
          <p:cNvSpPr>
            <a:spLocks noGrp="1" noChangeArrowheads="1"/>
          </p:cNvSpPr>
          <p:nvPr>
            <p:ph idx="1"/>
          </p:nvPr>
        </p:nvSpPr>
        <p:spPr>
          <a:xfrm>
            <a:off x="914401" y="1338927"/>
            <a:ext cx="10361084" cy="4833271"/>
          </a:xfrm>
          <a:ln/>
        </p:spPr>
        <p:txBody>
          <a:bodyPr>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tx1"/>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tx1"/>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tx1"/>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tx1"/>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tx1"/>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tx1"/>
                </a:solidFill>
                <a:latin typeface="Times New Roman" panose="02020603050405020304" pitchFamily="18" charset="0"/>
                <a:cs typeface="Times New Roman" panose="02020603050405020304" pitchFamily="18" charset="0"/>
              </a:rPr>
              <a:t>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tx1"/>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tx1"/>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tx1"/>
                </a:solidFill>
                <a:latin typeface="Times New Roman"/>
                <a:cs typeface="Times New Roman"/>
                <a:sym typeface="Times New Roman"/>
              </a:rPr>
              <a:t>Discussion</a:t>
            </a:r>
            <a:endParaRPr lang="en-US" sz="1800" dirty="0">
              <a:solidFill>
                <a:schemeClr val="tx1"/>
              </a:solidFill>
              <a:latin typeface="Times New Roman" panose="02020603050405020304" pitchFamily="18" charset="0"/>
              <a:cs typeface="Times New Roman" panose="02020603050405020304" pitchFamily="18" charset="0"/>
            </a:endParaRPr>
          </a:p>
          <a:p>
            <a:pPr lvl="1">
              <a:buFont typeface="Arial"/>
              <a:buChar char="•"/>
            </a:pPr>
            <a:r>
              <a:rPr lang="en-US" sz="1800" spc="-1" dirty="0">
                <a:solidFill>
                  <a:schemeClr val="tx1"/>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tx1"/>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endParaRPr lang="en-US" sz="1800" dirty="0">
              <a:solidFill>
                <a:schemeClr val="tx1"/>
              </a:solidFill>
            </a:endParaRPr>
          </a:p>
          <a:p>
            <a:pPr lvl="0" hangingPunct="0">
              <a:defRPr sz="1500" spc="-1">
                <a:latin typeface="Arial"/>
                <a:ea typeface="Arial"/>
                <a:cs typeface="Arial"/>
                <a:sym typeface="Arial"/>
              </a:defRPr>
            </a:pPr>
            <a:endParaRPr lang="en-US" sz="1800">
              <a:solidFill>
                <a:schemeClr val="tx1"/>
              </a:solidFill>
            </a:endParaRPr>
          </a:p>
          <a:p>
            <a:pPr lvl="0" hangingPunct="0">
              <a:defRPr sz="1500" spc="-1">
                <a:latin typeface="Arial"/>
                <a:ea typeface="Arial"/>
                <a:cs typeface="Arial"/>
                <a:sym typeface="Arial"/>
              </a:defRPr>
            </a:pPr>
            <a:r>
              <a:rPr lang="en-US" sz="1800">
                <a:solidFill>
                  <a:schemeClr val="tx1"/>
                </a:solidFill>
              </a:rPr>
              <a:t>Adjourn</a:t>
            </a:r>
            <a:endParaRPr lang="en-US" sz="1800" dirty="0">
              <a:solidFill>
                <a:schemeClr val="tx1"/>
              </a:solidFill>
            </a:endParaRPr>
          </a:p>
        </p:txBody>
      </p:sp>
      <p:sp>
        <p:nvSpPr>
          <p:cNvPr id="6" name="Slide Number Placeholder 5">
            <a:extLst>
              <a:ext uri="{FF2B5EF4-FFF2-40B4-BE49-F238E27FC236}">
                <a16:creationId xmlns:a16="http://schemas.microsoft.com/office/drawing/2014/main" id="{DCD15EB9-B2B3-2279-645F-14C19508312A}"/>
              </a:ext>
            </a:extLst>
          </p:cNvPr>
          <p:cNvSpPr>
            <a:spLocks noGrp="1"/>
          </p:cNvSpPr>
          <p:nvPr>
            <p:ph type="sldNum" idx="12"/>
          </p:nvPr>
        </p:nvSpPr>
        <p:spPr/>
        <p:txBody>
          <a:bodyPr/>
          <a:lstStyle/>
          <a:p>
            <a:r>
              <a:rPr lang="en-GB"/>
              <a:t>Slide </a:t>
            </a:r>
            <a:fld id="{8DC72EFA-1DF8-481C-8B66-C8A1D5DAFDEA}" type="slidenum">
              <a:rPr lang="en-GB"/>
              <a:pPr/>
              <a:t>16</a:t>
            </a:fld>
            <a:endParaRPr lang="en-GB"/>
          </a:p>
        </p:txBody>
      </p:sp>
      <p:sp>
        <p:nvSpPr>
          <p:cNvPr id="5" name="Footer Placeholder 4">
            <a:extLst>
              <a:ext uri="{FF2B5EF4-FFF2-40B4-BE49-F238E27FC236}">
                <a16:creationId xmlns:a16="http://schemas.microsoft.com/office/drawing/2014/main" id="{D0C35FF2-E118-D5AF-602F-68E2E11E1657}"/>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C9EE0373-7D84-DF26-4693-C8951140CC06}"/>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21628587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6BED61-0B79-40C8-03AC-B632ED861D9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C6C8247-5DFE-774B-1837-0314EA22A80E}"/>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16, 2024 – AM1</a:t>
            </a:r>
          </a:p>
        </p:txBody>
      </p:sp>
      <p:sp>
        <p:nvSpPr>
          <p:cNvPr id="9218" name="Rectangle 2">
            <a:extLst>
              <a:ext uri="{FF2B5EF4-FFF2-40B4-BE49-F238E27FC236}">
                <a16:creationId xmlns:a16="http://schemas.microsoft.com/office/drawing/2014/main" id="{43DF9E29-0F0A-0ABF-533C-83BE13B6BADD}"/>
              </a:ext>
            </a:extLst>
          </p:cNvPr>
          <p:cNvSpPr>
            <a:spLocks noGrp="1" noChangeArrowheads="1"/>
          </p:cNvSpPr>
          <p:nvPr>
            <p:ph idx="1"/>
          </p:nvPr>
        </p:nvSpPr>
        <p:spPr>
          <a:xfrm>
            <a:off x="914401" y="1338927"/>
            <a:ext cx="10361084" cy="4833271"/>
          </a:xfrm>
          <a:ln/>
        </p:spPr>
        <p:txBody>
          <a:bodyPr>
            <a:normAutofit fontScale="925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(19 participants on-line, 11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Stephane Baron 24/1999r3 straw poll</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Philip Hawkes 25/167r1 straw poll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Carol Ansley 25/156r2 straw poll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25/135r6 straw poll</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Po-Kai Huang 25/176r0 straw poll</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A73EDAA0-BF35-B5B8-BAB5-402DB7F9459E}"/>
              </a:ext>
            </a:extLst>
          </p:cNvPr>
          <p:cNvSpPr>
            <a:spLocks noGrp="1"/>
          </p:cNvSpPr>
          <p:nvPr>
            <p:ph type="sldNum" idx="12"/>
          </p:nvPr>
        </p:nvSpPr>
        <p:spPr/>
        <p:txBody>
          <a:bodyPr/>
          <a:lstStyle/>
          <a:p>
            <a:r>
              <a:rPr lang="en-GB"/>
              <a:t>Slide </a:t>
            </a:r>
            <a:fld id="{8DC72EFA-1DF8-481C-8B66-C8A1D5DAFDEA}" type="slidenum">
              <a:rPr lang="en-GB"/>
              <a:pPr/>
              <a:t>17</a:t>
            </a:fld>
            <a:endParaRPr lang="en-GB"/>
          </a:p>
        </p:txBody>
      </p:sp>
      <p:sp>
        <p:nvSpPr>
          <p:cNvPr id="5" name="Footer Placeholder 4">
            <a:extLst>
              <a:ext uri="{FF2B5EF4-FFF2-40B4-BE49-F238E27FC236}">
                <a16:creationId xmlns:a16="http://schemas.microsoft.com/office/drawing/2014/main" id="{BFF9F6C4-5DC8-D422-FADD-B4A41AA86BE6}"/>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EBE58949-7935-FEF4-32C4-7B77F50722C0}"/>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1206335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E7C08E-2759-E751-C36E-2EF929A0D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1327F7-21C0-4F42-95E3-46CEEBD558A0}"/>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15, 2024 – AM1</a:t>
            </a:r>
          </a:p>
        </p:txBody>
      </p:sp>
      <p:sp>
        <p:nvSpPr>
          <p:cNvPr id="9218" name="Rectangle 2">
            <a:extLst>
              <a:ext uri="{FF2B5EF4-FFF2-40B4-BE49-F238E27FC236}">
                <a16:creationId xmlns:a16="http://schemas.microsoft.com/office/drawing/2014/main" id="{0825EED6-C8D9-B32B-DB49-F017205DB971}"/>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(27 participants on-line, 15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25/165r0, Carol Ansley 25/156r1,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 –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Philip Hawkes 25/167r0 – presented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Carol Ansley 25/156r1, 24/2116r1 – presented both</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25/135r4 -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24/1714r6 -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Stephane Baron 24/1999r2 – not presented</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37616B3A-8844-1D54-E184-C996F9978747}"/>
              </a:ext>
            </a:extLst>
          </p:cNvPr>
          <p:cNvSpPr>
            <a:spLocks noGrp="1"/>
          </p:cNvSpPr>
          <p:nvPr>
            <p:ph type="sldNum" idx="12"/>
          </p:nvPr>
        </p:nvSpPr>
        <p:spPr/>
        <p:txBody>
          <a:bodyPr/>
          <a:lstStyle/>
          <a:p>
            <a:r>
              <a:rPr lang="en-GB"/>
              <a:t>Slide </a:t>
            </a:r>
            <a:fld id="{8DC72EFA-1DF8-481C-8B66-C8A1D5DAFDEA}" type="slidenum">
              <a:rPr lang="en-GB"/>
              <a:pPr/>
              <a:t>18</a:t>
            </a:fld>
            <a:endParaRPr lang="en-GB"/>
          </a:p>
        </p:txBody>
      </p:sp>
      <p:sp>
        <p:nvSpPr>
          <p:cNvPr id="5" name="Footer Placeholder 4">
            <a:extLst>
              <a:ext uri="{FF2B5EF4-FFF2-40B4-BE49-F238E27FC236}">
                <a16:creationId xmlns:a16="http://schemas.microsoft.com/office/drawing/2014/main" id="{D86C8CB3-2DF3-D52D-BB49-8FB271B7AEE9}"/>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0874CDF0-F737-B7D6-924C-668BD1307EA1}"/>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50479730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CE7C08E-2759-E751-C36E-2EF929A0DD9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91327F7-21C0-4F42-95E3-46CEEBD558A0}"/>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14, 2024 – PM2</a:t>
            </a:r>
          </a:p>
        </p:txBody>
      </p:sp>
      <p:sp>
        <p:nvSpPr>
          <p:cNvPr id="9218" name="Rectangle 2">
            <a:extLst>
              <a:ext uri="{FF2B5EF4-FFF2-40B4-BE49-F238E27FC236}">
                <a16:creationId xmlns:a16="http://schemas.microsoft.com/office/drawing/2014/main" id="{0825EED6-C8D9-B32B-DB49-F017205DB971}"/>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t>
            </a:r>
            <a:r>
              <a:rPr lang="en-US" sz="1600" b="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 </a:t>
            </a: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(xx participants on-line, xx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Jarkko 25/135r1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 – discussion as needed</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 – motion to create D1.0 and ask for 30 day Working Group ballot</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p>
          <a:p>
            <a:pPr lvl="1">
              <a:buFont typeface="Arial"/>
              <a:buChar char="•"/>
            </a:pP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Dan Harkins straw poll</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25/135r1</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37616B3A-8844-1D54-E184-C996F9978747}"/>
              </a:ext>
            </a:extLst>
          </p:cNvPr>
          <p:cNvSpPr>
            <a:spLocks noGrp="1"/>
          </p:cNvSpPr>
          <p:nvPr>
            <p:ph type="sldNum" idx="12"/>
          </p:nvPr>
        </p:nvSpPr>
        <p:spPr/>
        <p:txBody>
          <a:bodyPr/>
          <a:lstStyle/>
          <a:p>
            <a:r>
              <a:rPr lang="en-GB"/>
              <a:t>Slide </a:t>
            </a:r>
            <a:fld id="{8DC72EFA-1DF8-481C-8B66-C8A1D5DAFDEA}" type="slidenum">
              <a:rPr lang="en-GB"/>
              <a:pPr/>
              <a:t>19</a:t>
            </a:fld>
            <a:endParaRPr lang="en-GB"/>
          </a:p>
        </p:txBody>
      </p:sp>
      <p:sp>
        <p:nvSpPr>
          <p:cNvPr id="5" name="Footer Placeholder 4">
            <a:extLst>
              <a:ext uri="{FF2B5EF4-FFF2-40B4-BE49-F238E27FC236}">
                <a16:creationId xmlns:a16="http://schemas.microsoft.com/office/drawing/2014/main" id="{D86C8CB3-2DF3-D52D-BB49-8FB271B7AEE9}"/>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0874CDF0-F737-B7D6-924C-668BD1307EA1}"/>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76531736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t>Agenda for 2025 January Plenary</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27732C-354F-14AD-BD5B-D358940367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D9CD6D2-1E50-FB2A-C754-4F7D8C9CBCCC}"/>
              </a:ext>
            </a:extLst>
          </p:cNvPr>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14, 2024 – AM1</a:t>
            </a:r>
          </a:p>
        </p:txBody>
      </p:sp>
      <p:sp>
        <p:nvSpPr>
          <p:cNvPr id="9218" name="Rectangle 2">
            <a:extLst>
              <a:ext uri="{FF2B5EF4-FFF2-40B4-BE49-F238E27FC236}">
                <a16:creationId xmlns:a16="http://schemas.microsoft.com/office/drawing/2014/main" id="{990357B0-579C-ED9A-EBCF-765D52593035}"/>
              </a:ext>
            </a:extLst>
          </p:cNvPr>
          <p:cNvSpPr>
            <a:spLocks noGrp="1" noChangeArrowheads="1"/>
          </p:cNvSpPr>
          <p:nvPr>
            <p:ph idx="1"/>
          </p:nvPr>
        </p:nvSpPr>
        <p:spPr>
          <a:xfrm>
            <a:off x="914401" y="1338927"/>
            <a:ext cx="10361084" cy="4833271"/>
          </a:xfrm>
          <a:ln/>
        </p:spPr>
        <p:txBody>
          <a:bodyPr>
            <a:normAutofit fontScale="85000" lnSpcReduction="1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(40 participants on-line, 26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AM1 – Po-Kai Huang 25/44r1 &amp; 1927r1, Stephane Baron 24/1999</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 Jarkko 25/135r1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Philip Hawkes,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Po-Kai Huang 25/44r1 &amp; 1927r1 - presented</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Stephane Baron 24/1999 – presented partially</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Philip Hawkes - postponed</a:t>
            </a: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a:extLst>
              <a:ext uri="{FF2B5EF4-FFF2-40B4-BE49-F238E27FC236}">
                <a16:creationId xmlns:a16="http://schemas.microsoft.com/office/drawing/2014/main" id="{4E8BE0E4-B64E-B100-D994-3156A44A3DB8}"/>
              </a:ext>
            </a:extLst>
          </p:cNvPr>
          <p:cNvSpPr>
            <a:spLocks noGrp="1"/>
          </p:cNvSpPr>
          <p:nvPr>
            <p:ph type="sldNum" idx="12"/>
          </p:nvPr>
        </p:nvSpPr>
        <p:spPr/>
        <p:txBody>
          <a:bodyPr/>
          <a:lstStyle/>
          <a:p>
            <a:r>
              <a:rPr lang="en-GB"/>
              <a:t>Slide </a:t>
            </a:r>
            <a:fld id="{8DC72EFA-1DF8-481C-8B66-C8A1D5DAFDEA}" type="slidenum">
              <a:rPr lang="en-GB"/>
              <a:pPr/>
              <a:t>20</a:t>
            </a:fld>
            <a:endParaRPr lang="en-GB"/>
          </a:p>
        </p:txBody>
      </p:sp>
      <p:sp>
        <p:nvSpPr>
          <p:cNvPr id="5" name="Footer Placeholder 4">
            <a:extLst>
              <a:ext uri="{FF2B5EF4-FFF2-40B4-BE49-F238E27FC236}">
                <a16:creationId xmlns:a16="http://schemas.microsoft.com/office/drawing/2014/main" id="{53210CC0-1E7A-8430-8A65-CAEA6F728BBC}"/>
              </a:ext>
            </a:extLst>
          </p:cNvPr>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a:extLst>
              <a:ext uri="{FF2B5EF4-FFF2-40B4-BE49-F238E27FC236}">
                <a16:creationId xmlns:a16="http://schemas.microsoft.com/office/drawing/2014/main" id="{A6F50ED0-000C-15B3-2277-82D52FCF98D2}"/>
              </a:ext>
            </a:extLst>
          </p:cNvPr>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40271217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1" y="685801"/>
            <a:ext cx="10361084" cy="653127"/>
          </a:xfrm>
        </p:spPr>
        <p:txBody>
          <a:bodyPr/>
          <a:lstStyle/>
          <a:p>
            <a:r>
              <a:rPr lang="en-GB" dirty="0">
                <a:solidFill>
                  <a:schemeClr val="bg1">
                    <a:lumMod val="50000"/>
                  </a:schemeClr>
                </a:solidFill>
              </a:rPr>
              <a:t>TGbi Agenda – January 13, 2024 – PM1</a:t>
            </a:r>
          </a:p>
        </p:txBody>
      </p:sp>
      <p:sp>
        <p:nvSpPr>
          <p:cNvPr id="9218" name="Rectangle 2"/>
          <p:cNvSpPr>
            <a:spLocks noGrp="1" noChangeArrowheads="1"/>
          </p:cNvSpPr>
          <p:nvPr>
            <p:ph idx="1"/>
          </p:nvPr>
        </p:nvSpPr>
        <p:spPr>
          <a:xfrm>
            <a:off x="914401" y="1338927"/>
            <a:ext cx="10361084" cy="4833271"/>
          </a:xfrm>
          <a:ln/>
        </p:spPr>
        <p:txBody>
          <a:bodyPr>
            <a:normAutofit fontScale="77500" lnSpcReduction="20000"/>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800" spc="-1" dirty="0">
                <a:solidFill>
                  <a:schemeClr val="bg1">
                    <a:lumMod val="50000"/>
                  </a:schemeClr>
                </a:solidFill>
                <a:latin typeface="Times New Roman"/>
                <a:cs typeface="Times New Roman"/>
                <a:sym typeface="Times New Roman"/>
              </a:rPr>
              <a:t>Administrative</a:t>
            </a:r>
          </a:p>
          <a:p>
            <a:pPr marL="342900" lvl="0" indent="-342900">
              <a:buFont typeface="Arial" panose="020B0604020202020204" pitchFamily="34" charset="0"/>
              <a:buChar char="•"/>
              <a:defRPr sz="1500" spc="-1">
                <a:latin typeface="Arial"/>
                <a:ea typeface="Arial"/>
                <a:cs typeface="Arial"/>
                <a:sym typeface="Arial"/>
              </a:defRPr>
            </a:pPr>
            <a:r>
              <a:rPr lang="en-US" sz="1600" b="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(21 participants on-line, 24 participants in the room)</a:t>
            </a:r>
          </a:p>
          <a:p>
            <a:pPr marL="342900" lvl="0"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Schedule for the week:</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Monday			PM1 – Jarkko </a:t>
            </a:r>
            <a:r>
              <a:rPr lang="en-US" sz="1800" dirty="0" err="1">
                <a:solidFill>
                  <a:schemeClr val="bg1">
                    <a:lumMod val="50000"/>
                  </a:schemeClr>
                </a:solidFill>
                <a:latin typeface="Times New Roman" panose="02020603050405020304" pitchFamily="18" charset="0"/>
                <a:cs typeface="Times New Roman" panose="02020603050405020304" pitchFamily="18" charset="0"/>
              </a:rPr>
              <a:t>Kneckt</a:t>
            </a:r>
            <a:r>
              <a:rPr lang="en-US" sz="1800" dirty="0">
                <a:solidFill>
                  <a:schemeClr val="bg1">
                    <a:lumMod val="50000"/>
                  </a:schemeClr>
                </a:solidFill>
                <a:latin typeface="Times New Roman" panose="02020603050405020304" pitchFamily="18" charset="0"/>
                <a:cs typeface="Times New Roman" panose="02020603050405020304" pitchFamily="18" charset="0"/>
              </a:rPr>
              <a:t> 25/135, 136, 137,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a:t>
            </a:r>
          </a:p>
          <a:p>
            <a:pPr marL="922338" lvl="3" indent="-461963">
              <a:lnSpc>
                <a:spcPct val="120000"/>
              </a:lnSpc>
              <a:spcBef>
                <a:spcPts val="200"/>
              </a:spcBef>
              <a:buClr>
                <a:srgbClr val="000000"/>
              </a:buClr>
              <a:buSzPct val="100000"/>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AM1 – Po-Kai Huang 25/44r1 &amp; 1927r1, Stephane Baron 24/1999, Philip Hawkes </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Tuesday			PM2 – Dominico </a:t>
            </a:r>
            <a:r>
              <a:rPr lang="en-US" sz="1800" dirty="0" err="1">
                <a:solidFill>
                  <a:schemeClr val="bg1">
                    <a:lumMod val="50000"/>
                  </a:schemeClr>
                </a:solidFill>
                <a:latin typeface="Times New Roman" panose="02020603050405020304" pitchFamily="18" charset="0"/>
                <a:cs typeface="Times New Roman" panose="02020603050405020304" pitchFamily="18" charset="0"/>
              </a:rPr>
              <a:t>Ficara</a:t>
            </a:r>
            <a:r>
              <a:rPr lang="en-US" sz="1800" dirty="0">
                <a:solidFill>
                  <a:schemeClr val="bg1">
                    <a:lumMod val="50000"/>
                  </a:schemeClr>
                </a:solidFill>
                <a:latin typeface="Times New Roman" panose="02020603050405020304" pitchFamily="18" charset="0"/>
                <a:cs typeface="Times New Roman" panose="02020603050405020304" pitchFamily="18" charset="0"/>
              </a:rPr>
              <a:t> 24/1714r5, </a:t>
            </a: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straw poll</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Wednesday		AM1 – Carol Ansley 24/2116r1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AM1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r>
              <a:rPr lang="en-US" sz="1800" dirty="0">
                <a:solidFill>
                  <a:schemeClr val="bg1">
                    <a:lumMod val="50000"/>
                  </a:schemeClr>
                </a:solidFill>
                <a:latin typeface="Times New Roman" panose="02020603050405020304" pitchFamily="18" charset="0"/>
                <a:cs typeface="Times New Roman" panose="02020603050405020304" pitchFamily="18" charset="0"/>
              </a:rPr>
              <a:t>Thursday			PM1</a:t>
            </a:r>
          </a:p>
          <a:p>
            <a:pPr marL="922338" lvl="3" indent="-461963">
              <a:lnSpc>
                <a:spcPct val="120000"/>
              </a:lnSpc>
              <a:spcBef>
                <a:spcPts val="200"/>
              </a:spcBef>
              <a:buFont typeface="Arial" panose="020B0604020202020204" pitchFamily="34" charset="0"/>
              <a:buChar char="•"/>
              <a:defRPr sz="1500" b="1" spc="-1">
                <a:latin typeface="Times New Roman"/>
                <a:ea typeface="Times New Roman"/>
                <a:cs typeface="Times New Roman"/>
                <a:sym typeface="Times New Roman"/>
              </a:defRPr>
            </a:pPr>
            <a:endParaRPr lang="en-US" sz="1800" dirty="0">
              <a:solidFill>
                <a:schemeClr val="bg1">
                  <a:lumMod val="50000"/>
                </a:schemeClr>
              </a:solidFill>
              <a:latin typeface="Times New Roman" panose="02020603050405020304" pitchFamily="18" charset="0"/>
              <a:cs typeface="Times New Roman" panose="02020603050405020304" pitchFamily="18" charset="0"/>
            </a:endParaRPr>
          </a:p>
          <a:p>
            <a:pPr marL="57150" lvl="1" indent="-342900">
              <a:buFont typeface="Arial" panose="020B0604020202020204" pitchFamily="34" charset="0"/>
              <a:buChar char="•"/>
              <a:defRPr sz="1500" spc="-1">
                <a:latin typeface="Arial"/>
                <a:ea typeface="Arial"/>
                <a:cs typeface="Arial"/>
                <a:sym typeface="Arial"/>
              </a:defRPr>
            </a:pPr>
            <a:r>
              <a:rPr lang="en-US" sz="1800" spc="-1" dirty="0">
                <a:solidFill>
                  <a:schemeClr val="bg1">
                    <a:lumMod val="50000"/>
                  </a:schemeClr>
                </a:solidFill>
                <a:latin typeface="Times New Roman" panose="02020603050405020304" pitchFamily="18" charset="0"/>
                <a:cs typeface="Times New Roman" panose="02020603050405020304" pitchFamily="18" charset="0"/>
              </a:rPr>
              <a:t>Approval of accumulated minutes – 24/1911r0 and 2052r0 – approved motion #53</a:t>
            </a:r>
          </a:p>
          <a:p>
            <a:pPr marL="0" lvl="1" indent="0">
              <a:defRPr sz="1500" spc="-1">
                <a:latin typeface="Arial"/>
                <a:ea typeface="Arial"/>
                <a:cs typeface="Arial"/>
                <a:sym typeface="Arial"/>
              </a:defRPr>
            </a:pPr>
            <a:endParaRPr lang="en-US" sz="18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800" b="1" spc="-1" dirty="0">
                <a:solidFill>
                  <a:schemeClr val="bg1">
                    <a:lumMod val="50000"/>
                  </a:schemeClr>
                </a:solidFill>
                <a:latin typeface="Times New Roman"/>
                <a:cs typeface="Times New Roman"/>
                <a:sym typeface="Times New Roman"/>
              </a:rPr>
              <a:t>Discussion</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Jarkko </a:t>
            </a:r>
            <a:r>
              <a:rPr lang="en-US" sz="1800" spc="-1" dirty="0" err="1">
                <a:solidFill>
                  <a:schemeClr val="bg1">
                    <a:lumMod val="50000"/>
                  </a:schemeClr>
                </a:solidFill>
                <a:latin typeface="Times New Roman" panose="02020603050405020304" pitchFamily="18" charset="0"/>
                <a:cs typeface="Times New Roman" panose="02020603050405020304" pitchFamily="18" charset="0"/>
                <a:sym typeface="Times New Roman"/>
              </a:rPr>
              <a:t>Kneckt</a:t>
            </a:r>
            <a:r>
              <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rPr>
              <a:t> 25/136r0 - presented</a:t>
            </a:r>
          </a:p>
          <a:p>
            <a:pPr lvl="1">
              <a:buFont typeface="Arial"/>
              <a:buChar char="•"/>
            </a:pPr>
            <a:r>
              <a:rPr lang="en-US" sz="1800" dirty="0" err="1">
                <a:solidFill>
                  <a:schemeClr val="bg1">
                    <a:lumMod val="50000"/>
                  </a:schemeClr>
                </a:solidFill>
                <a:latin typeface="Times New Roman" panose="02020603050405020304" pitchFamily="18" charset="0"/>
                <a:cs typeface="Times New Roman" panose="02020603050405020304" pitchFamily="18" charset="0"/>
              </a:rPr>
              <a:t>Jouni</a:t>
            </a:r>
            <a:r>
              <a:rPr lang="en-US" sz="1800" dirty="0">
                <a:solidFill>
                  <a:schemeClr val="bg1">
                    <a:lumMod val="50000"/>
                  </a:schemeClr>
                </a:solidFill>
                <a:latin typeface="Times New Roman" panose="02020603050405020304" pitchFamily="18" charset="0"/>
                <a:cs typeface="Times New Roman" panose="02020603050405020304" pitchFamily="18" charset="0"/>
              </a:rPr>
              <a:t> </a:t>
            </a:r>
            <a:r>
              <a:rPr lang="en-US" sz="1800" dirty="0" err="1">
                <a:solidFill>
                  <a:schemeClr val="bg1">
                    <a:lumMod val="50000"/>
                  </a:schemeClr>
                </a:solidFill>
                <a:latin typeface="Times New Roman" panose="02020603050405020304" pitchFamily="18" charset="0"/>
                <a:cs typeface="Times New Roman" panose="02020603050405020304" pitchFamily="18" charset="0"/>
              </a:rPr>
              <a:t>Malinen</a:t>
            </a:r>
            <a:r>
              <a:rPr lang="en-US" sz="1800" dirty="0">
                <a:solidFill>
                  <a:schemeClr val="bg1">
                    <a:lumMod val="50000"/>
                  </a:schemeClr>
                </a:solidFill>
                <a:latin typeface="Times New Roman" panose="02020603050405020304" pitchFamily="18" charset="0"/>
                <a:cs typeface="Times New Roman" panose="02020603050405020304" pitchFamily="18" charset="0"/>
              </a:rPr>
              <a:t> 25/155r0 – presented, straw poll for later</a:t>
            </a:r>
          </a:p>
          <a:p>
            <a:pPr lvl="1">
              <a:buFont typeface="Arial"/>
              <a:buChar char="•"/>
            </a:pPr>
            <a:r>
              <a:rPr lang="en-US" sz="1800" dirty="0">
                <a:solidFill>
                  <a:schemeClr val="bg1">
                    <a:lumMod val="50000"/>
                  </a:schemeClr>
                </a:solidFill>
                <a:latin typeface="Times New Roman" panose="02020603050405020304" pitchFamily="18" charset="0"/>
                <a:cs typeface="Times New Roman" panose="02020603050405020304" pitchFamily="18" charset="0"/>
              </a:rPr>
              <a:t>Antonio de la Oliva 25/153r0 - presented</a:t>
            </a: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Times New Roman"/>
            </a:endParaRPr>
          </a:p>
          <a:p>
            <a:pPr lvl="1">
              <a:buFont typeface="Arial"/>
              <a:buChar char="•"/>
            </a:pPr>
            <a:r>
              <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8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800" dirty="0">
                <a:solidFill>
                  <a:schemeClr val="bg1">
                    <a:lumMod val="50000"/>
                  </a:schemeClr>
                </a:solidFill>
              </a:rPr>
              <a:t>Recess</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21</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endParaRPr lang="en-GB" dirty="0"/>
          </a:p>
        </p:txBody>
      </p:sp>
      <p:sp>
        <p:nvSpPr>
          <p:cNvPr id="4" name="Date Placeholder 3"/>
          <p:cNvSpPr>
            <a:spLocks noGrp="1"/>
          </p:cNvSpPr>
          <p:nvPr>
            <p:ph type="dt" idx="4294967295"/>
          </p:nvPr>
        </p:nvSpPr>
        <p:spPr>
          <a:xfrm>
            <a:off x="884904" y="684879"/>
            <a:ext cx="2499764" cy="273050"/>
          </a:xfrm>
          <a:prstGeom prst="rect">
            <a:avLst/>
          </a:prstGeom>
        </p:spPr>
        <p:txBody>
          <a:bodyPr/>
          <a:lstStyle/>
          <a:p>
            <a:r>
              <a:rPr lang="en-US"/>
              <a:t>Month Year</a:t>
            </a:r>
            <a:endParaRPr lang="en-GB"/>
          </a:p>
        </p:txBody>
      </p:sp>
    </p:spTree>
    <p:extLst>
      <p:ext uri="{BB962C8B-B14F-4D97-AF65-F5344CB8AC3E}">
        <p14:creationId xmlns:p14="http://schemas.microsoft.com/office/powerpoint/2010/main" val="397279342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2209800" y="1751762"/>
            <a:ext cx="7770814" cy="3870664"/>
          </a:xfrm>
        </p:spPr>
        <p:txBody>
          <a:bodyPr>
            <a:normAutofit fontScale="85000" lnSpcReduction="20000"/>
          </a:bodyPr>
          <a:lstStyle/>
          <a:p>
            <a:r>
              <a:rPr lang="en-US" dirty="0"/>
              <a:t>TG use case start:				March 2021</a:t>
            </a:r>
          </a:p>
          <a:p>
            <a:r>
              <a:rPr lang="en-US" dirty="0"/>
              <a:t>Use case completion:			February 2022</a:t>
            </a:r>
          </a:p>
          <a:p>
            <a:r>
              <a:rPr lang="en-US" dirty="0"/>
              <a:t>Features identified:				September 2022</a:t>
            </a:r>
          </a:p>
          <a:p>
            <a:r>
              <a:rPr lang="en-US" dirty="0"/>
              <a:t>Comment collection:			</a:t>
            </a:r>
            <a:r>
              <a:rPr lang="en-US" dirty="0">
                <a:solidFill>
                  <a:schemeClr val="tx1"/>
                </a:solidFill>
              </a:rPr>
              <a:t>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FB0235-AEAF-205F-4E72-FAF282379E35}"/>
              </a:ext>
            </a:extLst>
          </p:cNvPr>
          <p:cNvSpPr>
            <a:spLocks noGrp="1"/>
          </p:cNvSpPr>
          <p:nvPr>
            <p:ph type="title"/>
          </p:nvPr>
        </p:nvSpPr>
        <p:spPr/>
        <p:txBody>
          <a:bodyPr/>
          <a:lstStyle/>
          <a:p>
            <a:r>
              <a:rPr lang="en-US" dirty="0"/>
              <a:t>Motion # 53</a:t>
            </a:r>
          </a:p>
        </p:txBody>
      </p:sp>
      <p:sp>
        <p:nvSpPr>
          <p:cNvPr id="3" name="Content Placeholder 2">
            <a:extLst>
              <a:ext uri="{FF2B5EF4-FFF2-40B4-BE49-F238E27FC236}">
                <a16:creationId xmlns:a16="http://schemas.microsoft.com/office/drawing/2014/main" id="{5B21F962-D098-99CD-12EE-D561C0C5DBC6}"/>
              </a:ext>
            </a:extLst>
          </p:cNvPr>
          <p:cNvSpPr>
            <a:spLocks noGrp="1"/>
          </p:cNvSpPr>
          <p:nvPr>
            <p:ph idx="1"/>
          </p:nvPr>
        </p:nvSpPr>
        <p:spPr/>
        <p:txBody>
          <a:bodyPr/>
          <a:lstStyle/>
          <a:p>
            <a:pPr marL="0" indent="0">
              <a:buNone/>
            </a:pPr>
            <a:r>
              <a:rPr lang="en-US" sz="1800" b="0" dirty="0">
                <a:solidFill>
                  <a:schemeClr val="tx1"/>
                </a:solidFill>
                <a:sym typeface="Arial"/>
              </a:rPr>
              <a:t>Approve the prior session minutes and teleconference minutes: </a:t>
            </a:r>
            <a:endParaRPr lang="en-US" sz="1800" b="0" dirty="0">
              <a:solidFill>
                <a:srgbClr val="262626"/>
              </a:solidFill>
              <a:effectLst/>
              <a:latin typeface="Helvetica Neue" panose="02000503000000020004" pitchFamily="2" charset="0"/>
            </a:endParaRPr>
          </a:p>
          <a:p>
            <a:r>
              <a:rPr lang="en-US" sz="1800" b="0" dirty="0">
                <a:solidFill>
                  <a:schemeClr val="tx1"/>
                </a:solidFill>
              </a:rPr>
              <a:t>11-24/1911r0 (November Plenary minutes), 11-24/2052r0 (December and January teleconference minutes)</a:t>
            </a:r>
          </a:p>
          <a:p>
            <a:endParaRPr lang="en-US" sz="1800" b="0" dirty="0">
              <a:solidFill>
                <a:schemeClr val="tx1"/>
              </a:solidFill>
            </a:endParaRPr>
          </a:p>
          <a:p>
            <a:endParaRPr lang="en-US" sz="1800" b="0" dirty="0">
              <a:solidFill>
                <a:schemeClr val="tx1"/>
              </a:solidFill>
            </a:endParaRPr>
          </a:p>
          <a:p>
            <a:r>
              <a:rPr lang="en-US" sz="1800" b="0" dirty="0"/>
              <a:t>Mover:    Jerome Henry</a:t>
            </a:r>
          </a:p>
          <a:p>
            <a:r>
              <a:rPr lang="en-US" sz="1800" b="0" dirty="0"/>
              <a:t>Second:   Peter Yee</a:t>
            </a:r>
          </a:p>
          <a:p>
            <a:r>
              <a:rPr lang="en-US" sz="1800" b="0" dirty="0"/>
              <a:t>Approved by unanimous consent, 27 attendees on-line, 26 in the room</a:t>
            </a:r>
          </a:p>
        </p:txBody>
      </p:sp>
      <p:sp>
        <p:nvSpPr>
          <p:cNvPr id="4" name="Slide Number Placeholder 3">
            <a:extLst>
              <a:ext uri="{FF2B5EF4-FFF2-40B4-BE49-F238E27FC236}">
                <a16:creationId xmlns:a16="http://schemas.microsoft.com/office/drawing/2014/main" id="{2545D1FF-E2A6-C766-DC79-754BFD0D544F}"/>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15926523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ADACF7-3A53-05EF-8109-4532F9A80083}"/>
              </a:ext>
            </a:extLst>
          </p:cNvPr>
          <p:cNvSpPr>
            <a:spLocks noGrp="1"/>
          </p:cNvSpPr>
          <p:nvPr>
            <p:ph type="title"/>
          </p:nvPr>
        </p:nvSpPr>
        <p:spPr/>
        <p:txBody>
          <a:bodyPr/>
          <a:lstStyle/>
          <a:p>
            <a:r>
              <a:rPr lang="en-US" dirty="0"/>
              <a:t>Organizing Plan</a:t>
            </a:r>
          </a:p>
        </p:txBody>
      </p:sp>
      <p:sp>
        <p:nvSpPr>
          <p:cNvPr id="4" name="Slide Number Placeholder 3">
            <a:extLst>
              <a:ext uri="{FF2B5EF4-FFF2-40B4-BE49-F238E27FC236}">
                <a16:creationId xmlns:a16="http://schemas.microsoft.com/office/drawing/2014/main" id="{33FF0A6E-092B-27B0-97AA-B288E9E29598}"/>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graphicFrame>
        <p:nvGraphicFramePr>
          <p:cNvPr id="5" name="Content Placeholder 4">
            <a:extLst>
              <a:ext uri="{FF2B5EF4-FFF2-40B4-BE49-F238E27FC236}">
                <a16:creationId xmlns:a16="http://schemas.microsoft.com/office/drawing/2014/main" id="{EA86CD28-5652-B4C3-1526-786B09C64409}"/>
              </a:ext>
            </a:extLst>
          </p:cNvPr>
          <p:cNvGraphicFramePr>
            <a:graphicFrameLocks noGrp="1"/>
          </p:cNvGraphicFramePr>
          <p:nvPr>
            <p:ph idx="1"/>
            <p:extLst>
              <p:ext uri="{D42A27DB-BD31-4B8C-83A1-F6EECF244321}">
                <p14:modId xmlns:p14="http://schemas.microsoft.com/office/powerpoint/2010/main" val="2620798557"/>
              </p:ext>
            </p:extLst>
          </p:nvPr>
        </p:nvGraphicFramePr>
        <p:xfrm>
          <a:off x="914400" y="1981200"/>
          <a:ext cx="10361613" cy="41132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6385491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2440F2-F4F3-57D7-068F-EE7CC89F5F01}"/>
              </a:ext>
            </a:extLst>
          </p:cNvPr>
          <p:cNvSpPr>
            <a:spLocks noGrp="1"/>
          </p:cNvSpPr>
          <p:nvPr>
            <p:ph type="title"/>
          </p:nvPr>
        </p:nvSpPr>
        <p:spPr/>
        <p:txBody>
          <a:bodyPr/>
          <a:lstStyle/>
          <a:p>
            <a:r>
              <a:rPr lang="en-US" dirty="0"/>
              <a:t>Amendment title</a:t>
            </a:r>
          </a:p>
        </p:txBody>
      </p:sp>
      <p:sp>
        <p:nvSpPr>
          <p:cNvPr id="3" name="Content Placeholder 2">
            <a:extLst>
              <a:ext uri="{FF2B5EF4-FFF2-40B4-BE49-F238E27FC236}">
                <a16:creationId xmlns:a16="http://schemas.microsoft.com/office/drawing/2014/main" id="{C4C11C74-8F1B-E411-874B-C743893FD4DF}"/>
              </a:ext>
            </a:extLst>
          </p:cNvPr>
          <p:cNvSpPr>
            <a:spLocks noGrp="1"/>
          </p:cNvSpPr>
          <p:nvPr>
            <p:ph idx="1"/>
          </p:nvPr>
        </p:nvSpPr>
        <p:spPr/>
        <p:txBody>
          <a:bodyPr/>
          <a:lstStyle/>
          <a:p>
            <a:r>
              <a:rPr lang="en-US"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a:p>
            <a:endParaRPr lang="en-US" dirty="0"/>
          </a:p>
        </p:txBody>
      </p:sp>
      <p:sp>
        <p:nvSpPr>
          <p:cNvPr id="4" name="Slide Number Placeholder 3">
            <a:extLst>
              <a:ext uri="{FF2B5EF4-FFF2-40B4-BE49-F238E27FC236}">
                <a16:creationId xmlns:a16="http://schemas.microsoft.com/office/drawing/2014/main" id="{AF66ACC4-B14C-F452-BCF5-F594B188275A}"/>
              </a:ext>
            </a:extLst>
          </p:cNvPr>
          <p:cNvSpPr>
            <a:spLocks noGrp="1"/>
          </p:cNvSpPr>
          <p:nvPr>
            <p:ph type="sldNum" idx="12"/>
          </p:nvPr>
        </p:nvSpPr>
        <p:spPr/>
        <p:txBody>
          <a:bodyPr/>
          <a:lstStyle/>
          <a:p>
            <a:r>
              <a:rPr lang="en-GB"/>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1178900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911943" y="1524000"/>
            <a:ext cx="10361084" cy="1065213"/>
          </a:xfrm>
          <a:ln/>
        </p:spPr>
        <p:txBody>
          <a:bodyPr/>
          <a:lstStyle/>
          <a:p>
            <a:pPr algn="ctr">
              <a:defRPr sz="2700" b="1" spc="-1">
                <a:latin typeface="Times New Roman"/>
                <a:ea typeface="Times New Roman"/>
                <a:cs typeface="Times New Roman"/>
                <a:sym typeface="Times New Roman"/>
              </a:defRPr>
            </a:pPr>
            <a:r>
              <a:rPr lang="en-US" dirty="0"/>
              <a:t>IEEE 802.11  </a:t>
            </a:r>
            <a:br>
              <a:rPr lang="en-US" dirty="0"/>
            </a:br>
            <a:r>
              <a:rPr lang="en-US" dirty="0"/>
              <a:t>Enhanced Data Privacy Task Group</a:t>
            </a:r>
          </a:p>
        </p:txBody>
      </p:sp>
      <p:sp>
        <p:nvSpPr>
          <p:cNvPr id="5122" name="Rectangle 2"/>
          <p:cNvSpPr>
            <a:spLocks noGrp="1" noChangeArrowheads="1"/>
          </p:cNvSpPr>
          <p:nvPr>
            <p:ph idx="1"/>
          </p:nvPr>
        </p:nvSpPr>
        <p:spPr>
          <a:xfrm>
            <a:off x="914401" y="2895600"/>
            <a:ext cx="10361084" cy="3198814"/>
          </a:xfrm>
          <a:ln/>
        </p:spPr>
        <p:txBody>
          <a:bodyPr/>
          <a:lstStyle/>
          <a:p>
            <a:pPr algn="ctr">
              <a:spcBef>
                <a:spcPts val="400"/>
              </a:spcBef>
              <a:defRPr sz="2000" b="1" spc="-1">
                <a:latin typeface="Times New Roman"/>
                <a:ea typeface="Times New Roman"/>
                <a:cs typeface="Times New Roman"/>
                <a:sym typeface="Times New Roman"/>
              </a:defRPr>
            </a:pPr>
            <a:r>
              <a:rPr lang="en-US" dirty="0"/>
              <a:t>Chair: Carol Ansley</a:t>
            </a:r>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3</a:t>
            </a:fld>
            <a:endParaRPr lang="en-GB"/>
          </a:p>
        </p:txBody>
      </p:sp>
      <p:sp>
        <p:nvSpPr>
          <p:cNvPr id="5" name="Footer Placeholder 4"/>
          <p:cNvSpPr>
            <a:spLocks noGrp="1"/>
          </p:cNvSpPr>
          <p:nvPr>
            <p:ph type="ftr" idx="4294967295"/>
          </p:nvPr>
        </p:nvSpPr>
        <p:spPr>
          <a:xfrm>
            <a:off x="7031916" y="5913439"/>
            <a:ext cx="4246027" cy="180975"/>
          </a:xfrm>
          <a:prstGeom prst="rect">
            <a:avLst/>
          </a:prstGeom>
        </p:spPr>
        <p:txBody>
          <a:bodyPr/>
          <a:lstStyle/>
          <a:p>
            <a:r>
              <a:rPr lang="en-GB"/>
              <a:t>Name, Affiliation</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itle 1">
            <a:extLst>
              <a:ext uri="{FF2B5EF4-FFF2-40B4-BE49-F238E27FC236}">
                <a16:creationId xmlns:a16="http://schemas.microsoft.com/office/drawing/2014/main" id="{73002C4B-7397-40AB-A3B5-FCC6C74F98AD}"/>
              </a:ext>
            </a:extLst>
          </p:cNvPr>
          <p:cNvSpPr>
            <a:spLocks noGrp="1" noChangeArrowheads="1"/>
          </p:cNvSpPr>
          <p:nvPr>
            <p:ph type="title"/>
          </p:nvPr>
        </p:nvSpPr>
        <p:spPr>
          <a:xfrm>
            <a:off x="929219" y="670427"/>
            <a:ext cx="10460566" cy="914400"/>
          </a:xfrm>
        </p:spPr>
        <p:txBody>
          <a:bodyPr/>
          <a:lstStyle/>
          <a:p>
            <a:r>
              <a:rPr lang="en-US" altLang="en-US" dirty="0"/>
              <a:t>Registration for the January IEEE 802 interim session</a:t>
            </a:r>
          </a:p>
        </p:txBody>
      </p:sp>
      <p:sp>
        <p:nvSpPr>
          <p:cNvPr id="29701" name="Content Placeholder 2">
            <a:extLst>
              <a:ext uri="{FF2B5EF4-FFF2-40B4-BE49-F238E27FC236}">
                <a16:creationId xmlns:a16="http://schemas.microsoft.com/office/drawing/2014/main" id="{12392EE6-221D-42DE-9F82-E22E6074B815}"/>
              </a:ext>
            </a:extLst>
          </p:cNvPr>
          <p:cNvSpPr>
            <a:spLocks noGrp="1" noChangeArrowheads="1"/>
          </p:cNvSpPr>
          <p:nvPr>
            <p:ph idx="1"/>
          </p:nvPr>
        </p:nvSpPr>
        <p:spPr>
          <a:xfrm>
            <a:off x="839415" y="1787046"/>
            <a:ext cx="10550369" cy="4649786"/>
          </a:xfrm>
        </p:spPr>
        <p:txBody>
          <a:bodyPr/>
          <a:lstStyle/>
          <a:p>
            <a:pPr>
              <a:buFont typeface="Arial" panose="020B0604020202020204" pitchFamily="34" charset="0"/>
              <a:buChar char="•"/>
            </a:pPr>
            <a:r>
              <a:rPr lang="en-US" altLang="en-US" b="0" dirty="0"/>
              <a:t>This meeting is part of the January IEEE 802 interim session</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You must pay the registration fee whether attending in-person or remotely</a:t>
            </a:r>
          </a:p>
          <a:p>
            <a:pPr>
              <a:buFont typeface="Arial" panose="020B0604020202020204" pitchFamily="34" charset="0"/>
              <a:buChar char="•"/>
            </a:pPr>
            <a:endParaRPr lang="en-US" altLang="en-US" b="0" dirty="0"/>
          </a:p>
          <a:p>
            <a:pPr>
              <a:buFont typeface="Arial" panose="020B0604020202020204" pitchFamily="34" charset="0"/>
              <a:buChar char="•"/>
            </a:pPr>
            <a:r>
              <a:rPr lang="en-US" altLang="en-US" b="0" dirty="0"/>
              <a:t>If you have not already done so, you can register here: </a:t>
            </a:r>
          </a:p>
          <a:p>
            <a:pPr marL="400050" lvl="1" indent="0"/>
            <a:r>
              <a:rPr lang="en-US" dirty="0">
                <a:hlinkClick r:id="rId3"/>
              </a:rPr>
              <a:t>https://cvent.me/d5xo5D</a:t>
            </a:r>
            <a:endParaRPr lang="en-US" dirty="0"/>
          </a:p>
          <a:p>
            <a:pPr marL="0" indent="0"/>
            <a:endParaRPr lang="en-US" altLang="en-US" b="0" dirty="0"/>
          </a:p>
          <a:p>
            <a:pPr>
              <a:buFont typeface="Arial" panose="020B0604020202020204" pitchFamily="34" charset="0"/>
              <a:buChar char="•"/>
            </a:pPr>
            <a:r>
              <a:rPr lang="en-US" altLang="en-US" b="0" dirty="0"/>
              <a:t>If you do not intend to register for this session you must leave this meeting and, if you have logged attendance on IMAT, email the 802.11 chair or vice chairs to have your attendance cancelled</a:t>
            </a:r>
          </a:p>
        </p:txBody>
      </p:sp>
    </p:spTree>
    <p:extLst>
      <p:ext uri="{BB962C8B-B14F-4D97-AF65-F5344CB8AC3E}">
        <p14:creationId xmlns:p14="http://schemas.microsoft.com/office/powerpoint/2010/main" val="23952174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E6EBD6-6BC7-8AFA-A1BD-7FA59A9BFDFE}"/>
              </a:ext>
            </a:extLst>
          </p:cNvPr>
          <p:cNvSpPr>
            <a:spLocks noGrp="1"/>
          </p:cNvSpPr>
          <p:nvPr>
            <p:ph type="title"/>
          </p:nvPr>
        </p:nvSpPr>
        <p:spPr/>
        <p:txBody>
          <a:bodyPr/>
          <a:lstStyle/>
          <a:p>
            <a:r>
              <a:rPr lang="en-US" dirty="0"/>
              <a:t>Attendance, etc.</a:t>
            </a:r>
          </a:p>
        </p:txBody>
      </p:sp>
      <p:sp>
        <p:nvSpPr>
          <p:cNvPr id="3" name="Content Placeholder 2">
            <a:extLst>
              <a:ext uri="{FF2B5EF4-FFF2-40B4-BE49-F238E27FC236}">
                <a16:creationId xmlns:a16="http://schemas.microsoft.com/office/drawing/2014/main" id="{8F6F0028-72F9-766A-1926-5AF778E5EAB9}"/>
              </a:ext>
            </a:extLst>
          </p:cNvPr>
          <p:cNvSpPr>
            <a:spLocks noGrp="1"/>
          </p:cNvSpPr>
          <p:nvPr>
            <p:ph idx="1"/>
          </p:nvPr>
        </p:nvSpPr>
        <p:spPr/>
        <p:txBody>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lang="en-US"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lang="en-US" dirty="0"/>
              <a:t>No recordings</a:t>
            </a:r>
          </a:p>
          <a:p>
            <a:endParaRPr lang="en-US" dirty="0"/>
          </a:p>
        </p:txBody>
      </p:sp>
      <p:sp>
        <p:nvSpPr>
          <p:cNvPr id="4" name="Slide Number Placeholder 3">
            <a:extLst>
              <a:ext uri="{FF2B5EF4-FFF2-40B4-BE49-F238E27FC236}">
                <a16:creationId xmlns:a16="http://schemas.microsoft.com/office/drawing/2014/main" id="{0741C079-578C-6C49-2972-6CD0C65178ED}"/>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6784623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7946A4-C6A2-983C-A92C-C712B151C9A6}"/>
              </a:ext>
            </a:extLst>
          </p:cNvPr>
          <p:cNvSpPr>
            <a:spLocks noGrp="1"/>
          </p:cNvSpPr>
          <p:nvPr>
            <p:ph type="title"/>
          </p:nvPr>
        </p:nvSpPr>
        <p:spPr/>
        <p:txBody>
          <a:bodyPr/>
          <a:lstStyle/>
          <a:p>
            <a:r>
              <a:rPr lang="en-US" sz="3600" dirty="0"/>
              <a:t>Essential Patent Claims</a:t>
            </a:r>
          </a:p>
        </p:txBody>
      </p:sp>
      <p:sp>
        <p:nvSpPr>
          <p:cNvPr id="3" name="Content Placeholder 2">
            <a:extLst>
              <a:ext uri="{FF2B5EF4-FFF2-40B4-BE49-F238E27FC236}">
                <a16:creationId xmlns:a16="http://schemas.microsoft.com/office/drawing/2014/main" id="{1B51169A-CA24-92E7-6F94-5EA60F95650D}"/>
              </a:ext>
            </a:extLst>
          </p:cNvPr>
          <p:cNvSpPr>
            <a:spLocks noGrp="1"/>
          </p:cNvSpPr>
          <p:nvPr>
            <p:ph idx="1"/>
          </p:nvPr>
        </p:nvSpPr>
        <p:spPr/>
        <p:txBody>
          <a:bodyPr/>
          <a:lstStyle/>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shall</a:t>
            </a:r>
            <a:r>
              <a:rPr lang="en-US" altLang="en-US" sz="2400"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457200" lvl="1" indent="0" eaLnBrk="1" hangingPunct="1">
              <a:buClr>
                <a:srgbClr val="4AC9E3"/>
              </a:buClr>
              <a:buSzPct val="150000"/>
              <a:defRPr/>
            </a:pPr>
            <a:endParaRPr lang="en-US" altLang="en-US" sz="2400" b="1" dirty="0">
              <a:latin typeface="Calibri" panose="020F0502020204030204" pitchFamily="34" charset="0"/>
              <a:cs typeface="Calibri" panose="020F0502020204030204" pitchFamily="34" charset="0"/>
            </a:endParaRPr>
          </a:p>
          <a:p>
            <a:pPr marL="0" lvl="1" indent="0" hangingPunct="1">
              <a:buClr>
                <a:srgbClr val="4AC9E3"/>
              </a:buClr>
              <a:buSzPct val="150000"/>
              <a:defRPr/>
            </a:pPr>
            <a:r>
              <a:rPr lang="en-US" altLang="en-US" sz="2400" b="1" dirty="0">
                <a:latin typeface="Calibri" panose="020F0502020204030204" pitchFamily="34" charset="0"/>
                <a:cs typeface="Calibri" panose="020F0502020204030204" pitchFamily="34" charset="0"/>
              </a:rPr>
              <a:t>Participants </a:t>
            </a:r>
            <a:r>
              <a:rPr lang="en-US" altLang="en-US" sz="2400" b="1" u="sng" dirty="0">
                <a:latin typeface="Calibri" panose="020F0502020204030204" pitchFamily="34" charset="0"/>
                <a:cs typeface="Calibri" panose="020F0502020204030204" pitchFamily="34" charset="0"/>
              </a:rPr>
              <a:t>should </a:t>
            </a:r>
            <a:r>
              <a:rPr lang="en-US" altLang="en-US" sz="2400"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marL="457200" lvl="1" indent="0" eaLnBrk="1" hangingPunct="1">
              <a:buSzPct val="150000"/>
              <a:defRPr/>
            </a:pPr>
            <a:endParaRPr lang="en-US" altLang="en-US" sz="2800" b="1" dirty="0">
              <a:latin typeface="Calibri" panose="020F0502020204030204" pitchFamily="34" charset="0"/>
              <a:cs typeface="Calibri" panose="020F0502020204030204" pitchFamily="34" charset="0"/>
            </a:endParaRPr>
          </a:p>
          <a:p>
            <a:pPr marL="457200" lvl="1" indent="0" algn="ctr" hangingPunct="1">
              <a:defRPr/>
            </a:pPr>
            <a:r>
              <a:rPr lang="en-US" altLang="en-US" sz="3600" b="1" dirty="0">
                <a:latin typeface="Calibri" panose="020F0502020204030204" pitchFamily="34" charset="0"/>
                <a:cs typeface="Calibri" panose="020F0502020204030204" pitchFamily="34" charset="0"/>
              </a:rPr>
              <a:t>Early identification of holders of potential Essential Patent Claims is encouraged</a:t>
            </a:r>
          </a:p>
          <a:p>
            <a:pPr marL="0" indent="0"/>
            <a:endParaRPr lang="en-US" dirty="0"/>
          </a:p>
        </p:txBody>
      </p:sp>
      <p:sp>
        <p:nvSpPr>
          <p:cNvPr id="4" name="Slide Number Placeholder 3">
            <a:extLst>
              <a:ext uri="{FF2B5EF4-FFF2-40B4-BE49-F238E27FC236}">
                <a16:creationId xmlns:a16="http://schemas.microsoft.com/office/drawing/2014/main" id="{EC3AC30C-08EB-3168-3A81-FC0BA1D3306F}"/>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7304416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FF74924-9F4E-B190-4642-DE81F5E48529}"/>
              </a:ext>
            </a:extLst>
          </p:cNvPr>
          <p:cNvSpPr>
            <a:spLocks noGrp="1"/>
          </p:cNvSpPr>
          <p:nvPr>
            <p:ph type="title"/>
          </p:nvPr>
        </p:nvSpPr>
        <p:spPr/>
        <p:txBody>
          <a:bodyPr/>
          <a:lstStyle/>
          <a:p>
            <a:r>
              <a:rPr lang="en-US" dirty="0"/>
              <a:t>Inform IEEE of Essential Patent Claims</a:t>
            </a:r>
          </a:p>
        </p:txBody>
      </p:sp>
      <p:sp>
        <p:nvSpPr>
          <p:cNvPr id="3" name="Content Placeholder 2">
            <a:extLst>
              <a:ext uri="{FF2B5EF4-FFF2-40B4-BE49-F238E27FC236}">
                <a16:creationId xmlns:a16="http://schemas.microsoft.com/office/drawing/2014/main" id="{E192BC4F-B453-F637-529A-293154F5A5FC}"/>
              </a:ext>
            </a:extLst>
          </p:cNvPr>
          <p:cNvSpPr>
            <a:spLocks noGrp="1"/>
          </p:cNvSpPr>
          <p:nvPr>
            <p:ph idx="1"/>
          </p:nvPr>
        </p:nvSpPr>
        <p:spPr/>
        <p:txBody>
          <a:bodyPr/>
          <a:lstStyle/>
          <a:p>
            <a:pPr marL="0" indent="0" hangingPunct="1">
              <a:buClr>
                <a:srgbClr val="4AC9E3"/>
              </a:buClr>
              <a:buSzPct val="150000"/>
              <a:defRPr/>
            </a:pPr>
            <a:r>
              <a:rPr lang="en-US" altLang="en-US" sz="2000" b="1" dirty="0">
                <a:latin typeface="Calibri" pitchFamily="34" charset="0"/>
                <a:cs typeface="Calibri" pitchFamily="34" charset="0"/>
              </a:rPr>
              <a:t>Cause an LOA to be submitted to the IEEE SA (patcom@ieee.org);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Provide the chair of this group with the identity of the holder(s) of any and all such claims as soon as possible; or</a:t>
            </a:r>
          </a:p>
          <a:p>
            <a:pPr marL="0" indent="0" hangingPunct="1">
              <a:buClr>
                <a:srgbClr val="4AC9E3"/>
              </a:buClr>
              <a:buSzPct val="150000"/>
              <a:defRPr/>
            </a:pPr>
            <a:endParaRPr lang="en-US" altLang="en-US" sz="2000" b="1" dirty="0">
              <a:latin typeface="Calibri" pitchFamily="34" charset="0"/>
              <a:cs typeface="Calibri" pitchFamily="34" charset="0"/>
            </a:endParaRPr>
          </a:p>
          <a:p>
            <a:pPr marL="0" indent="0" hangingPunct="1">
              <a:buClr>
                <a:srgbClr val="4AC9E3"/>
              </a:buClr>
              <a:buSzPct val="150000"/>
              <a:defRPr/>
            </a:pPr>
            <a:r>
              <a:rPr lang="en-US" altLang="en-US" sz="2000" b="1" dirty="0">
                <a:latin typeface="Calibri" pitchFamily="34" charset="0"/>
                <a:cs typeface="Calibri" pitchFamily="34" charset="0"/>
              </a:rPr>
              <a:t>Speak up now and respond to this Call for Potentially Essential Patents</a:t>
            </a:r>
          </a:p>
          <a:p>
            <a:pPr eaLnBrk="1" hangingPunct="1">
              <a:buClr>
                <a:srgbClr val="C00000"/>
              </a:buClr>
              <a:buSzPct val="150000"/>
              <a:buFont typeface="Arial" panose="020B0604020202020204" pitchFamily="34" charset="0"/>
              <a:buChar char="•"/>
              <a:defRPr/>
            </a:pPr>
            <a:endParaRPr lang="en-US" altLang="en-US" sz="2000" b="1" dirty="0">
              <a:latin typeface="Calibri" pitchFamily="34" charset="0"/>
              <a:cs typeface="Calibri" pitchFamily="34" charset="0"/>
            </a:endParaRPr>
          </a:p>
          <a:p>
            <a:pPr marL="0" indent="0" eaLnBrk="1" hangingPunct="1">
              <a:buClr>
                <a:srgbClr val="C00000"/>
              </a:buClr>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endParaRPr lang="en-US" sz="2000" dirty="0"/>
          </a:p>
        </p:txBody>
      </p:sp>
      <p:sp>
        <p:nvSpPr>
          <p:cNvPr id="4" name="Slide Number Placeholder 3">
            <a:extLst>
              <a:ext uri="{FF2B5EF4-FFF2-40B4-BE49-F238E27FC236}">
                <a16:creationId xmlns:a16="http://schemas.microsoft.com/office/drawing/2014/main" id="{9B03A2C2-4BDE-DD27-9431-83E5685167A8}"/>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4256938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C9759A-D8C5-F47B-CC70-4277A357FAE7}"/>
              </a:ext>
            </a:extLst>
          </p:cNvPr>
          <p:cNvSpPr>
            <a:spLocks noGrp="1"/>
          </p:cNvSpPr>
          <p:nvPr>
            <p:ph type="title"/>
          </p:nvPr>
        </p:nvSpPr>
        <p:spPr/>
        <p:txBody>
          <a:bodyPr/>
          <a:lstStyle/>
          <a:p>
            <a:r>
              <a:rPr lang="en-US" dirty="0"/>
              <a:t>Additional patent-related information</a:t>
            </a:r>
          </a:p>
        </p:txBody>
      </p:sp>
      <p:sp>
        <p:nvSpPr>
          <p:cNvPr id="3" name="Content Placeholder 2">
            <a:extLst>
              <a:ext uri="{FF2B5EF4-FFF2-40B4-BE49-F238E27FC236}">
                <a16:creationId xmlns:a16="http://schemas.microsoft.com/office/drawing/2014/main" id="{0BCDE9FB-2C50-4FF1-7260-9EAB381C640C}"/>
              </a:ext>
            </a:extLst>
          </p:cNvPr>
          <p:cNvSpPr>
            <a:spLocks noGrp="1"/>
          </p:cNvSpPr>
          <p:nvPr>
            <p:ph idx="1"/>
          </p:nvPr>
        </p:nvSpPr>
        <p:spPr/>
        <p:txBody>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endParaRPr lang="en-US" dirty="0"/>
          </a:p>
        </p:txBody>
      </p:sp>
      <p:sp>
        <p:nvSpPr>
          <p:cNvPr id="4" name="Slide Number Placeholder 3">
            <a:extLst>
              <a:ext uri="{FF2B5EF4-FFF2-40B4-BE49-F238E27FC236}">
                <a16:creationId xmlns:a16="http://schemas.microsoft.com/office/drawing/2014/main" id="{EA8CBFD6-83CB-8668-01AE-3DA14CF936A4}"/>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881313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50672F-BDB6-C733-F966-1509036306E3}"/>
              </a:ext>
            </a:extLst>
          </p:cNvPr>
          <p:cNvSpPr>
            <a:spLocks noGrp="1"/>
          </p:cNvSpPr>
          <p:nvPr>
            <p:ph type="title"/>
          </p:nvPr>
        </p:nvSpPr>
        <p:spPr/>
        <p:txBody>
          <a:bodyPr/>
          <a:lstStyle/>
          <a:p>
            <a:r>
              <a:rPr lang="en-US" altLang="en-US" dirty="0"/>
              <a:t>Other Guidelines for IEEE Working Group Meetings</a:t>
            </a:r>
            <a:endParaRPr lang="en-US" dirty="0"/>
          </a:p>
        </p:txBody>
      </p:sp>
      <p:sp>
        <p:nvSpPr>
          <p:cNvPr id="3" name="Content Placeholder 2">
            <a:extLst>
              <a:ext uri="{FF2B5EF4-FFF2-40B4-BE49-F238E27FC236}">
                <a16:creationId xmlns:a16="http://schemas.microsoft.com/office/drawing/2014/main" id="{8F18A120-B0AE-5214-8E92-FC26A8917AF8}"/>
              </a:ext>
            </a:extLst>
          </p:cNvPr>
          <p:cNvSpPr>
            <a:spLocks noGrp="1"/>
          </p:cNvSpPr>
          <p:nvPr>
            <p:ph idx="1"/>
          </p:nvPr>
        </p:nvSpPr>
        <p:spPr>
          <a:xfrm>
            <a:off x="914401" y="1905001"/>
            <a:ext cx="10361084" cy="4189414"/>
          </a:xfrm>
        </p:spPr>
        <p:txBody>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a:p>
            <a:endParaRPr lang="en-US" dirty="0"/>
          </a:p>
        </p:txBody>
      </p:sp>
      <p:sp>
        <p:nvSpPr>
          <p:cNvPr id="4" name="Slide Number Placeholder 3">
            <a:extLst>
              <a:ext uri="{FF2B5EF4-FFF2-40B4-BE49-F238E27FC236}">
                <a16:creationId xmlns:a16="http://schemas.microsoft.com/office/drawing/2014/main" id="{C611DB45-F510-8724-F16A-CBFF0AA74585}"/>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8406328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9744</TotalTime>
  <Words>2720</Words>
  <Application>Microsoft Macintosh PowerPoint</Application>
  <PresentationFormat>Widescreen</PresentationFormat>
  <Paragraphs>332</Paragraphs>
  <Slides>25</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25</vt:i4>
      </vt:variant>
    </vt:vector>
  </HeadingPairs>
  <TitlesOfParts>
    <vt:vector size="33" baseType="lpstr">
      <vt:lpstr>Arial</vt:lpstr>
      <vt:lpstr>Calibri</vt:lpstr>
      <vt:lpstr>Helvetica Neue</vt:lpstr>
      <vt:lpstr>Monotype Sorts</vt:lpstr>
      <vt:lpstr>Symbol</vt:lpstr>
      <vt:lpstr>Times New Roman</vt:lpstr>
      <vt:lpstr>Office Theme</vt:lpstr>
      <vt:lpstr>Document</vt:lpstr>
      <vt:lpstr>January Interim Session Agenda</vt:lpstr>
      <vt:lpstr>Abstract</vt:lpstr>
      <vt:lpstr>IEEE 802.11   Enhanced Data Privacy Task Group</vt:lpstr>
      <vt:lpstr>Registration for the January IEEE 802 interim session</vt:lpstr>
      <vt:lpstr>Attendance, etc.</vt:lpstr>
      <vt:lpstr>Essential Patent Claims</vt:lpstr>
      <vt:lpstr>Inform IEEE of Essential Patent Claims</vt:lpstr>
      <vt:lpstr>Additional patent-related information</vt:lpstr>
      <vt:lpstr>Other Guidelines for IEEE Working Group Meetings</vt:lpstr>
      <vt:lpstr>Participation in IEEE 802 Meetings</vt:lpstr>
      <vt:lpstr>IEEE-SA standards activities shall allow the fair &amp; equitable consideration of all viewpoints</vt:lpstr>
      <vt:lpstr>IEEE SA Policy and Rules Documents</vt:lpstr>
      <vt:lpstr>IEEE SA Copyright Policy</vt:lpstr>
      <vt:lpstr>IEEE SA Copyright Policy </vt:lpstr>
      <vt:lpstr>Successful Hybrid Meeting Protocols</vt:lpstr>
      <vt:lpstr>TGbi Agenda – January 16, 2024 – PM1</vt:lpstr>
      <vt:lpstr>TGbi Agenda – January 16, 2024 – AM1</vt:lpstr>
      <vt:lpstr>TGbi Agenda – January 15, 2024 – AM1</vt:lpstr>
      <vt:lpstr>TGbi Agenda – January 14, 2024 – PM2</vt:lpstr>
      <vt:lpstr>TGbi Agenda – January 14, 2024 – AM1</vt:lpstr>
      <vt:lpstr>TGbi Agenda – January 13, 2024 – PM1</vt:lpstr>
      <vt:lpstr>Timeline</vt:lpstr>
      <vt:lpstr>Motion # 53</vt:lpstr>
      <vt:lpstr>Organizing Plan</vt:lpstr>
      <vt:lpstr>Amendment title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Ansley, Carol (CCI-Atlanta)</dc:creator>
  <cp:keywords/>
  <cp:lastModifiedBy>Carol Ansley</cp:lastModifiedBy>
  <cp:revision>96</cp:revision>
  <cp:lastPrinted>1601-01-01T00:00:00Z</cp:lastPrinted>
  <dcterms:created xsi:type="dcterms:W3CDTF">2023-11-10T19:40:49Z</dcterms:created>
  <dcterms:modified xsi:type="dcterms:W3CDTF">2025-01-16T00:39:14Z</dcterms:modified>
  <cp:category>Name, Affiliation</cp:category>
</cp:coreProperties>
</file>