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7" r:id="rId17"/>
    <p:sldId id="2425" r:id="rId18"/>
    <p:sldId id="2426" r:id="rId19"/>
    <p:sldId id="2424" r:id="rId20"/>
    <p:sldId id="2423" r:id="rId21"/>
    <p:sldId id="2374" r:id="rId22"/>
    <p:sldId id="2377"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94660"/>
  </p:normalViewPr>
  <p:slideViewPr>
    <p:cSldViewPr>
      <p:cViewPr varScale="1">
        <p:scale>
          <a:sx n="127" d="100"/>
          <a:sy n="127" d="100"/>
        </p:scale>
        <p:origin x="71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1EC508-F8D8-501F-6577-B84EC7A22B7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C1B8344-1DD2-A723-B02F-D43C9CE3353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7A697C2-D49B-EA17-DE34-82347A0C546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FB1B787-7B8F-E9F9-DD48-146A784DDE9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E9C8EEC-576A-32C9-6A2F-2636C21292DD}"/>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B43D513A-BB56-DFC2-CC36-5F1B4A845E8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4E07ABE-56D4-4E6C-327F-155A7561918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872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BED61-0B79-40C8-03AC-B632ED861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C8247-5DFE-774B-1837-0314EA22A80E}"/>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16, 2024 – AM1</a:t>
            </a:r>
          </a:p>
        </p:txBody>
      </p:sp>
      <p:sp>
        <p:nvSpPr>
          <p:cNvPr id="9218" name="Rectangle 2">
            <a:extLst>
              <a:ext uri="{FF2B5EF4-FFF2-40B4-BE49-F238E27FC236}">
                <a16:creationId xmlns:a16="http://schemas.microsoft.com/office/drawing/2014/main" id="{43DF9E29-0F0A-0ABF-533C-83BE13B6BADD}"/>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Stephane Baron 24/1999r2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Philip Hawkes 25/167r1 straw poll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Carol Ansley 25/156r2 straw poll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Jarkko </a:t>
            </a:r>
            <a:r>
              <a:rPr lang="en-US" sz="1800" dirty="0" err="1">
                <a:solidFill>
                  <a:schemeClr val="tx1"/>
                </a:solidFill>
                <a:latin typeface="Times New Roman" panose="02020603050405020304" pitchFamily="18" charset="0"/>
                <a:cs typeface="Times New Roman" panose="02020603050405020304" pitchFamily="18" charset="0"/>
              </a:rPr>
              <a:t>Kneckt</a:t>
            </a:r>
            <a:r>
              <a:rPr lang="en-US" sz="1800" dirty="0">
                <a:solidFill>
                  <a:schemeClr val="tx1"/>
                </a:solidFill>
                <a:latin typeface="Times New Roman" panose="02020603050405020304" pitchFamily="18" charset="0"/>
                <a:cs typeface="Times New Roman" panose="02020603050405020304" pitchFamily="18" charset="0"/>
              </a:rPr>
              <a:t> 25/135r4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a:solidFill>
                  <a:schemeClr val="tx1"/>
                </a:solidFill>
                <a:latin typeface="Times New Roman" panose="02020603050405020304" pitchFamily="18" charset="0"/>
                <a:cs typeface="Times New Roman" panose="02020603050405020304" pitchFamily="18" charset="0"/>
              </a:rPr>
              <a:t> 24/1714r7 - straw poll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A73EDAA0-BF35-B5B8-BAB5-402DB7F9459E}"/>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BFF9F6C4-5DC8-D422-FADD-B4A41AA86BE6}"/>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BE58949-7935-FEF4-32C4-7B77F50722C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0633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2024 – AM1</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25/165r0, Carol Ansley 25/156r1,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25/167r0 – presented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25/156r1, 24/2116r1 – presented both</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25/135r4 -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24/1714r6 -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24/1999r2 – not presented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Dan Harkins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65317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9638</TotalTime>
  <Words>2645</Words>
  <Application>Microsoft Macintosh PowerPoint</Application>
  <PresentationFormat>Widescreen</PresentationFormat>
  <Paragraphs>311</Paragraphs>
  <Slides>24</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16, 2024 – AM1</vt:lpstr>
      <vt:lpstr>TGbi Agenda – January 15, 2024 – AM1</vt:lpstr>
      <vt:lpstr>TGbi Agenda – January 14, 2024 – PM2</vt:lpstr>
      <vt:lpstr>TGbi Agenda – January 14, 2024 – AM1</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94</cp:revision>
  <cp:lastPrinted>1601-01-01T00:00:00Z</cp:lastPrinted>
  <dcterms:created xsi:type="dcterms:W3CDTF">2023-11-10T19:40:49Z</dcterms:created>
  <dcterms:modified xsi:type="dcterms:W3CDTF">2025-01-15T01:13:01Z</dcterms:modified>
  <cp:category>Name, Affiliation</cp:category>
</cp:coreProperties>
</file>