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5" r:id="rId17"/>
    <p:sldId id="2424" r:id="rId18"/>
    <p:sldId id="2423" r:id="rId19"/>
    <p:sldId id="2374" r:id="rId20"/>
    <p:sldId id="2377"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7" autoAdjust="0"/>
    <p:restoredTop sz="94660"/>
  </p:normalViewPr>
  <p:slideViewPr>
    <p:cSldViewPr>
      <p:cViewPr varScale="1">
        <p:scale>
          <a:sx n="139" d="100"/>
          <a:sy n="139" d="100"/>
        </p:scale>
        <p:origin x="256"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Tuesday			PM2 – 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24/1714r5, </a:t>
            </a:r>
            <a:r>
              <a:rPr lang="en-US" sz="1800" dirty="0" err="1">
                <a:solidFill>
                  <a:schemeClr val="tx1"/>
                </a:solidFill>
                <a:latin typeface="Times New Roman" panose="02020603050405020304" pitchFamily="18" charset="0"/>
                <a:cs typeface="Times New Roman" panose="02020603050405020304" pitchFamily="18" charset="0"/>
              </a:rPr>
              <a:t>Jouni</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Malinen</a:t>
            </a:r>
            <a:r>
              <a:rPr lang="en-US" sz="1800" dirty="0">
                <a:solidFill>
                  <a:schemeClr val="tx1"/>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tx1"/>
                </a:solidFill>
                <a:latin typeface="Times New Roman" panose="02020603050405020304" pitchFamily="18" charset="0"/>
                <a:cs typeface="Times New Roman" panose="02020603050405020304" pitchFamily="18" charset="0"/>
              </a:rPr>
              <a:t>Jouni</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Malinen</a:t>
            </a:r>
            <a:r>
              <a:rPr lang="en-US" sz="1800" dirty="0">
                <a:solidFill>
                  <a:schemeClr val="tx1"/>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Jarkko </a:t>
            </a:r>
            <a:r>
              <a:rPr lang="en-US" sz="1800" dirty="0" err="1">
                <a:solidFill>
                  <a:schemeClr val="tx1"/>
                </a:solidFill>
                <a:latin typeface="Times New Roman" panose="02020603050405020304" pitchFamily="18" charset="0"/>
                <a:cs typeface="Times New Roman" panose="02020603050405020304" pitchFamily="18" charset="0"/>
              </a:rPr>
              <a:t>Kneckt</a:t>
            </a:r>
            <a:r>
              <a:rPr lang="en-US" sz="1800" dirty="0">
                <a:solidFill>
                  <a:schemeClr val="tx1"/>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8538</TotalTime>
  <Words>2411</Words>
  <Application>Microsoft Macintosh PowerPoint</Application>
  <PresentationFormat>Widescreen</PresentationFormat>
  <Paragraphs>260</Paragraphs>
  <Slides>22</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14, 2024 – PM2</vt:lpstr>
      <vt:lpstr>TGbi Agenda – January 14, 2024 – AM1</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88</cp:revision>
  <cp:lastPrinted>1601-01-01T00:00:00Z</cp:lastPrinted>
  <dcterms:created xsi:type="dcterms:W3CDTF">2023-11-10T19:40:49Z</dcterms:created>
  <dcterms:modified xsi:type="dcterms:W3CDTF">2025-01-14T00:22:41Z</dcterms:modified>
  <cp:category>Name, Affiliation</cp:category>
</cp:coreProperties>
</file>