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4" r:id="rId17"/>
    <p:sldId id="2423" r:id="rId18"/>
    <p:sldId id="2374" r:id="rId19"/>
    <p:sldId id="2377"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4660"/>
  </p:normalViewPr>
  <p:slideViewPr>
    <p:cSldViewPr>
      <p:cViewPr>
        <p:scale>
          <a:sx n="140" d="100"/>
          <a:sy n="140" d="100"/>
        </p:scale>
        <p:origin x="232" y="-3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43DBD1-2530-DE64-CE1C-6483EF589E7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665DC8-29B8-54AE-C3E4-1EE6F6E56AE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7012173-1CA1-F45B-64E4-66EAD414B4E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ACE2C019-0491-2776-E651-BF1F9B82234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10992251-B90D-C387-2815-46C092D18003}"/>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73C9F9BE-F48C-CF5A-7840-444679C3D54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7D63380-CCC9-0E99-FFDC-9AA98456DE3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5171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802.11-24/2117r3</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2025-01-11</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7732C-354F-14AD-BD5B-D358940367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9CD6D2-1E50-FB2A-C754-4F7D8C9CBCCC}"/>
              </a:ext>
            </a:extLst>
          </p:cNvPr>
          <p:cNvSpPr>
            <a:spLocks noGrp="1"/>
          </p:cNvSpPr>
          <p:nvPr>
            <p:ph type="title"/>
          </p:nvPr>
        </p:nvSpPr>
        <p:spPr>
          <a:xfrm>
            <a:off x="914401" y="685801"/>
            <a:ext cx="10361084" cy="653127"/>
          </a:xfrm>
        </p:spPr>
        <p:txBody>
          <a:bodyPr/>
          <a:lstStyle/>
          <a:p>
            <a:r>
              <a:rPr lang="en-GB" dirty="0">
                <a:solidFill>
                  <a:schemeClr val="tx1"/>
                </a:solidFill>
              </a:rPr>
              <a:t>TGbi Agenda – January 14, 2024 – AM1</a:t>
            </a:r>
          </a:p>
        </p:txBody>
      </p:sp>
      <p:sp>
        <p:nvSpPr>
          <p:cNvPr id="9218" name="Rectangle 2">
            <a:extLst>
              <a:ext uri="{FF2B5EF4-FFF2-40B4-BE49-F238E27FC236}">
                <a16:creationId xmlns:a16="http://schemas.microsoft.com/office/drawing/2014/main" id="{990357B0-579C-ED9A-EBCF-765D52593035}"/>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AM1 – Po-Kai Huang 25/44r1 &amp; 1927r1, Stephane Baron 24/1999, Philip Hawkes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PM2 – Dominico </a:t>
            </a:r>
            <a:r>
              <a:rPr lang="en-US" sz="1800" dirty="0" err="1">
                <a:solidFill>
                  <a:schemeClr val="tx1"/>
                </a:solidFill>
                <a:latin typeface="Times New Roman" panose="02020603050405020304" pitchFamily="18" charset="0"/>
                <a:cs typeface="Times New Roman" panose="02020603050405020304" pitchFamily="18" charset="0"/>
              </a:rPr>
              <a:t>Ficara</a:t>
            </a:r>
            <a:r>
              <a:rPr lang="en-US" sz="1800" dirty="0">
                <a:solidFill>
                  <a:schemeClr val="tx1"/>
                </a:solidFill>
                <a:latin typeface="Times New Roman" panose="02020603050405020304" pitchFamily="18" charset="0"/>
                <a:cs typeface="Times New Roman" panose="02020603050405020304" pitchFamily="18" charset="0"/>
              </a:rPr>
              <a:t> 24/1714r5, </a:t>
            </a:r>
            <a:r>
              <a:rPr lang="en-US" sz="1800" dirty="0" err="1">
                <a:solidFill>
                  <a:schemeClr val="tx1"/>
                </a:solidFill>
                <a:latin typeface="Times New Roman" panose="02020603050405020304" pitchFamily="18" charset="0"/>
                <a:cs typeface="Times New Roman" panose="02020603050405020304" pitchFamily="18" charset="0"/>
              </a:rPr>
              <a:t>Jouni</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Malinen</a:t>
            </a:r>
            <a:r>
              <a:rPr lang="en-US" sz="1800" dirty="0">
                <a:solidFill>
                  <a:schemeClr val="tx1"/>
                </a:solidFill>
                <a:latin typeface="Times New Roman" panose="02020603050405020304" pitchFamily="18" charset="0"/>
                <a:cs typeface="Times New Roman" panose="02020603050405020304" pitchFamily="18" charset="0"/>
              </a:rPr>
              <a:t> 25/155r0 straw poll</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Wednesday		AM1 –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tx1"/>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Po-Kai Huang 25/44r1 &amp; 1927r1 </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Stephane Baron 24/1999</a:t>
            </a:r>
          </a:p>
          <a:p>
            <a:pPr lvl="1">
              <a:buFont typeface="Arial"/>
              <a:buChar char="•"/>
            </a:pPr>
            <a:r>
              <a:rPr lang="en-US" sz="1800">
                <a:solidFill>
                  <a:schemeClr val="tx1"/>
                </a:solidFill>
                <a:latin typeface="Times New Roman" panose="02020603050405020304" pitchFamily="18" charset="0"/>
                <a:cs typeface="Times New Roman" panose="02020603050405020304" pitchFamily="18" charset="0"/>
              </a:rPr>
              <a:t>Philip Hawkes </a:t>
            </a:r>
          </a:p>
          <a:p>
            <a:pPr lvl="1">
              <a:buFont typeface="Arial"/>
              <a:buChar char="•"/>
            </a:pPr>
            <a:r>
              <a:rPr lang="en-US" sz="1800" spc="-1">
                <a:solidFill>
                  <a:schemeClr val="tx1"/>
                </a:solidFill>
                <a:latin typeface="Times New Roman" panose="02020603050405020304" pitchFamily="18" charset="0"/>
                <a:cs typeface="Times New Roman" panose="02020603050405020304" pitchFamily="18" charset="0"/>
                <a:sym typeface="Arial"/>
              </a:rPr>
              <a:t>Any </a:t>
            </a:r>
            <a:r>
              <a:rPr lang="en-US" sz="1800" spc="-1" dirty="0">
                <a:solidFill>
                  <a:schemeClr val="tx1"/>
                </a:solidFill>
                <a:latin typeface="Times New Roman" panose="02020603050405020304" pitchFamily="18" charset="0"/>
                <a:cs typeface="Times New Roman" panose="02020603050405020304" pitchFamily="18" charset="0"/>
                <a:sym typeface="Arial"/>
              </a:rPr>
              <a:t>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a:extLst>
              <a:ext uri="{FF2B5EF4-FFF2-40B4-BE49-F238E27FC236}">
                <a16:creationId xmlns:a16="http://schemas.microsoft.com/office/drawing/2014/main" id="{4E8BE0E4-B64E-B100-D994-3156A44A3DB8}"/>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53210CC0-1E7A-8430-8A65-CAEA6F728BBC}"/>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A6F50ED0-000C-15B3-2277-82D52FCF98D2}"/>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0271217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13, 2024 – PM1</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(21 participants on-line, 24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Monday			PM1 – 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 136, 137,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 Philip Hawkes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rPr>
              <a:t>Approval of accumulated minutes – 24/1911r0 and 2052r0 – approved motion #53</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25/136r0 - presented</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 presented, straw poll for later</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Antonio de la Oliva 25/153r0 - presented</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53</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11-24/1911r0 (November Plenary minutes), 11-24/2052r0 (December and January teleconference minutes)</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Peter Yee</a:t>
            </a:r>
          </a:p>
          <a:p>
            <a:r>
              <a:rPr lang="en-US" sz="1800" b="0" dirty="0"/>
              <a:t>Approved by unanimous consent, 27 attendees on-line, 26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January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8455</TotalTime>
  <Words>2273</Words>
  <Application>Microsoft Macintosh PowerPoint</Application>
  <PresentationFormat>Widescreen</PresentationFormat>
  <Paragraphs>235</Paragraphs>
  <Slides>21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Helvetica Neue</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January 14, 2024 – AM1</vt:lpstr>
      <vt:lpstr>TGbi Agenda – January 13, 2024 – PM1</vt:lpstr>
      <vt:lpstr>Timeline</vt:lpstr>
      <vt:lpstr>Motion # 53</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86</cp:revision>
  <cp:lastPrinted>1601-01-01T00:00:00Z</cp:lastPrinted>
  <dcterms:created xsi:type="dcterms:W3CDTF">2023-11-10T19:40:49Z</dcterms:created>
  <dcterms:modified xsi:type="dcterms:W3CDTF">2025-01-13T06:38:53Z</dcterms:modified>
  <cp:category>Name, Affiliation</cp:category>
</cp:coreProperties>
</file>