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76" d="100"/>
          <a:sy n="76" d="100"/>
        </p:scale>
        <p:origin x="139"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56C0593-D8FA-4E06-9B75-BEC60D216E95}"/>
    <pc:docChg chg="modMainMaster">
      <pc:chgData name="Ansley, Carol (CCI-Atlanta)" userId="cbcdc21a-90c4-4b2f-81f7-da4165205229" providerId="ADAL" clId="{256C0593-D8FA-4E06-9B75-BEC60D216E95}" dt="2025-01-12T23:51:39.900" v="1" actId="20577"/>
      <pc:docMkLst>
        <pc:docMk/>
      </pc:docMkLst>
      <pc:sldMasterChg chg="modSp mod">
        <pc:chgData name="Ansley, Carol (CCI-Atlanta)" userId="cbcdc21a-90c4-4b2f-81f7-da4165205229" providerId="ADAL" clId="{256C0593-D8FA-4E06-9B75-BEC60D216E95}" dt="2025-01-12T23:51:39.900" v="1" actId="20577"/>
        <pc:sldMasterMkLst>
          <pc:docMk/>
          <pc:sldMasterMk cId="0" sldId="2147483648"/>
        </pc:sldMasterMkLst>
        <pc:spChg chg="mod">
          <ac:chgData name="Ansley, Carol (CCI-Atlanta)" userId="cbcdc21a-90c4-4b2f-81f7-da4165205229" providerId="ADAL" clId="{256C0593-D8FA-4E06-9B75-BEC60D216E95}" dt="2025-01-12T23:51:39.900"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2025-01-11</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Monday			PM1 – Stephan Baron 24/1999, Jarkko </a:t>
            </a:r>
            <a:r>
              <a:rPr lang="en-US" sz="1800" dirty="0" err="1">
                <a:solidFill>
                  <a:schemeClr val="tx1"/>
                </a:solidFill>
                <a:latin typeface="Times New Roman" panose="02020603050405020304" pitchFamily="18" charset="0"/>
                <a:cs typeface="Times New Roman" panose="02020603050405020304" pitchFamily="18" charset="0"/>
              </a:rPr>
              <a:t>Kneckt</a:t>
            </a:r>
            <a:endParaRPr lang="en-US" sz="1800" dirty="0">
              <a:solidFill>
                <a:schemeClr val="tx1"/>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AM1 – Po-Kai Huang 25/44r1 &amp; 1927r1</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Dominico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24/1714r5, Antonio de la Oliva</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rPr>
              <a:t>Approval of Accumulated minutes – 24/1911r0 and 2052r0</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24/1999r0</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tx1"/>
                </a:solidFill>
                <a:latin typeface="Times New Roman" panose="02020603050405020304" pitchFamily="18" charset="0"/>
                <a:cs typeface="Times New Roman" panose="02020603050405020304" pitchFamily="18" charset="0"/>
                <a:sym typeface="Times New Roman"/>
              </a:rPr>
              <a:t>Kneckt</a:t>
            </a:r>
            <a:r>
              <a:rPr lang="en-US" sz="1800" spc="-1">
                <a:solidFill>
                  <a:schemeClr val="tx1"/>
                </a:solidFill>
                <a:latin typeface="Times New Roman" panose="02020603050405020304" pitchFamily="18" charset="0"/>
                <a:cs typeface="Times New Roman" panose="02020603050405020304" pitchFamily="18" charset="0"/>
                <a:sym typeface="Times New Roman"/>
              </a:rPr>
              <a:t> submission(s)</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11-14/2052r0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8322</TotalTime>
  <Words>2117</Words>
  <Application>Microsoft Office PowerPoint</Application>
  <PresentationFormat>Widescreen</PresentationFormat>
  <Paragraphs>208</Paragraphs>
  <Slides>20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84</cp:revision>
  <cp:lastPrinted>1601-01-01T00:00:00Z</cp:lastPrinted>
  <dcterms:created xsi:type="dcterms:W3CDTF">2023-11-10T19:40:49Z</dcterms:created>
  <dcterms:modified xsi:type="dcterms:W3CDTF">2025-01-12T23:51:47Z</dcterms:modified>
  <cp:category>Name, Affiliation</cp:category>
</cp:coreProperties>
</file>