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574" r:id="rId5"/>
    <p:sldId id="267" r:id="rId6"/>
    <p:sldId id="268" r:id="rId7"/>
    <p:sldId id="269" r:id="rId8"/>
    <p:sldId id="270" r:id="rId9"/>
    <p:sldId id="271" r:id="rId10"/>
    <p:sldId id="272" r:id="rId11"/>
    <p:sldId id="273" r:id="rId12"/>
    <p:sldId id="274" r:id="rId13"/>
    <p:sldId id="275" r:id="rId14"/>
    <p:sldId id="276" r:id="rId15"/>
    <p:sldId id="2415" r:id="rId16"/>
    <p:sldId id="2423" r:id="rId17"/>
    <p:sldId id="2374" r:id="rId18"/>
    <p:sldId id="2377" r:id="rId19"/>
    <p:sldId id="278" r:id="rId20"/>
    <p:sldId id="279"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48" autoAdjust="0"/>
    <p:restoredTop sz="94660"/>
  </p:normalViewPr>
  <p:slideViewPr>
    <p:cSldViewPr>
      <p:cViewPr varScale="1">
        <p:scale>
          <a:sx n="70" d="100"/>
          <a:sy n="70" d="100"/>
        </p:scale>
        <p:origin x="78" y="34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7A091FD9-9F66-4829-8AEB-ECE8D19DA974}"/>
    <pc:docChg chg="custSel addSld delSld modSld modMainMaster">
      <pc:chgData name="Ansley, Carol (CCI-Atlanta)" userId="cbcdc21a-90c4-4b2f-81f7-da4165205229" providerId="ADAL" clId="{7A091FD9-9F66-4829-8AEB-ECE8D19DA974}" dt="2024-12-17T16:56:53.732" v="266" actId="47"/>
      <pc:docMkLst>
        <pc:docMk/>
      </pc:docMkLst>
      <pc:sldChg chg="modSp mod">
        <pc:chgData name="Ansley, Carol (CCI-Atlanta)" userId="cbcdc21a-90c4-4b2f-81f7-da4165205229" providerId="ADAL" clId="{7A091FD9-9F66-4829-8AEB-ECE8D19DA974}" dt="2024-12-17T16:37:36.202" v="35" actId="20577"/>
        <pc:sldMkLst>
          <pc:docMk/>
          <pc:sldMk cId="0" sldId="256"/>
        </pc:sldMkLst>
        <pc:spChg chg="mod">
          <ac:chgData name="Ansley, Carol (CCI-Atlanta)" userId="cbcdc21a-90c4-4b2f-81f7-da4165205229" providerId="ADAL" clId="{7A091FD9-9F66-4829-8AEB-ECE8D19DA974}" dt="2024-12-17T16:37:36.202" v="35" actId="20577"/>
          <ac:spMkLst>
            <pc:docMk/>
            <pc:sldMk cId="0" sldId="256"/>
            <ac:spMk id="3074" creationId="{00000000-0000-0000-0000-000000000000}"/>
          </ac:spMkLst>
        </pc:spChg>
      </pc:sldChg>
      <pc:sldChg chg="modSp mod">
        <pc:chgData name="Ansley, Carol (CCI-Atlanta)" userId="cbcdc21a-90c4-4b2f-81f7-da4165205229" providerId="ADAL" clId="{7A091FD9-9F66-4829-8AEB-ECE8D19DA974}" dt="2024-12-17T16:37:48.579" v="44" actId="20577"/>
        <pc:sldMkLst>
          <pc:docMk/>
          <pc:sldMk cId="0" sldId="257"/>
        </pc:sldMkLst>
        <pc:spChg chg="mod">
          <ac:chgData name="Ansley, Carol (CCI-Atlanta)" userId="cbcdc21a-90c4-4b2f-81f7-da4165205229" providerId="ADAL" clId="{7A091FD9-9F66-4829-8AEB-ECE8D19DA974}" dt="2024-12-17T16:37:48.579" v="44" actId="20577"/>
          <ac:spMkLst>
            <pc:docMk/>
            <pc:sldMk cId="0" sldId="257"/>
            <ac:spMk id="4098" creationId="{00000000-0000-0000-0000-000000000000}"/>
          </ac:spMkLst>
        </pc:spChg>
      </pc:sldChg>
      <pc:sldChg chg="modSp mod">
        <pc:chgData name="Ansley, Carol (CCI-Atlanta)" userId="cbcdc21a-90c4-4b2f-81f7-da4165205229" providerId="ADAL" clId="{7A091FD9-9F66-4829-8AEB-ECE8D19DA974}" dt="2024-12-17T16:50:01.664" v="68" actId="20577"/>
        <pc:sldMkLst>
          <pc:docMk/>
          <pc:sldMk cId="4271709708" sldId="272"/>
        </pc:sldMkLst>
        <pc:spChg chg="mod">
          <ac:chgData name="Ansley, Carol (CCI-Atlanta)" userId="cbcdc21a-90c4-4b2f-81f7-da4165205229" providerId="ADAL" clId="{7A091FD9-9F66-4829-8AEB-ECE8D19DA974}" dt="2024-12-17T16:50:01.664" v="68" actId="20577"/>
          <ac:spMkLst>
            <pc:docMk/>
            <pc:sldMk cId="4271709708" sldId="272"/>
            <ac:spMk id="3" creationId="{66BF023F-1AEB-E350-C077-D11AF72D7CC9}"/>
          </ac:spMkLst>
        </pc:spChg>
      </pc:sldChg>
      <pc:sldChg chg="delSp modSp add mod">
        <pc:chgData name="Ansley, Carol (CCI-Atlanta)" userId="cbcdc21a-90c4-4b2f-81f7-da4165205229" providerId="ADAL" clId="{7A091FD9-9F66-4829-8AEB-ECE8D19DA974}" dt="2024-12-17T16:41:59.851" v="50" actId="478"/>
        <pc:sldMkLst>
          <pc:docMk/>
          <pc:sldMk cId="2395217466" sldId="574"/>
        </pc:sldMkLst>
        <pc:spChg chg="del mod">
          <ac:chgData name="Ansley, Carol (CCI-Atlanta)" userId="cbcdc21a-90c4-4b2f-81f7-da4165205229" providerId="ADAL" clId="{7A091FD9-9F66-4829-8AEB-ECE8D19DA974}" dt="2024-12-17T16:41:59.851" v="50" actId="478"/>
          <ac:spMkLst>
            <pc:docMk/>
            <pc:sldMk cId="2395217466" sldId="574"/>
            <ac:spMk id="2" creationId="{1C7DA76F-6B30-05C9-65C6-466AB9F2B221}"/>
          </ac:spMkLst>
        </pc:spChg>
        <pc:spChg chg="del mod">
          <ac:chgData name="Ansley, Carol (CCI-Atlanta)" userId="cbcdc21a-90c4-4b2f-81f7-da4165205229" providerId="ADAL" clId="{7A091FD9-9F66-4829-8AEB-ECE8D19DA974}" dt="2024-12-17T16:41:50.655" v="47" actId="478"/>
          <ac:spMkLst>
            <pc:docMk/>
            <pc:sldMk cId="2395217466" sldId="574"/>
            <ac:spMk id="29703" creationId="{B73DE696-F46C-451C-98BC-2F62C4E15980}"/>
          </ac:spMkLst>
        </pc:spChg>
      </pc:sldChg>
      <pc:sldChg chg="modSp mod">
        <pc:chgData name="Ansley, Carol (CCI-Atlanta)" userId="cbcdc21a-90c4-4b2f-81f7-da4165205229" providerId="ADAL" clId="{7A091FD9-9F66-4829-8AEB-ECE8D19DA974}" dt="2024-12-17T16:56:45.318" v="265"/>
        <pc:sldMkLst>
          <pc:docMk/>
          <pc:sldMk cId="1592652360" sldId="2377"/>
        </pc:sldMkLst>
        <pc:spChg chg="mod">
          <ac:chgData name="Ansley, Carol (CCI-Atlanta)" userId="cbcdc21a-90c4-4b2f-81f7-da4165205229" providerId="ADAL" clId="{7A091FD9-9F66-4829-8AEB-ECE8D19DA974}" dt="2024-12-17T16:56:17.363" v="256" actId="20577"/>
          <ac:spMkLst>
            <pc:docMk/>
            <pc:sldMk cId="1592652360" sldId="2377"/>
            <ac:spMk id="2" creationId="{B1FB0235-AEAF-205F-4E72-FAF282379E35}"/>
          </ac:spMkLst>
        </pc:spChg>
        <pc:spChg chg="mod">
          <ac:chgData name="Ansley, Carol (CCI-Atlanta)" userId="cbcdc21a-90c4-4b2f-81f7-da4165205229" providerId="ADAL" clId="{7A091FD9-9F66-4829-8AEB-ECE8D19DA974}" dt="2024-12-17T16:56:45.318" v="265"/>
          <ac:spMkLst>
            <pc:docMk/>
            <pc:sldMk cId="1592652360" sldId="2377"/>
            <ac:spMk id="3" creationId="{5B21F962-D098-99CD-12EE-D561C0C5DBC6}"/>
          </ac:spMkLst>
        </pc:spChg>
      </pc:sldChg>
      <pc:sldChg chg="modSp mod">
        <pc:chgData name="Ansley, Carol (CCI-Atlanta)" userId="cbcdc21a-90c4-4b2f-81f7-da4165205229" providerId="ADAL" clId="{7A091FD9-9F66-4829-8AEB-ECE8D19DA974}" dt="2024-12-17T16:56:04.171" v="254" actId="27636"/>
        <pc:sldMkLst>
          <pc:docMk/>
          <pc:sldMk cId="3972793423" sldId="2423"/>
        </pc:sldMkLst>
        <pc:spChg chg="mod">
          <ac:chgData name="Ansley, Carol (CCI-Atlanta)" userId="cbcdc21a-90c4-4b2f-81f7-da4165205229" providerId="ADAL" clId="{7A091FD9-9F66-4829-8AEB-ECE8D19DA974}" dt="2024-12-17T16:54:06.971" v="192" actId="20577"/>
          <ac:spMkLst>
            <pc:docMk/>
            <pc:sldMk cId="3972793423" sldId="2423"/>
            <ac:spMk id="2" creationId="{00000000-0000-0000-0000-000000000000}"/>
          </ac:spMkLst>
        </pc:spChg>
        <pc:spChg chg="mod">
          <ac:chgData name="Ansley, Carol (CCI-Atlanta)" userId="cbcdc21a-90c4-4b2f-81f7-da4165205229" providerId="ADAL" clId="{7A091FD9-9F66-4829-8AEB-ECE8D19DA974}" dt="2024-12-17T16:56:04.171" v="254" actId="27636"/>
          <ac:spMkLst>
            <pc:docMk/>
            <pc:sldMk cId="3972793423" sldId="2423"/>
            <ac:spMk id="9218" creationId="{00000000-0000-0000-0000-000000000000}"/>
          </ac:spMkLst>
        </pc:spChg>
      </pc:sldChg>
      <pc:sldChg chg="del">
        <pc:chgData name="Ansley, Carol (CCI-Atlanta)" userId="cbcdc21a-90c4-4b2f-81f7-da4165205229" providerId="ADAL" clId="{7A091FD9-9F66-4829-8AEB-ECE8D19DA974}" dt="2024-12-17T16:40:40.901" v="46" actId="47"/>
        <pc:sldMkLst>
          <pc:docMk/>
          <pc:sldMk cId="1365580606" sldId="2427"/>
        </pc:sldMkLst>
      </pc:sldChg>
      <pc:sldChg chg="del">
        <pc:chgData name="Ansley, Carol (CCI-Atlanta)" userId="cbcdc21a-90c4-4b2f-81f7-da4165205229" providerId="ADAL" clId="{7A091FD9-9F66-4829-8AEB-ECE8D19DA974}" dt="2024-12-17T16:51:14.750" v="69" actId="47"/>
        <pc:sldMkLst>
          <pc:docMk/>
          <pc:sldMk cId="4185205086" sldId="2428"/>
        </pc:sldMkLst>
      </pc:sldChg>
      <pc:sldChg chg="del">
        <pc:chgData name="Ansley, Carol (CCI-Atlanta)" userId="cbcdc21a-90c4-4b2f-81f7-da4165205229" providerId="ADAL" clId="{7A091FD9-9F66-4829-8AEB-ECE8D19DA974}" dt="2024-12-17T16:51:21.828" v="72" actId="47"/>
        <pc:sldMkLst>
          <pc:docMk/>
          <pc:sldMk cId="1661414218" sldId="2429"/>
        </pc:sldMkLst>
      </pc:sldChg>
      <pc:sldChg chg="del">
        <pc:chgData name="Ansley, Carol (CCI-Atlanta)" userId="cbcdc21a-90c4-4b2f-81f7-da4165205229" providerId="ADAL" clId="{7A091FD9-9F66-4829-8AEB-ECE8D19DA974}" dt="2024-12-17T16:51:20.165" v="71" actId="47"/>
        <pc:sldMkLst>
          <pc:docMk/>
          <pc:sldMk cId="2416361220" sldId="2430"/>
        </pc:sldMkLst>
      </pc:sldChg>
      <pc:sldChg chg="del">
        <pc:chgData name="Ansley, Carol (CCI-Atlanta)" userId="cbcdc21a-90c4-4b2f-81f7-da4165205229" providerId="ADAL" clId="{7A091FD9-9F66-4829-8AEB-ECE8D19DA974}" dt="2024-12-17T16:51:18.594" v="70" actId="47"/>
        <pc:sldMkLst>
          <pc:docMk/>
          <pc:sldMk cId="4230476255" sldId="2431"/>
        </pc:sldMkLst>
      </pc:sldChg>
      <pc:sldChg chg="del">
        <pc:chgData name="Ansley, Carol (CCI-Atlanta)" userId="cbcdc21a-90c4-4b2f-81f7-da4165205229" providerId="ADAL" clId="{7A091FD9-9F66-4829-8AEB-ECE8D19DA974}" dt="2024-12-17T16:56:53.732" v="266" actId="47"/>
        <pc:sldMkLst>
          <pc:docMk/>
          <pc:sldMk cId="1377626937" sldId="2433"/>
        </pc:sldMkLst>
      </pc:sldChg>
      <pc:sldMasterChg chg="modSp mod">
        <pc:chgData name="Ansley, Carol (CCI-Atlanta)" userId="cbcdc21a-90c4-4b2f-81f7-da4165205229" providerId="ADAL" clId="{7A091FD9-9F66-4829-8AEB-ECE8D19DA974}" dt="2024-12-17T16:42:23.593" v="66" actId="20577"/>
        <pc:sldMasterMkLst>
          <pc:docMk/>
          <pc:sldMasterMk cId="0" sldId="2147483648"/>
        </pc:sldMasterMkLst>
        <pc:spChg chg="mod">
          <ac:chgData name="Ansley, Carol (CCI-Atlanta)" userId="cbcdc21a-90c4-4b2f-81f7-da4165205229" providerId="ADAL" clId="{7A091FD9-9F66-4829-8AEB-ECE8D19DA974}" dt="2024-12-17T16:37:09.243" v="17" actId="20577"/>
          <ac:spMkLst>
            <pc:docMk/>
            <pc:sldMasterMk cId="0" sldId="2147483648"/>
            <ac:spMk id="2" creationId="{3C061AC4-5C74-F51D-3B07-3ED0A0AC6AB9}"/>
          </ac:spMkLst>
        </pc:spChg>
        <pc:spChg chg="mod">
          <ac:chgData name="Ansley, Carol (CCI-Atlanta)" userId="cbcdc21a-90c4-4b2f-81f7-da4165205229" providerId="ADAL" clId="{7A091FD9-9F66-4829-8AEB-ECE8D19DA974}" dt="2024-12-17T16:37:22.496" v="27" actId="20577"/>
          <ac:spMkLst>
            <pc:docMk/>
            <pc:sldMasterMk cId="0" sldId="2147483648"/>
            <ac:spMk id="10" creationId="{00000000-0000-0000-0000-000000000000}"/>
          </ac:spMkLst>
        </pc:spChg>
        <pc:spChg chg="mod">
          <ac:chgData name="Ansley, Carol (CCI-Atlanta)" userId="cbcdc21a-90c4-4b2f-81f7-da4165205229" providerId="ADAL" clId="{7A091FD9-9F66-4829-8AEB-ECE8D19DA974}" dt="2024-12-17T16:42:23.593" v="66" actId="20577"/>
          <ac:spMkLst>
            <pc:docMk/>
            <pc:sldMasterMk cId="0" sldId="2147483648"/>
            <ac:spMk id="1031"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6987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802.11-24/2117r0</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2025</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vent.me/d5xo5D"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November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2024-12-17</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January 13, 2024 – PM1</a:t>
            </a:r>
          </a:p>
        </p:txBody>
      </p:sp>
      <p:sp>
        <p:nvSpPr>
          <p:cNvPr id="9218" name="Rectangle 2"/>
          <p:cNvSpPr>
            <a:spLocks noGrp="1" noChangeArrowheads="1"/>
          </p:cNvSpPr>
          <p:nvPr>
            <p:ph idx="1"/>
          </p:nvPr>
        </p:nvSpPr>
        <p:spPr>
          <a:xfrm>
            <a:off x="914401" y="1338927"/>
            <a:ext cx="10361084" cy="4833271"/>
          </a:xfrm>
          <a:ln/>
        </p:spPr>
        <p:txBody>
          <a:bodyPr>
            <a:normAutofit fontScale="850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6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6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Monday			AM1 </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Tuesday			AM2</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Tuesday			PM2</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Wednesday		AM1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Thursday		AM1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Thursday		PM1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tx1"/>
              </a:solidFill>
              <a:latin typeface="Times New Roman" panose="02020603050405020304" pitchFamily="18" charset="0"/>
              <a:cs typeface="Times New Roman" panose="02020603050405020304" pitchFamily="18" charset="0"/>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rPr>
              <a:t>Approval of Accumulated minutes</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Times New Roman"/>
              </a:rPr>
              <a:t>TBD</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solidFill>
              </a:rPr>
              <a:t>Adjourn ad hoc session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727934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53</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TBD</a:t>
            </a:r>
          </a:p>
          <a:p>
            <a:endParaRPr lang="en-US" sz="1800" b="0" dirty="0">
              <a:solidFill>
                <a:schemeClr val="tx1"/>
              </a:solidFill>
            </a:endParaRPr>
          </a:p>
          <a:p>
            <a:endParaRPr lang="en-US" sz="1800" b="0" dirty="0">
              <a:solidFill>
                <a:schemeClr val="tx1"/>
              </a:solidFill>
            </a:endParaRPr>
          </a:p>
          <a:p>
            <a:r>
              <a:rPr lang="en-US" sz="1800" b="0" dirty="0"/>
              <a:t>Mover:    </a:t>
            </a:r>
          </a:p>
          <a:p>
            <a:r>
              <a:rPr lang="en-US" sz="1800" b="0" dirty="0"/>
              <a:t>Second:   </a:t>
            </a:r>
          </a:p>
          <a:p>
            <a:r>
              <a:rPr lang="en-US" sz="1800" b="0" strike="sngStrike" dirty="0"/>
              <a:t>Approved by unanimous consent, xx Yes, x No, x A Provisional until verified</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2025 January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January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January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US" dirty="0">
                <a:hlinkClick r:id="rId3"/>
              </a:rPr>
              <a:t>https://cvent.me/d5xo5D</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8305</TotalTime>
  <Words>2069</Words>
  <Application>Microsoft Office PowerPoint</Application>
  <PresentationFormat>Widescreen</PresentationFormat>
  <Paragraphs>207</Paragraphs>
  <Slides>20</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vt:lpstr>
      <vt:lpstr>Calibri</vt:lpstr>
      <vt:lpstr>Helvetica Neue</vt:lpstr>
      <vt:lpstr>Monotype Sorts</vt:lpstr>
      <vt:lpstr>Symbol</vt:lpstr>
      <vt:lpstr>Times New Roman</vt:lpstr>
      <vt:lpstr>Office Theme</vt:lpstr>
      <vt:lpstr>Document</vt:lpstr>
      <vt:lpstr>November Plenary Session Agenda</vt:lpstr>
      <vt:lpstr>Abstract</vt:lpstr>
      <vt:lpstr>IEEE 802.11   Enhanced Data Privacy Task Group</vt:lpstr>
      <vt:lpstr>Registration for the January IEEE 802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January 13, 2024 – PM1</vt:lpstr>
      <vt:lpstr>Timeline</vt:lpstr>
      <vt:lpstr>Motion # 53</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82</cp:revision>
  <cp:lastPrinted>1601-01-01T00:00:00Z</cp:lastPrinted>
  <dcterms:created xsi:type="dcterms:W3CDTF">2023-11-10T19:40:49Z</dcterms:created>
  <dcterms:modified xsi:type="dcterms:W3CDTF">2024-12-17T16:56:59Z</dcterms:modified>
  <cp:category>Name, Affiliation</cp:category>
</cp:coreProperties>
</file>