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70" d="100"/>
          <a:sy n="70" d="100"/>
        </p:scale>
        <p:origin x="78" y="34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A091FD9-9F66-4829-8AEB-ECE8D19DA974}"/>
    <pc:docChg chg="custSel addSld delSld modSld modMainMaster">
      <pc:chgData name="Ansley, Carol (CCI-Atlanta)" userId="cbcdc21a-90c4-4b2f-81f7-da4165205229" providerId="ADAL" clId="{7A091FD9-9F66-4829-8AEB-ECE8D19DA974}" dt="2024-12-17T16:56:53.732" v="266" actId="47"/>
      <pc:docMkLst>
        <pc:docMk/>
      </pc:docMkLst>
      <pc:sldChg chg="modSp mod">
        <pc:chgData name="Ansley, Carol (CCI-Atlanta)" userId="cbcdc21a-90c4-4b2f-81f7-da4165205229" providerId="ADAL" clId="{7A091FD9-9F66-4829-8AEB-ECE8D19DA974}" dt="2024-12-17T16:37:36.202" v="35" actId="20577"/>
        <pc:sldMkLst>
          <pc:docMk/>
          <pc:sldMk cId="0" sldId="256"/>
        </pc:sldMkLst>
        <pc:spChg chg="mod">
          <ac:chgData name="Ansley, Carol (CCI-Atlanta)" userId="cbcdc21a-90c4-4b2f-81f7-da4165205229" providerId="ADAL" clId="{7A091FD9-9F66-4829-8AEB-ECE8D19DA974}" dt="2024-12-17T16:37:36.202" v="35" actId="20577"/>
          <ac:spMkLst>
            <pc:docMk/>
            <pc:sldMk cId="0" sldId="256"/>
            <ac:spMk id="3074" creationId="{00000000-0000-0000-0000-000000000000}"/>
          </ac:spMkLst>
        </pc:spChg>
      </pc:sldChg>
      <pc:sldChg chg="modSp mod">
        <pc:chgData name="Ansley, Carol (CCI-Atlanta)" userId="cbcdc21a-90c4-4b2f-81f7-da4165205229" providerId="ADAL" clId="{7A091FD9-9F66-4829-8AEB-ECE8D19DA974}" dt="2024-12-17T16:37:48.579" v="44" actId="20577"/>
        <pc:sldMkLst>
          <pc:docMk/>
          <pc:sldMk cId="0" sldId="257"/>
        </pc:sldMkLst>
        <pc:spChg chg="mod">
          <ac:chgData name="Ansley, Carol (CCI-Atlanta)" userId="cbcdc21a-90c4-4b2f-81f7-da4165205229" providerId="ADAL" clId="{7A091FD9-9F66-4829-8AEB-ECE8D19DA974}" dt="2024-12-17T16:37:48.579" v="44" actId="20577"/>
          <ac:spMkLst>
            <pc:docMk/>
            <pc:sldMk cId="0" sldId="257"/>
            <ac:spMk id="4098" creationId="{00000000-0000-0000-0000-000000000000}"/>
          </ac:spMkLst>
        </pc:spChg>
      </pc:sldChg>
      <pc:sldChg chg="modSp mod">
        <pc:chgData name="Ansley, Carol (CCI-Atlanta)" userId="cbcdc21a-90c4-4b2f-81f7-da4165205229" providerId="ADAL" clId="{7A091FD9-9F66-4829-8AEB-ECE8D19DA974}" dt="2024-12-17T16:50:01.664" v="68" actId="20577"/>
        <pc:sldMkLst>
          <pc:docMk/>
          <pc:sldMk cId="4271709708" sldId="272"/>
        </pc:sldMkLst>
        <pc:spChg chg="mod">
          <ac:chgData name="Ansley, Carol (CCI-Atlanta)" userId="cbcdc21a-90c4-4b2f-81f7-da4165205229" providerId="ADAL" clId="{7A091FD9-9F66-4829-8AEB-ECE8D19DA974}" dt="2024-12-17T16:50:01.664" v="68" actId="20577"/>
          <ac:spMkLst>
            <pc:docMk/>
            <pc:sldMk cId="4271709708" sldId="272"/>
            <ac:spMk id="3" creationId="{66BF023F-1AEB-E350-C077-D11AF72D7CC9}"/>
          </ac:spMkLst>
        </pc:spChg>
      </pc:sldChg>
      <pc:sldChg chg="delSp modSp add mod">
        <pc:chgData name="Ansley, Carol (CCI-Atlanta)" userId="cbcdc21a-90c4-4b2f-81f7-da4165205229" providerId="ADAL" clId="{7A091FD9-9F66-4829-8AEB-ECE8D19DA974}" dt="2024-12-17T16:41:59.851" v="50" actId="478"/>
        <pc:sldMkLst>
          <pc:docMk/>
          <pc:sldMk cId="2395217466" sldId="574"/>
        </pc:sldMkLst>
        <pc:spChg chg="del mod">
          <ac:chgData name="Ansley, Carol (CCI-Atlanta)" userId="cbcdc21a-90c4-4b2f-81f7-da4165205229" providerId="ADAL" clId="{7A091FD9-9F66-4829-8AEB-ECE8D19DA974}" dt="2024-12-17T16:41:59.851" v="50" actId="478"/>
          <ac:spMkLst>
            <pc:docMk/>
            <pc:sldMk cId="2395217466" sldId="574"/>
            <ac:spMk id="2" creationId="{1C7DA76F-6B30-05C9-65C6-466AB9F2B221}"/>
          </ac:spMkLst>
        </pc:spChg>
        <pc:spChg chg="del mod">
          <ac:chgData name="Ansley, Carol (CCI-Atlanta)" userId="cbcdc21a-90c4-4b2f-81f7-da4165205229" providerId="ADAL" clId="{7A091FD9-9F66-4829-8AEB-ECE8D19DA974}" dt="2024-12-17T16:41:50.655" v="47" actId="478"/>
          <ac:spMkLst>
            <pc:docMk/>
            <pc:sldMk cId="2395217466" sldId="574"/>
            <ac:spMk id="29703" creationId="{B73DE696-F46C-451C-98BC-2F62C4E15980}"/>
          </ac:spMkLst>
        </pc:spChg>
      </pc:sldChg>
      <pc:sldChg chg="modSp mod">
        <pc:chgData name="Ansley, Carol (CCI-Atlanta)" userId="cbcdc21a-90c4-4b2f-81f7-da4165205229" providerId="ADAL" clId="{7A091FD9-9F66-4829-8AEB-ECE8D19DA974}" dt="2024-12-17T16:56:45.318" v="265"/>
        <pc:sldMkLst>
          <pc:docMk/>
          <pc:sldMk cId="1592652360" sldId="2377"/>
        </pc:sldMkLst>
        <pc:spChg chg="mod">
          <ac:chgData name="Ansley, Carol (CCI-Atlanta)" userId="cbcdc21a-90c4-4b2f-81f7-da4165205229" providerId="ADAL" clId="{7A091FD9-9F66-4829-8AEB-ECE8D19DA974}" dt="2024-12-17T16:56:17.363" v="256" actId="20577"/>
          <ac:spMkLst>
            <pc:docMk/>
            <pc:sldMk cId="1592652360" sldId="2377"/>
            <ac:spMk id="2" creationId="{B1FB0235-AEAF-205F-4E72-FAF282379E35}"/>
          </ac:spMkLst>
        </pc:spChg>
        <pc:spChg chg="mod">
          <ac:chgData name="Ansley, Carol (CCI-Atlanta)" userId="cbcdc21a-90c4-4b2f-81f7-da4165205229" providerId="ADAL" clId="{7A091FD9-9F66-4829-8AEB-ECE8D19DA974}" dt="2024-12-17T16:56:45.318" v="265"/>
          <ac:spMkLst>
            <pc:docMk/>
            <pc:sldMk cId="1592652360" sldId="2377"/>
            <ac:spMk id="3" creationId="{5B21F962-D098-99CD-12EE-D561C0C5DBC6}"/>
          </ac:spMkLst>
        </pc:spChg>
      </pc:sldChg>
      <pc:sldChg chg="modSp mod">
        <pc:chgData name="Ansley, Carol (CCI-Atlanta)" userId="cbcdc21a-90c4-4b2f-81f7-da4165205229" providerId="ADAL" clId="{7A091FD9-9F66-4829-8AEB-ECE8D19DA974}" dt="2024-12-17T16:56:04.171" v="254" actId="27636"/>
        <pc:sldMkLst>
          <pc:docMk/>
          <pc:sldMk cId="3972793423" sldId="2423"/>
        </pc:sldMkLst>
        <pc:spChg chg="mod">
          <ac:chgData name="Ansley, Carol (CCI-Atlanta)" userId="cbcdc21a-90c4-4b2f-81f7-da4165205229" providerId="ADAL" clId="{7A091FD9-9F66-4829-8AEB-ECE8D19DA974}" dt="2024-12-17T16:54:06.971" v="192" actId="20577"/>
          <ac:spMkLst>
            <pc:docMk/>
            <pc:sldMk cId="3972793423" sldId="2423"/>
            <ac:spMk id="2" creationId="{00000000-0000-0000-0000-000000000000}"/>
          </ac:spMkLst>
        </pc:spChg>
        <pc:spChg chg="mod">
          <ac:chgData name="Ansley, Carol (CCI-Atlanta)" userId="cbcdc21a-90c4-4b2f-81f7-da4165205229" providerId="ADAL" clId="{7A091FD9-9F66-4829-8AEB-ECE8D19DA974}" dt="2024-12-17T16:56:04.171" v="254" actId="27636"/>
          <ac:spMkLst>
            <pc:docMk/>
            <pc:sldMk cId="3972793423" sldId="2423"/>
            <ac:spMk id="9218" creationId="{00000000-0000-0000-0000-000000000000}"/>
          </ac:spMkLst>
        </pc:spChg>
      </pc:sldChg>
      <pc:sldChg chg="del">
        <pc:chgData name="Ansley, Carol (CCI-Atlanta)" userId="cbcdc21a-90c4-4b2f-81f7-da4165205229" providerId="ADAL" clId="{7A091FD9-9F66-4829-8AEB-ECE8D19DA974}" dt="2024-12-17T16:40:40.901" v="46" actId="47"/>
        <pc:sldMkLst>
          <pc:docMk/>
          <pc:sldMk cId="1365580606" sldId="2427"/>
        </pc:sldMkLst>
      </pc:sldChg>
      <pc:sldChg chg="del">
        <pc:chgData name="Ansley, Carol (CCI-Atlanta)" userId="cbcdc21a-90c4-4b2f-81f7-da4165205229" providerId="ADAL" clId="{7A091FD9-9F66-4829-8AEB-ECE8D19DA974}" dt="2024-12-17T16:51:14.750" v="69" actId="47"/>
        <pc:sldMkLst>
          <pc:docMk/>
          <pc:sldMk cId="4185205086" sldId="2428"/>
        </pc:sldMkLst>
      </pc:sldChg>
      <pc:sldChg chg="del">
        <pc:chgData name="Ansley, Carol (CCI-Atlanta)" userId="cbcdc21a-90c4-4b2f-81f7-da4165205229" providerId="ADAL" clId="{7A091FD9-9F66-4829-8AEB-ECE8D19DA974}" dt="2024-12-17T16:51:21.828" v="72" actId="47"/>
        <pc:sldMkLst>
          <pc:docMk/>
          <pc:sldMk cId="1661414218" sldId="2429"/>
        </pc:sldMkLst>
      </pc:sldChg>
      <pc:sldChg chg="del">
        <pc:chgData name="Ansley, Carol (CCI-Atlanta)" userId="cbcdc21a-90c4-4b2f-81f7-da4165205229" providerId="ADAL" clId="{7A091FD9-9F66-4829-8AEB-ECE8D19DA974}" dt="2024-12-17T16:51:20.165" v="71" actId="47"/>
        <pc:sldMkLst>
          <pc:docMk/>
          <pc:sldMk cId="2416361220" sldId="2430"/>
        </pc:sldMkLst>
      </pc:sldChg>
      <pc:sldChg chg="del">
        <pc:chgData name="Ansley, Carol (CCI-Atlanta)" userId="cbcdc21a-90c4-4b2f-81f7-da4165205229" providerId="ADAL" clId="{7A091FD9-9F66-4829-8AEB-ECE8D19DA974}" dt="2024-12-17T16:51:18.594" v="70" actId="47"/>
        <pc:sldMkLst>
          <pc:docMk/>
          <pc:sldMk cId="4230476255" sldId="2431"/>
        </pc:sldMkLst>
      </pc:sldChg>
      <pc:sldChg chg="del">
        <pc:chgData name="Ansley, Carol (CCI-Atlanta)" userId="cbcdc21a-90c4-4b2f-81f7-da4165205229" providerId="ADAL" clId="{7A091FD9-9F66-4829-8AEB-ECE8D19DA974}" dt="2024-12-17T16:56:53.732" v="266" actId="47"/>
        <pc:sldMkLst>
          <pc:docMk/>
          <pc:sldMk cId="1377626937" sldId="2433"/>
        </pc:sldMkLst>
      </pc:sldChg>
      <pc:sldMasterChg chg="modSp mod">
        <pc:chgData name="Ansley, Carol (CCI-Atlanta)" userId="cbcdc21a-90c4-4b2f-81f7-da4165205229" providerId="ADAL" clId="{7A091FD9-9F66-4829-8AEB-ECE8D19DA974}" dt="2024-12-17T16:42:23.593" v="66" actId="20577"/>
        <pc:sldMasterMkLst>
          <pc:docMk/>
          <pc:sldMasterMk cId="0" sldId="2147483648"/>
        </pc:sldMasterMkLst>
        <pc:spChg chg="mod">
          <ac:chgData name="Ansley, Carol (CCI-Atlanta)" userId="cbcdc21a-90c4-4b2f-81f7-da4165205229" providerId="ADAL" clId="{7A091FD9-9F66-4829-8AEB-ECE8D19DA974}" dt="2024-12-17T16:37:09.243" v="17" actId="20577"/>
          <ac:spMkLst>
            <pc:docMk/>
            <pc:sldMasterMk cId="0" sldId="2147483648"/>
            <ac:spMk id="2" creationId="{3C061AC4-5C74-F51D-3B07-3ED0A0AC6AB9}"/>
          </ac:spMkLst>
        </pc:spChg>
        <pc:spChg chg="mod">
          <ac:chgData name="Ansley, Carol (CCI-Atlanta)" userId="cbcdc21a-90c4-4b2f-81f7-da4165205229" providerId="ADAL" clId="{7A091FD9-9F66-4829-8AEB-ECE8D19DA974}" dt="2024-12-17T16:37:22.496" v="27" actId="20577"/>
          <ac:spMkLst>
            <pc:docMk/>
            <pc:sldMasterMk cId="0" sldId="2147483648"/>
            <ac:spMk id="10" creationId="{00000000-0000-0000-0000-000000000000}"/>
          </ac:spMkLst>
        </pc:spChg>
        <pc:spChg chg="mod">
          <ac:chgData name="Ansley, Carol (CCI-Atlanta)" userId="cbcdc21a-90c4-4b2f-81f7-da4165205229" providerId="ADAL" clId="{7A091FD9-9F66-4829-8AEB-ECE8D19DA974}" dt="2024-12-17T16:42:23.593" v="66" actId="20577"/>
          <ac:spMkLst>
            <pc:docMk/>
            <pc:sldMasterMk cId="0" sldId="2147483648"/>
            <ac:spMk id="1031"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Monday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AM2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rPr>
              <a:t>Approval of Accumulated minutes</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TBD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TBD</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8305</TotalTime>
  <Words>2069</Words>
  <Application>Microsoft Office PowerPoint</Application>
  <PresentationFormat>Widescreen</PresentationFormat>
  <Paragraphs>207</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82</cp:revision>
  <cp:lastPrinted>1601-01-01T00:00:00Z</cp:lastPrinted>
  <dcterms:created xsi:type="dcterms:W3CDTF">2023-11-10T19:40:49Z</dcterms:created>
  <dcterms:modified xsi:type="dcterms:W3CDTF">2024-12-17T16:56:59Z</dcterms:modified>
  <cp:category>Name, Affiliation</cp:category>
</cp:coreProperties>
</file>