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5" r:id="rId3"/>
    <p:sldId id="283" r:id="rId4"/>
    <p:sldId id="286" r:id="rId5"/>
    <p:sldId id="289" r:id="rId6"/>
    <p:sldId id="284" r:id="rId7"/>
    <p:sldId id="287" r:id="rId8"/>
    <p:sldId id="285" r:id="rId9"/>
    <p:sldId id="288" r:id="rId10"/>
    <p:sldId id="290" r:id="rId11"/>
    <p:sldId id="282" r:id="rId12"/>
    <p:sldId id="27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2913E8-33CA-461C-8541-FCDD76815F2B}">
          <p14:sldIdLst>
            <p14:sldId id="256"/>
            <p14:sldId id="275"/>
            <p14:sldId id="283"/>
            <p14:sldId id="286"/>
            <p14:sldId id="289"/>
            <p14:sldId id="284"/>
            <p14:sldId id="287"/>
            <p14:sldId id="285"/>
            <p14:sldId id="288"/>
            <p14:sldId id="290"/>
            <p14:sldId id="282"/>
            <p14:sldId id="274"/>
          </p14:sldIdLst>
        </p14:section>
        <p14:section name="Backup slides" id="{AE74EBFC-D2D2-4A4B-B071-B79D0C3B560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9" autoAdjust="0"/>
    <p:restoredTop sz="94660"/>
  </p:normalViewPr>
  <p:slideViewPr>
    <p:cSldViewPr>
      <p:cViewPr varScale="1">
        <p:scale>
          <a:sx n="162" d="100"/>
          <a:sy n="162" d="100"/>
        </p:scale>
        <p:origin x="462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Costa" userId="fa00ae9e-b4c5-4877-ac9c-2f9525e663bd" providerId="ADAL" clId="{06C17E35-A1DA-4DCF-A006-4FEC6EBBCBAE}"/>
    <pc:docChg chg="undo custSel addSld delSld modSld sldOrd modMainMaster modSection">
      <pc:chgData name="Nelson Costa" userId="fa00ae9e-b4c5-4877-ac9c-2f9525e663bd" providerId="ADAL" clId="{06C17E35-A1DA-4DCF-A006-4FEC6EBBCBAE}" dt="2024-12-17T00:24:28.697" v="2578" actId="20577"/>
      <pc:docMkLst>
        <pc:docMk/>
      </pc:docMkLst>
      <pc:sldChg chg="modSp mod">
        <pc:chgData name="Nelson Costa" userId="fa00ae9e-b4c5-4877-ac9c-2f9525e663bd" providerId="ADAL" clId="{06C17E35-A1DA-4DCF-A006-4FEC6EBBCBAE}" dt="2024-12-16T19:16:42.321" v="1881" actId="6549"/>
        <pc:sldMkLst>
          <pc:docMk/>
          <pc:sldMk cId="0" sldId="256"/>
        </pc:sldMkLst>
        <pc:spChg chg="mod">
          <ac:chgData name="Nelson Costa" userId="fa00ae9e-b4c5-4877-ac9c-2f9525e663bd" providerId="ADAL" clId="{06C17E35-A1DA-4DCF-A006-4FEC6EBBCBAE}" dt="2024-12-16T19:16:42.321" v="1881" actId="6549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Nelson Costa" userId="fa00ae9e-b4c5-4877-ac9c-2f9525e663bd" providerId="ADAL" clId="{06C17E35-A1DA-4DCF-A006-4FEC6EBBCBAE}" dt="2024-12-15T19:57:48.731" v="12" actId="47"/>
        <pc:sldMkLst>
          <pc:docMk/>
          <pc:sldMk cId="1471442323" sldId="266"/>
        </pc:sldMkLst>
      </pc:sldChg>
      <pc:sldChg chg="modSp mod">
        <pc:chgData name="Nelson Costa" userId="fa00ae9e-b4c5-4877-ac9c-2f9525e663bd" providerId="ADAL" clId="{06C17E35-A1DA-4DCF-A006-4FEC6EBBCBAE}" dt="2024-12-15T19:59:18.948" v="20" actId="20577"/>
        <pc:sldMkLst>
          <pc:docMk/>
          <pc:sldMk cId="405727792" sldId="274"/>
        </pc:sldMkLst>
        <pc:spChg chg="mod">
          <ac:chgData name="Nelson Costa" userId="fa00ae9e-b4c5-4877-ac9c-2f9525e663bd" providerId="ADAL" clId="{06C17E35-A1DA-4DCF-A006-4FEC6EBBCBAE}" dt="2024-12-15T19:59:18.948" v="20" actId="20577"/>
          <ac:spMkLst>
            <pc:docMk/>
            <pc:sldMk cId="405727792" sldId="274"/>
            <ac:spMk id="3" creationId="{441CD919-92C5-1710-978D-CEF3C317C077}"/>
          </ac:spMkLst>
        </pc:spChg>
      </pc:sldChg>
      <pc:sldChg chg="modSp mod">
        <pc:chgData name="Nelson Costa" userId="fa00ae9e-b4c5-4877-ac9c-2f9525e663bd" providerId="ADAL" clId="{06C17E35-A1DA-4DCF-A006-4FEC6EBBCBAE}" dt="2024-12-16T20:35:29.500" v="2316" actId="6549"/>
        <pc:sldMkLst>
          <pc:docMk/>
          <pc:sldMk cId="946025629" sldId="275"/>
        </pc:sldMkLst>
        <pc:spChg chg="mod">
          <ac:chgData name="Nelson Costa" userId="fa00ae9e-b4c5-4877-ac9c-2f9525e663bd" providerId="ADAL" clId="{06C17E35-A1DA-4DCF-A006-4FEC6EBBCBAE}" dt="2024-12-16T20:35:29.500" v="2316" actId="6549"/>
          <ac:spMkLst>
            <pc:docMk/>
            <pc:sldMk cId="946025629" sldId="275"/>
            <ac:spMk id="8" creationId="{1FDC6C80-918D-7A4F-6335-6C1FA41DE9D3}"/>
          </ac:spMkLst>
        </pc:spChg>
      </pc:sldChg>
      <pc:sldChg chg="del">
        <pc:chgData name="Nelson Costa" userId="fa00ae9e-b4c5-4877-ac9c-2f9525e663bd" providerId="ADAL" clId="{06C17E35-A1DA-4DCF-A006-4FEC6EBBCBAE}" dt="2024-12-15T19:57:51.512" v="14" actId="47"/>
        <pc:sldMkLst>
          <pc:docMk/>
          <pc:sldMk cId="4276004650" sldId="276"/>
        </pc:sldMkLst>
      </pc:sldChg>
      <pc:sldChg chg="del">
        <pc:chgData name="Nelson Costa" userId="fa00ae9e-b4c5-4877-ac9c-2f9525e663bd" providerId="ADAL" clId="{06C17E35-A1DA-4DCF-A006-4FEC6EBBCBAE}" dt="2024-12-15T19:59:02.870" v="16" actId="47"/>
        <pc:sldMkLst>
          <pc:docMk/>
          <pc:sldMk cId="2795414082" sldId="277"/>
        </pc:sldMkLst>
      </pc:sldChg>
      <pc:sldChg chg="del">
        <pc:chgData name="Nelson Costa" userId="fa00ae9e-b4c5-4877-ac9c-2f9525e663bd" providerId="ADAL" clId="{06C17E35-A1DA-4DCF-A006-4FEC6EBBCBAE}" dt="2024-12-15T19:59:00.574" v="15" actId="47"/>
        <pc:sldMkLst>
          <pc:docMk/>
          <pc:sldMk cId="443452532" sldId="278"/>
        </pc:sldMkLst>
      </pc:sldChg>
      <pc:sldChg chg="del">
        <pc:chgData name="Nelson Costa" userId="fa00ae9e-b4c5-4877-ac9c-2f9525e663bd" providerId="ADAL" clId="{06C17E35-A1DA-4DCF-A006-4FEC6EBBCBAE}" dt="2024-12-15T19:57:50.505" v="13" actId="47"/>
        <pc:sldMkLst>
          <pc:docMk/>
          <pc:sldMk cId="1000371458" sldId="279"/>
        </pc:sldMkLst>
      </pc:sldChg>
      <pc:sldChg chg="del">
        <pc:chgData name="Nelson Costa" userId="fa00ae9e-b4c5-4877-ac9c-2f9525e663bd" providerId="ADAL" clId="{06C17E35-A1DA-4DCF-A006-4FEC6EBBCBAE}" dt="2024-12-15T19:59:06.150" v="17" actId="47"/>
        <pc:sldMkLst>
          <pc:docMk/>
          <pc:sldMk cId="509585916" sldId="280"/>
        </pc:sldMkLst>
      </pc:sldChg>
      <pc:sldChg chg="modSp mod">
        <pc:chgData name="Nelson Costa" userId="fa00ae9e-b4c5-4877-ac9c-2f9525e663bd" providerId="ADAL" clId="{06C17E35-A1DA-4DCF-A006-4FEC6EBBCBAE}" dt="2024-12-16T23:48:26.321" v="2443" actId="6549"/>
        <pc:sldMkLst>
          <pc:docMk/>
          <pc:sldMk cId="1673735902" sldId="282"/>
        </pc:sldMkLst>
        <pc:spChg chg="mod">
          <ac:chgData name="Nelson Costa" userId="fa00ae9e-b4c5-4877-ac9c-2f9525e663bd" providerId="ADAL" clId="{06C17E35-A1DA-4DCF-A006-4FEC6EBBCBAE}" dt="2024-12-16T23:48:26.321" v="2443" actId="6549"/>
          <ac:spMkLst>
            <pc:docMk/>
            <pc:sldMk cId="1673735902" sldId="282"/>
            <ac:spMk id="3" creationId="{0F86ABF5-1956-EA1B-7BCA-BAA30F3D65CC}"/>
          </ac:spMkLst>
        </pc:spChg>
      </pc:sldChg>
      <pc:sldChg chg="modSp new mod">
        <pc:chgData name="Nelson Costa" userId="fa00ae9e-b4c5-4877-ac9c-2f9525e663bd" providerId="ADAL" clId="{06C17E35-A1DA-4DCF-A006-4FEC6EBBCBAE}" dt="2024-12-16T19:20:45.122" v="1896" actId="20577"/>
        <pc:sldMkLst>
          <pc:docMk/>
          <pc:sldMk cId="3219864727" sldId="283"/>
        </pc:sldMkLst>
        <pc:spChg chg="mod">
          <ac:chgData name="Nelson Costa" userId="fa00ae9e-b4c5-4877-ac9c-2f9525e663bd" providerId="ADAL" clId="{06C17E35-A1DA-4DCF-A006-4FEC6EBBCBAE}" dt="2024-12-15T20:27:20.615" v="603" actId="20577"/>
          <ac:spMkLst>
            <pc:docMk/>
            <pc:sldMk cId="3219864727" sldId="283"/>
            <ac:spMk id="2" creationId="{0A602C7C-1C9D-F620-9DA5-D682F0446ADB}"/>
          </ac:spMkLst>
        </pc:spChg>
        <pc:spChg chg="mod">
          <ac:chgData name="Nelson Costa" userId="fa00ae9e-b4c5-4877-ac9c-2f9525e663bd" providerId="ADAL" clId="{06C17E35-A1DA-4DCF-A006-4FEC6EBBCBAE}" dt="2024-12-16T19:20:45.122" v="1896" actId="20577"/>
          <ac:spMkLst>
            <pc:docMk/>
            <pc:sldMk cId="3219864727" sldId="283"/>
            <ac:spMk id="3" creationId="{68893C19-3894-5B85-9FB1-377164369368}"/>
          </ac:spMkLst>
        </pc:spChg>
      </pc:sldChg>
      <pc:sldChg chg="modSp new mod">
        <pc:chgData name="Nelson Costa" userId="fa00ae9e-b4c5-4877-ac9c-2f9525e663bd" providerId="ADAL" clId="{06C17E35-A1DA-4DCF-A006-4FEC6EBBCBAE}" dt="2024-12-16T18:53:59.208" v="1866" actId="20577"/>
        <pc:sldMkLst>
          <pc:docMk/>
          <pc:sldMk cId="3931497568" sldId="284"/>
        </pc:sldMkLst>
        <pc:spChg chg="mod">
          <ac:chgData name="Nelson Costa" userId="fa00ae9e-b4c5-4877-ac9c-2f9525e663bd" providerId="ADAL" clId="{06C17E35-A1DA-4DCF-A006-4FEC6EBBCBAE}" dt="2024-12-15T20:29:43.662" v="917" actId="313"/>
          <ac:spMkLst>
            <pc:docMk/>
            <pc:sldMk cId="3931497568" sldId="284"/>
            <ac:spMk id="2" creationId="{1A99CE8A-D2BE-7F34-DDA5-DE13F83C0316}"/>
          </ac:spMkLst>
        </pc:spChg>
        <pc:spChg chg="mod">
          <ac:chgData name="Nelson Costa" userId="fa00ae9e-b4c5-4877-ac9c-2f9525e663bd" providerId="ADAL" clId="{06C17E35-A1DA-4DCF-A006-4FEC6EBBCBAE}" dt="2024-12-16T18:53:59.208" v="1866" actId="20577"/>
          <ac:spMkLst>
            <pc:docMk/>
            <pc:sldMk cId="3931497568" sldId="284"/>
            <ac:spMk id="3" creationId="{30B4F7B4-BCF2-D19E-0ABC-4C50D3621A25}"/>
          </ac:spMkLst>
        </pc:spChg>
      </pc:sldChg>
      <pc:sldChg chg="addSp delSp modSp new mod">
        <pc:chgData name="Nelson Costa" userId="fa00ae9e-b4c5-4877-ac9c-2f9525e663bd" providerId="ADAL" clId="{06C17E35-A1DA-4DCF-A006-4FEC6EBBCBAE}" dt="2024-12-17T00:24:28.697" v="2578" actId="20577"/>
        <pc:sldMkLst>
          <pc:docMk/>
          <pc:sldMk cId="3408765368" sldId="285"/>
        </pc:sldMkLst>
        <pc:spChg chg="mod">
          <ac:chgData name="Nelson Costa" userId="fa00ae9e-b4c5-4877-ac9c-2f9525e663bd" providerId="ADAL" clId="{06C17E35-A1DA-4DCF-A006-4FEC6EBBCBAE}" dt="2024-12-16T18:15:03.317" v="1490" actId="20577"/>
          <ac:spMkLst>
            <pc:docMk/>
            <pc:sldMk cId="3408765368" sldId="285"/>
            <ac:spMk id="2" creationId="{52D5D607-93C6-1FD3-3A5B-C488C49CADAC}"/>
          </ac:spMkLst>
        </pc:spChg>
        <pc:graphicFrameChg chg="add mod modGraphic">
          <ac:chgData name="Nelson Costa" userId="fa00ae9e-b4c5-4877-ac9c-2f9525e663bd" providerId="ADAL" clId="{06C17E35-A1DA-4DCF-A006-4FEC6EBBCBAE}" dt="2024-12-17T00:24:28.697" v="2578" actId="20577"/>
          <ac:graphicFrameMkLst>
            <pc:docMk/>
            <pc:sldMk cId="3408765368" sldId="285"/>
            <ac:graphicFrameMk id="7" creationId="{ED8F4020-A1CC-9E04-F349-252CC649D129}"/>
          </ac:graphicFrameMkLst>
        </pc:graphicFrameChg>
      </pc:sldChg>
      <pc:sldChg chg="addSp delSp modSp new mod ord">
        <pc:chgData name="Nelson Costa" userId="fa00ae9e-b4c5-4877-ac9c-2f9525e663bd" providerId="ADAL" clId="{06C17E35-A1DA-4DCF-A006-4FEC6EBBCBAE}" dt="2024-12-16T18:39:52.696" v="1755" actId="20577"/>
        <pc:sldMkLst>
          <pc:docMk/>
          <pc:sldMk cId="175146621" sldId="286"/>
        </pc:sldMkLst>
        <pc:spChg chg="mod">
          <ac:chgData name="Nelson Costa" userId="fa00ae9e-b4c5-4877-ac9c-2f9525e663bd" providerId="ADAL" clId="{06C17E35-A1DA-4DCF-A006-4FEC6EBBCBAE}" dt="2024-12-15T21:07:34.983" v="1203" actId="20577"/>
          <ac:spMkLst>
            <pc:docMk/>
            <pc:sldMk cId="175146621" sldId="286"/>
            <ac:spMk id="2" creationId="{3B14BA4D-ACBB-E09D-BB60-C4900196F1FD}"/>
          </ac:spMkLst>
        </pc:spChg>
      </pc:sldChg>
      <pc:sldChg chg="addSp delSp modSp new mod">
        <pc:chgData name="Nelson Costa" userId="fa00ae9e-b4c5-4877-ac9c-2f9525e663bd" providerId="ADAL" clId="{06C17E35-A1DA-4DCF-A006-4FEC6EBBCBAE}" dt="2024-12-16T23:08:23.432" v="2317" actId="14826"/>
        <pc:sldMkLst>
          <pc:docMk/>
          <pc:sldMk cId="4184372571" sldId="287"/>
        </pc:sldMkLst>
        <pc:spChg chg="mod">
          <ac:chgData name="Nelson Costa" userId="fa00ae9e-b4c5-4877-ac9c-2f9525e663bd" providerId="ADAL" clId="{06C17E35-A1DA-4DCF-A006-4FEC6EBBCBAE}" dt="2024-12-16T19:35:40.983" v="1910" actId="20577"/>
          <ac:spMkLst>
            <pc:docMk/>
            <pc:sldMk cId="4184372571" sldId="287"/>
            <ac:spMk id="2" creationId="{C0CED870-1845-8CBF-E19D-B0E5BD410FC3}"/>
          </ac:spMkLst>
        </pc:spChg>
        <pc:picChg chg="add mod">
          <ac:chgData name="Nelson Costa" userId="fa00ae9e-b4c5-4877-ac9c-2f9525e663bd" providerId="ADAL" clId="{06C17E35-A1DA-4DCF-A006-4FEC6EBBCBAE}" dt="2024-12-16T23:08:23.432" v="2317" actId="14826"/>
          <ac:picMkLst>
            <pc:docMk/>
            <pc:sldMk cId="4184372571" sldId="287"/>
            <ac:picMk id="8" creationId="{E789A7B7-8876-0230-BF71-E8109D07ABA5}"/>
          </ac:picMkLst>
        </pc:picChg>
      </pc:sldChg>
      <pc:sldMasterChg chg="modSldLayout">
        <pc:chgData name="Nelson Costa" userId="fa00ae9e-b4c5-4877-ac9c-2f9525e663bd" providerId="ADAL" clId="{06C17E35-A1DA-4DCF-A006-4FEC6EBBCBAE}" dt="2024-12-16T18:54:31.080" v="1880" actId="20577"/>
        <pc:sldMasterMkLst>
          <pc:docMk/>
          <pc:sldMasterMk cId="0" sldId="2147483648"/>
        </pc:sldMasterMkLst>
        <pc:sldLayoutChg chg="modSp mod">
          <pc:chgData name="Nelson Costa" userId="fa00ae9e-b4c5-4877-ac9c-2f9525e663bd" providerId="ADAL" clId="{06C17E35-A1DA-4DCF-A006-4FEC6EBBCBAE}" dt="2024-12-16T18:54:22.912" v="1873" actId="20577"/>
          <pc:sldLayoutMkLst>
            <pc:docMk/>
            <pc:sldMasterMk cId="0" sldId="2147483648"/>
            <pc:sldLayoutMk cId="0" sldId="2147483649"/>
          </pc:sldLayoutMkLst>
          <pc:spChg chg="mod">
            <ac:chgData name="Nelson Costa" userId="fa00ae9e-b4c5-4877-ac9c-2f9525e663bd" providerId="ADAL" clId="{06C17E35-A1DA-4DCF-A006-4FEC6EBBCBAE}" dt="2024-12-16T18:54:22.912" v="1873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06C17E35-A1DA-4DCF-A006-4FEC6EBBCBAE}" dt="2024-12-16T18:54:31.080" v="1880" actId="20577"/>
          <pc:sldLayoutMkLst>
            <pc:docMk/>
            <pc:sldMasterMk cId="0" sldId="2147483648"/>
            <pc:sldLayoutMk cId="0" sldId="2147483650"/>
          </pc:sldLayoutMkLst>
          <pc:spChg chg="mod">
            <ac:chgData name="Nelson Costa" userId="fa00ae9e-b4c5-4877-ac9c-2f9525e663bd" providerId="ADAL" clId="{06C17E35-A1DA-4DCF-A006-4FEC6EBBCBAE}" dt="2024-12-16T18:54:31.080" v="1880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Nelson Costa" userId="fa00ae9e-b4c5-4877-ac9c-2f9525e663bd" providerId="ADAL" clId="{A2CBBFC5-5862-41EE-8063-773506F15723}"/>
    <pc:docChg chg="undo custSel delSld modSld sldOrd modSection">
      <pc:chgData name="Nelson Costa" userId="fa00ae9e-b4c5-4877-ac9c-2f9525e663bd" providerId="ADAL" clId="{A2CBBFC5-5862-41EE-8063-773506F15723}" dt="2024-12-09T23:16:26.374" v="888" actId="47"/>
      <pc:docMkLst>
        <pc:docMk/>
      </pc:docMkLst>
      <pc:sldChg chg="modSp mod">
        <pc:chgData name="Nelson Costa" userId="fa00ae9e-b4c5-4877-ac9c-2f9525e663bd" providerId="ADAL" clId="{A2CBBFC5-5862-41EE-8063-773506F15723}" dt="2024-12-09T18:55:00.349" v="676" actId="20577"/>
        <pc:sldMkLst>
          <pc:docMk/>
          <pc:sldMk cId="1471442323" sldId="266"/>
        </pc:sldMkLst>
      </pc:sldChg>
      <pc:sldChg chg="modSp mod">
        <pc:chgData name="Nelson Costa" userId="fa00ae9e-b4c5-4877-ac9c-2f9525e663bd" providerId="ADAL" clId="{A2CBBFC5-5862-41EE-8063-773506F15723}" dt="2024-12-05T00:12:33.914" v="9" actId="114"/>
        <pc:sldMkLst>
          <pc:docMk/>
          <pc:sldMk cId="405727792" sldId="274"/>
        </pc:sldMkLst>
        <pc:spChg chg="mod">
          <ac:chgData name="Nelson Costa" userId="fa00ae9e-b4c5-4877-ac9c-2f9525e663bd" providerId="ADAL" clId="{A2CBBFC5-5862-41EE-8063-773506F15723}" dt="2024-12-05T00:12:33.914" v="9" actId="114"/>
          <ac:spMkLst>
            <pc:docMk/>
            <pc:sldMk cId="405727792" sldId="274"/>
            <ac:spMk id="3" creationId="{441CD919-92C5-1710-978D-CEF3C317C077}"/>
          </ac:spMkLst>
        </pc:spChg>
      </pc:sldChg>
      <pc:sldChg chg="modSp mod">
        <pc:chgData name="Nelson Costa" userId="fa00ae9e-b4c5-4877-ac9c-2f9525e663bd" providerId="ADAL" clId="{A2CBBFC5-5862-41EE-8063-773506F15723}" dt="2024-12-09T18:58:50.766" v="715" actId="20577"/>
        <pc:sldMkLst>
          <pc:docMk/>
          <pc:sldMk cId="4276004650" sldId="276"/>
        </pc:sldMkLst>
      </pc:sldChg>
      <pc:sldChg chg="modSp mod">
        <pc:chgData name="Nelson Costa" userId="fa00ae9e-b4c5-4877-ac9c-2f9525e663bd" providerId="ADAL" clId="{A2CBBFC5-5862-41EE-8063-773506F15723}" dt="2024-12-09T19:03:37.143" v="887" actId="20577"/>
        <pc:sldMkLst>
          <pc:docMk/>
          <pc:sldMk cId="2795414082" sldId="277"/>
        </pc:sldMkLst>
      </pc:sldChg>
      <pc:sldChg chg="modSp mod">
        <pc:chgData name="Nelson Costa" userId="fa00ae9e-b4c5-4877-ac9c-2f9525e663bd" providerId="ADAL" clId="{A2CBBFC5-5862-41EE-8063-773506F15723}" dt="2024-12-09T18:59:46.132" v="717" actId="2165"/>
        <pc:sldMkLst>
          <pc:docMk/>
          <pc:sldMk cId="443452532" sldId="278"/>
        </pc:sldMkLst>
      </pc:sldChg>
      <pc:sldChg chg="modSp">
        <pc:chgData name="Nelson Costa" userId="fa00ae9e-b4c5-4877-ac9c-2f9525e663bd" providerId="ADAL" clId="{A2CBBFC5-5862-41EE-8063-773506F15723}" dt="2024-12-06T18:53:48.650" v="31" actId="14826"/>
        <pc:sldMkLst>
          <pc:docMk/>
          <pc:sldMk cId="1000371458" sldId="279"/>
        </pc:sldMkLst>
      </pc:sldChg>
      <pc:sldChg chg="modSp mod">
        <pc:chgData name="Nelson Costa" userId="fa00ae9e-b4c5-4877-ac9c-2f9525e663bd" providerId="ADAL" clId="{A2CBBFC5-5862-41EE-8063-773506F15723}" dt="2024-12-09T13:47:37.913" v="457" actId="6549"/>
        <pc:sldMkLst>
          <pc:docMk/>
          <pc:sldMk cId="509585916" sldId="280"/>
        </pc:sldMkLst>
      </pc:sldChg>
      <pc:sldChg chg="del ord">
        <pc:chgData name="Nelson Costa" userId="fa00ae9e-b4c5-4877-ac9c-2f9525e663bd" providerId="ADAL" clId="{A2CBBFC5-5862-41EE-8063-773506F15723}" dt="2024-12-09T23:16:26.374" v="888" actId="47"/>
        <pc:sldMkLst>
          <pc:docMk/>
          <pc:sldMk cId="36259094" sldId="281"/>
        </pc:sldMkLst>
      </pc:sldChg>
    </pc:docChg>
  </pc:docChgLst>
  <pc:docChgLst>
    <pc:chgData name="Nelson Costa" userId="fa00ae9e-b4c5-4877-ac9c-2f9525e663bd" providerId="ADAL" clId="{EAA78CBB-D5E9-4BA1-ADE6-96F341CF63FE}"/>
    <pc:docChg chg="undo custSel addSld modSld modMainMaster modSection">
      <pc:chgData name="Nelson Costa" userId="fa00ae9e-b4c5-4877-ac9c-2f9525e663bd" providerId="ADAL" clId="{EAA78CBB-D5E9-4BA1-ADE6-96F341CF63FE}" dt="2025-01-06T20:25:00.988" v="2291" actId="6549"/>
      <pc:docMkLst>
        <pc:docMk/>
      </pc:docMkLst>
      <pc:sldChg chg="modSp mod">
        <pc:chgData name="Nelson Costa" userId="fa00ae9e-b4c5-4877-ac9c-2f9525e663bd" providerId="ADAL" clId="{EAA78CBB-D5E9-4BA1-ADE6-96F341CF63FE}" dt="2025-01-04T21:22:37.395" v="1640" actId="20577"/>
        <pc:sldMkLst>
          <pc:docMk/>
          <pc:sldMk cId="0" sldId="256"/>
        </pc:sldMkLst>
        <pc:spChg chg="mod">
          <ac:chgData name="Nelson Costa" userId="fa00ae9e-b4c5-4877-ac9c-2f9525e663bd" providerId="ADAL" clId="{EAA78CBB-D5E9-4BA1-ADE6-96F341CF63FE}" dt="2025-01-04T21:22:22.274" v="1636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Nelson Costa" userId="fa00ae9e-b4c5-4877-ac9c-2f9525e663bd" providerId="ADAL" clId="{EAA78CBB-D5E9-4BA1-ADE6-96F341CF63FE}" dt="2025-01-04T21:22:37.395" v="164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Nelson Costa" userId="fa00ae9e-b4c5-4877-ac9c-2f9525e663bd" providerId="ADAL" clId="{EAA78CBB-D5E9-4BA1-ADE6-96F341CF63FE}" dt="2025-01-04T21:23:15.013" v="1650"/>
        <pc:sldMkLst>
          <pc:docMk/>
          <pc:sldMk cId="405727792" sldId="274"/>
        </pc:sldMkLst>
        <pc:spChg chg="mod">
          <ac:chgData name="Nelson Costa" userId="fa00ae9e-b4c5-4877-ac9c-2f9525e663bd" providerId="ADAL" clId="{EAA78CBB-D5E9-4BA1-ADE6-96F341CF63FE}" dt="2024-12-30T20:06:25.599" v="176" actId="20577"/>
          <ac:spMkLst>
            <pc:docMk/>
            <pc:sldMk cId="405727792" sldId="274"/>
            <ac:spMk id="3" creationId="{441CD919-92C5-1710-978D-CEF3C317C077}"/>
          </ac:spMkLst>
        </pc:spChg>
        <pc:spChg chg="mod">
          <ac:chgData name="Nelson Costa" userId="fa00ae9e-b4c5-4877-ac9c-2f9525e663bd" providerId="ADAL" clId="{EAA78CBB-D5E9-4BA1-ADE6-96F341CF63FE}" dt="2025-01-04T21:23:15.013" v="1650"/>
          <ac:spMkLst>
            <pc:docMk/>
            <pc:sldMk cId="405727792" sldId="274"/>
            <ac:spMk id="6" creationId="{D0F69FFE-957F-5B7A-2436-540ABCC13A64}"/>
          </ac:spMkLst>
        </pc:spChg>
      </pc:sldChg>
      <pc:sldChg chg="modSp mod">
        <pc:chgData name="Nelson Costa" userId="fa00ae9e-b4c5-4877-ac9c-2f9525e663bd" providerId="ADAL" clId="{EAA78CBB-D5E9-4BA1-ADE6-96F341CF63FE}" dt="2025-01-06T15:59:25.073" v="2075" actId="6549"/>
        <pc:sldMkLst>
          <pc:docMk/>
          <pc:sldMk cId="946025629" sldId="275"/>
        </pc:sldMkLst>
        <pc:spChg chg="mod">
          <ac:chgData name="Nelson Costa" userId="fa00ae9e-b4c5-4877-ac9c-2f9525e663bd" providerId="ADAL" clId="{EAA78CBB-D5E9-4BA1-ADE6-96F341CF63FE}" dt="2025-01-04T21:22:48.940" v="1641"/>
          <ac:spMkLst>
            <pc:docMk/>
            <pc:sldMk cId="946025629" sldId="275"/>
            <ac:spMk id="6" creationId="{B723A3F7-3B98-27DC-E5AC-EEBFD52F700B}"/>
          </ac:spMkLst>
        </pc:spChg>
        <pc:spChg chg="mod">
          <ac:chgData name="Nelson Costa" userId="fa00ae9e-b4c5-4877-ac9c-2f9525e663bd" providerId="ADAL" clId="{EAA78CBB-D5E9-4BA1-ADE6-96F341CF63FE}" dt="2025-01-06T15:59:25.073" v="2075" actId="6549"/>
          <ac:spMkLst>
            <pc:docMk/>
            <pc:sldMk cId="946025629" sldId="275"/>
            <ac:spMk id="8" creationId="{1FDC6C80-918D-7A4F-6335-6C1FA41DE9D3}"/>
          </ac:spMkLst>
        </pc:spChg>
      </pc:sldChg>
      <pc:sldChg chg="modSp mod">
        <pc:chgData name="Nelson Costa" userId="fa00ae9e-b4c5-4877-ac9c-2f9525e663bd" providerId="ADAL" clId="{EAA78CBB-D5E9-4BA1-ADE6-96F341CF63FE}" dt="2025-01-06T20:25:00.988" v="2291" actId="6549"/>
        <pc:sldMkLst>
          <pc:docMk/>
          <pc:sldMk cId="1673735902" sldId="282"/>
        </pc:sldMkLst>
        <pc:spChg chg="mod">
          <ac:chgData name="Nelson Costa" userId="fa00ae9e-b4c5-4877-ac9c-2f9525e663bd" providerId="ADAL" clId="{EAA78CBB-D5E9-4BA1-ADE6-96F341CF63FE}" dt="2025-01-06T20:25:00.988" v="2291" actId="6549"/>
          <ac:spMkLst>
            <pc:docMk/>
            <pc:sldMk cId="1673735902" sldId="282"/>
            <ac:spMk id="3" creationId="{0F86ABF5-1956-EA1B-7BCA-BAA30F3D65CC}"/>
          </ac:spMkLst>
        </pc:spChg>
        <pc:spChg chg="mod">
          <ac:chgData name="Nelson Costa" userId="fa00ae9e-b4c5-4877-ac9c-2f9525e663bd" providerId="ADAL" clId="{EAA78CBB-D5E9-4BA1-ADE6-96F341CF63FE}" dt="2025-01-04T21:23:11.157" v="1649"/>
          <ac:spMkLst>
            <pc:docMk/>
            <pc:sldMk cId="1673735902" sldId="282"/>
            <ac:spMk id="6" creationId="{CABBEB91-EB52-3F4E-62A1-0FDE52DD35AC}"/>
          </ac:spMkLst>
        </pc:spChg>
      </pc:sldChg>
      <pc:sldChg chg="modSp mod">
        <pc:chgData name="Nelson Costa" userId="fa00ae9e-b4c5-4877-ac9c-2f9525e663bd" providerId="ADAL" clId="{EAA78CBB-D5E9-4BA1-ADE6-96F341CF63FE}" dt="2025-01-06T15:59:40.432" v="2076" actId="113"/>
        <pc:sldMkLst>
          <pc:docMk/>
          <pc:sldMk cId="3219864727" sldId="283"/>
        </pc:sldMkLst>
        <pc:spChg chg="mod">
          <ac:chgData name="Nelson Costa" userId="fa00ae9e-b4c5-4877-ac9c-2f9525e663bd" providerId="ADAL" clId="{EAA78CBB-D5E9-4BA1-ADE6-96F341CF63FE}" dt="2025-01-06T15:59:40.432" v="2076" actId="113"/>
          <ac:spMkLst>
            <pc:docMk/>
            <pc:sldMk cId="3219864727" sldId="283"/>
            <ac:spMk id="3" creationId="{68893C19-3894-5B85-9FB1-377164369368}"/>
          </ac:spMkLst>
        </pc:spChg>
        <pc:spChg chg="mod">
          <ac:chgData name="Nelson Costa" userId="fa00ae9e-b4c5-4877-ac9c-2f9525e663bd" providerId="ADAL" clId="{EAA78CBB-D5E9-4BA1-ADE6-96F341CF63FE}" dt="2025-01-04T21:22:51.824" v="1642"/>
          <ac:spMkLst>
            <pc:docMk/>
            <pc:sldMk cId="3219864727" sldId="283"/>
            <ac:spMk id="6" creationId="{6C5BBC22-5439-C02F-F545-204AC06A3E84}"/>
          </ac:spMkLst>
        </pc:spChg>
      </pc:sldChg>
      <pc:sldChg chg="modSp mod">
        <pc:chgData name="Nelson Costa" userId="fa00ae9e-b4c5-4877-ac9c-2f9525e663bd" providerId="ADAL" clId="{EAA78CBB-D5E9-4BA1-ADE6-96F341CF63FE}" dt="2025-01-04T21:22:59.748" v="1645"/>
        <pc:sldMkLst>
          <pc:docMk/>
          <pc:sldMk cId="3931497568" sldId="284"/>
        </pc:sldMkLst>
        <pc:spChg chg="mod">
          <ac:chgData name="Nelson Costa" userId="fa00ae9e-b4c5-4877-ac9c-2f9525e663bd" providerId="ADAL" clId="{EAA78CBB-D5E9-4BA1-ADE6-96F341CF63FE}" dt="2025-01-04T21:22:59.748" v="1645"/>
          <ac:spMkLst>
            <pc:docMk/>
            <pc:sldMk cId="3931497568" sldId="284"/>
            <ac:spMk id="6" creationId="{98843C06-1EAF-C6FA-9EBC-C3444710DDD2}"/>
          </ac:spMkLst>
        </pc:spChg>
      </pc:sldChg>
      <pc:sldChg chg="modSp mod">
        <pc:chgData name="Nelson Costa" userId="fa00ae9e-b4c5-4877-ac9c-2f9525e663bd" providerId="ADAL" clId="{EAA78CBB-D5E9-4BA1-ADE6-96F341CF63FE}" dt="2025-01-06T18:41:40.449" v="2163" actId="20577"/>
        <pc:sldMkLst>
          <pc:docMk/>
          <pc:sldMk cId="3408765368" sldId="285"/>
        </pc:sldMkLst>
        <pc:spChg chg="mod">
          <ac:chgData name="Nelson Costa" userId="fa00ae9e-b4c5-4877-ac9c-2f9525e663bd" providerId="ADAL" clId="{EAA78CBB-D5E9-4BA1-ADE6-96F341CF63FE}" dt="2024-12-30T19:52:17.922" v="11" actId="313"/>
          <ac:spMkLst>
            <pc:docMk/>
            <pc:sldMk cId="3408765368" sldId="285"/>
            <ac:spMk id="2" creationId="{52D5D607-93C6-1FD3-3A5B-C488C49CADAC}"/>
          </ac:spMkLst>
        </pc:spChg>
        <pc:spChg chg="mod">
          <ac:chgData name="Nelson Costa" userId="fa00ae9e-b4c5-4877-ac9c-2f9525e663bd" providerId="ADAL" clId="{EAA78CBB-D5E9-4BA1-ADE6-96F341CF63FE}" dt="2025-01-04T21:23:04.824" v="1647"/>
          <ac:spMkLst>
            <pc:docMk/>
            <pc:sldMk cId="3408765368" sldId="285"/>
            <ac:spMk id="6" creationId="{AC3D3238-9BB4-E153-6D0D-4DF449D41090}"/>
          </ac:spMkLst>
        </pc:spChg>
        <pc:graphicFrameChg chg="modGraphic">
          <ac:chgData name="Nelson Costa" userId="fa00ae9e-b4c5-4877-ac9c-2f9525e663bd" providerId="ADAL" clId="{EAA78CBB-D5E9-4BA1-ADE6-96F341CF63FE}" dt="2025-01-06T18:41:40.449" v="2163" actId="20577"/>
          <ac:graphicFrameMkLst>
            <pc:docMk/>
            <pc:sldMk cId="3408765368" sldId="285"/>
            <ac:graphicFrameMk id="7" creationId="{ED8F4020-A1CC-9E04-F349-252CC649D129}"/>
          </ac:graphicFrameMkLst>
        </pc:graphicFrameChg>
      </pc:sldChg>
      <pc:sldChg chg="addSp delSp modSp mod">
        <pc:chgData name="Nelson Costa" userId="fa00ae9e-b4c5-4877-ac9c-2f9525e663bd" providerId="ADAL" clId="{EAA78CBB-D5E9-4BA1-ADE6-96F341CF63FE}" dt="2025-01-06T20:22:15.715" v="2274" actId="2062"/>
        <pc:sldMkLst>
          <pc:docMk/>
          <pc:sldMk cId="175146621" sldId="286"/>
        </pc:sldMkLst>
        <pc:spChg chg="mod">
          <ac:chgData name="Nelson Costa" userId="fa00ae9e-b4c5-4877-ac9c-2f9525e663bd" providerId="ADAL" clId="{EAA78CBB-D5E9-4BA1-ADE6-96F341CF63FE}" dt="2024-12-30T22:35:08.644" v="590" actId="1076"/>
          <ac:spMkLst>
            <pc:docMk/>
            <pc:sldMk cId="175146621" sldId="286"/>
            <ac:spMk id="2" creationId="{3B14BA4D-ACBB-E09D-BB60-C4900196F1FD}"/>
          </ac:spMkLst>
        </pc:spChg>
        <pc:spChg chg="mod">
          <ac:chgData name="Nelson Costa" userId="fa00ae9e-b4c5-4877-ac9c-2f9525e663bd" providerId="ADAL" clId="{EAA78CBB-D5E9-4BA1-ADE6-96F341CF63FE}" dt="2025-01-04T21:22:54.276" v="1643"/>
          <ac:spMkLst>
            <pc:docMk/>
            <pc:sldMk cId="175146621" sldId="286"/>
            <ac:spMk id="6" creationId="{7EA7AACC-53C6-8C09-C559-B58A24801CCB}"/>
          </ac:spMkLst>
        </pc:spChg>
        <pc:graphicFrameChg chg="add mod modGraphic">
          <ac:chgData name="Nelson Costa" userId="fa00ae9e-b4c5-4877-ac9c-2f9525e663bd" providerId="ADAL" clId="{EAA78CBB-D5E9-4BA1-ADE6-96F341CF63FE}" dt="2025-01-06T20:22:15.715" v="2274" actId="2062"/>
          <ac:graphicFrameMkLst>
            <pc:docMk/>
            <pc:sldMk cId="175146621" sldId="286"/>
            <ac:graphicFrameMk id="9" creationId="{CBE899B5-B1CA-F9F0-B93F-B42501B90AAC}"/>
          </ac:graphicFrameMkLst>
        </pc:graphicFrameChg>
      </pc:sldChg>
      <pc:sldChg chg="modSp mod">
        <pc:chgData name="Nelson Costa" userId="fa00ae9e-b4c5-4877-ac9c-2f9525e663bd" providerId="ADAL" clId="{EAA78CBB-D5E9-4BA1-ADE6-96F341CF63FE}" dt="2025-01-06T20:23:31.558" v="2278" actId="1076"/>
        <pc:sldMkLst>
          <pc:docMk/>
          <pc:sldMk cId="4184372571" sldId="287"/>
        </pc:sldMkLst>
        <pc:spChg chg="mod">
          <ac:chgData name="Nelson Costa" userId="fa00ae9e-b4c5-4877-ac9c-2f9525e663bd" providerId="ADAL" clId="{EAA78CBB-D5E9-4BA1-ADE6-96F341CF63FE}" dt="2025-01-06T20:23:25.377" v="2276" actId="14100"/>
          <ac:spMkLst>
            <pc:docMk/>
            <pc:sldMk cId="4184372571" sldId="287"/>
            <ac:spMk id="2" creationId="{C0CED870-1845-8CBF-E19D-B0E5BD410FC3}"/>
          </ac:spMkLst>
        </pc:spChg>
        <pc:spChg chg="mod">
          <ac:chgData name="Nelson Costa" userId="fa00ae9e-b4c5-4877-ac9c-2f9525e663bd" providerId="ADAL" clId="{EAA78CBB-D5E9-4BA1-ADE6-96F341CF63FE}" dt="2025-01-04T21:23:02.247" v="1646"/>
          <ac:spMkLst>
            <pc:docMk/>
            <pc:sldMk cId="4184372571" sldId="287"/>
            <ac:spMk id="6" creationId="{3E9A00FD-82A8-FDEF-E1D1-116C0B90E6CD}"/>
          </ac:spMkLst>
        </pc:spChg>
        <pc:picChg chg="mod">
          <ac:chgData name="Nelson Costa" userId="fa00ae9e-b4c5-4877-ac9c-2f9525e663bd" providerId="ADAL" clId="{EAA78CBB-D5E9-4BA1-ADE6-96F341CF63FE}" dt="2025-01-06T20:23:31.558" v="2278" actId="1076"/>
          <ac:picMkLst>
            <pc:docMk/>
            <pc:sldMk cId="4184372571" sldId="287"/>
            <ac:picMk id="8" creationId="{E789A7B7-8876-0230-BF71-E8109D07ABA5}"/>
          </ac:picMkLst>
        </pc:picChg>
      </pc:sldChg>
      <pc:sldChg chg="modSp new mod">
        <pc:chgData name="Nelson Costa" userId="fa00ae9e-b4c5-4877-ac9c-2f9525e663bd" providerId="ADAL" clId="{EAA78CBB-D5E9-4BA1-ADE6-96F341CF63FE}" dt="2025-01-06T20:24:29.363" v="2290" actId="20577"/>
        <pc:sldMkLst>
          <pc:docMk/>
          <pc:sldMk cId="1544996521" sldId="288"/>
        </pc:sldMkLst>
        <pc:spChg chg="mod">
          <ac:chgData name="Nelson Costa" userId="fa00ae9e-b4c5-4877-ac9c-2f9525e663bd" providerId="ADAL" clId="{EAA78CBB-D5E9-4BA1-ADE6-96F341CF63FE}" dt="2024-12-30T20:01:58.512" v="30" actId="20577"/>
          <ac:spMkLst>
            <pc:docMk/>
            <pc:sldMk cId="1544996521" sldId="288"/>
            <ac:spMk id="2" creationId="{90371C8C-F0C7-6F48-731B-E1310F8C0714}"/>
          </ac:spMkLst>
        </pc:spChg>
        <pc:spChg chg="mod">
          <ac:chgData name="Nelson Costa" userId="fa00ae9e-b4c5-4877-ac9c-2f9525e663bd" providerId="ADAL" clId="{EAA78CBB-D5E9-4BA1-ADE6-96F341CF63FE}" dt="2025-01-06T20:24:29.363" v="2290" actId="20577"/>
          <ac:spMkLst>
            <pc:docMk/>
            <pc:sldMk cId="1544996521" sldId="288"/>
            <ac:spMk id="3" creationId="{317B541E-4A26-BA87-7490-EAA6277C9C47}"/>
          </ac:spMkLst>
        </pc:spChg>
        <pc:spChg chg="mod">
          <ac:chgData name="Nelson Costa" userId="fa00ae9e-b4c5-4877-ac9c-2f9525e663bd" providerId="ADAL" clId="{EAA78CBB-D5E9-4BA1-ADE6-96F341CF63FE}" dt="2025-01-04T21:23:07.657" v="1648"/>
          <ac:spMkLst>
            <pc:docMk/>
            <pc:sldMk cId="1544996521" sldId="288"/>
            <ac:spMk id="6" creationId="{600C9BDC-B652-D260-C222-D56312A886CA}"/>
          </ac:spMkLst>
        </pc:spChg>
      </pc:sldChg>
      <pc:sldChg chg="modSp new mod">
        <pc:chgData name="Nelson Costa" userId="fa00ae9e-b4c5-4877-ac9c-2f9525e663bd" providerId="ADAL" clId="{EAA78CBB-D5E9-4BA1-ADE6-96F341CF63FE}" dt="2025-01-06T18:27:31.387" v="2135" actId="6549"/>
        <pc:sldMkLst>
          <pc:docMk/>
          <pc:sldMk cId="164530796" sldId="289"/>
        </pc:sldMkLst>
        <pc:spChg chg="mod">
          <ac:chgData name="Nelson Costa" userId="fa00ae9e-b4c5-4877-ac9c-2f9525e663bd" providerId="ADAL" clId="{EAA78CBB-D5E9-4BA1-ADE6-96F341CF63FE}" dt="2024-12-30T22:45:21.155" v="607" actId="20577"/>
          <ac:spMkLst>
            <pc:docMk/>
            <pc:sldMk cId="164530796" sldId="289"/>
            <ac:spMk id="2" creationId="{DDC8DF6D-F37C-2E2E-ED95-636A0A9CD21E}"/>
          </ac:spMkLst>
        </pc:spChg>
        <pc:spChg chg="mod">
          <ac:chgData name="Nelson Costa" userId="fa00ae9e-b4c5-4877-ac9c-2f9525e663bd" providerId="ADAL" clId="{EAA78CBB-D5E9-4BA1-ADE6-96F341CF63FE}" dt="2025-01-06T18:27:31.387" v="2135" actId="6549"/>
          <ac:spMkLst>
            <pc:docMk/>
            <pc:sldMk cId="164530796" sldId="289"/>
            <ac:spMk id="3" creationId="{02129F1D-0B45-A20D-AFBC-8F75B2B82D17}"/>
          </ac:spMkLst>
        </pc:spChg>
        <pc:spChg chg="mod">
          <ac:chgData name="Nelson Costa" userId="fa00ae9e-b4c5-4877-ac9c-2f9525e663bd" providerId="ADAL" clId="{EAA78CBB-D5E9-4BA1-ADE6-96F341CF63FE}" dt="2025-01-04T21:22:56.916" v="1644"/>
          <ac:spMkLst>
            <pc:docMk/>
            <pc:sldMk cId="164530796" sldId="289"/>
            <ac:spMk id="6" creationId="{405CCA1B-9200-DC41-5C0A-37C16CA705F0}"/>
          </ac:spMkLst>
        </pc:spChg>
      </pc:sldChg>
      <pc:sldChg chg="modSp add mod">
        <pc:chgData name="Nelson Costa" userId="fa00ae9e-b4c5-4877-ac9c-2f9525e663bd" providerId="ADAL" clId="{EAA78CBB-D5E9-4BA1-ADE6-96F341CF63FE}" dt="2025-01-06T17:25:40.659" v="2082" actId="12"/>
        <pc:sldMkLst>
          <pc:docMk/>
          <pc:sldMk cId="879944665" sldId="290"/>
        </pc:sldMkLst>
        <pc:spChg chg="mod">
          <ac:chgData name="Nelson Costa" userId="fa00ae9e-b4c5-4877-ac9c-2f9525e663bd" providerId="ADAL" clId="{EAA78CBB-D5E9-4BA1-ADE6-96F341CF63FE}" dt="2025-01-06T17:25:40.659" v="2082" actId="12"/>
          <ac:spMkLst>
            <pc:docMk/>
            <pc:sldMk cId="879944665" sldId="290"/>
            <ac:spMk id="3" creationId="{6BE28A2C-7D7A-4C7C-5C5E-2130CD8EA536}"/>
          </ac:spMkLst>
        </pc:spChg>
      </pc:sldChg>
      <pc:sldMasterChg chg="modSp mod modSldLayout">
        <pc:chgData name="Nelson Costa" userId="fa00ae9e-b4c5-4877-ac9c-2f9525e663bd" providerId="ADAL" clId="{EAA78CBB-D5E9-4BA1-ADE6-96F341CF63FE}" dt="2025-01-04T21:18:32.034" v="1624" actId="20577"/>
        <pc:sldMasterMkLst>
          <pc:docMk/>
          <pc:sldMasterMk cId="0" sldId="2147483648"/>
        </pc:sldMasterMkLst>
        <pc:spChg chg="mod">
          <ac:chgData name="Nelson Costa" userId="fa00ae9e-b4c5-4877-ac9c-2f9525e663bd" providerId="ADAL" clId="{EAA78CBB-D5E9-4BA1-ADE6-96F341CF63FE}" dt="2024-12-17T12:11:30.27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Nelson Costa" userId="fa00ae9e-b4c5-4877-ac9c-2f9525e663bd" providerId="ADAL" clId="{EAA78CBB-D5E9-4BA1-ADE6-96F341CF63FE}" dt="2025-01-04T21:18:26.119" v="1620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Nelson Costa" userId="fa00ae9e-b4c5-4877-ac9c-2f9525e663bd" providerId="ADAL" clId="{EAA78CBB-D5E9-4BA1-ADE6-96F341CF63FE}" dt="2025-01-04T21:18:29.071" v="1622" actId="20577"/>
          <pc:sldLayoutMkLst>
            <pc:docMk/>
            <pc:sldMasterMk cId="0" sldId="2147483648"/>
            <pc:sldLayoutMk cId="0" sldId="2147483649"/>
          </pc:sldLayoutMkLst>
          <pc:spChg chg="mod">
            <ac:chgData name="Nelson Costa" userId="fa00ae9e-b4c5-4877-ac9c-2f9525e663bd" providerId="ADAL" clId="{EAA78CBB-D5E9-4BA1-ADE6-96F341CF63FE}" dt="2025-01-04T21:18:29.071" v="1622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EAA78CBB-D5E9-4BA1-ADE6-96F341CF63FE}" dt="2025-01-04T21:18:32.034" v="1624" actId="20577"/>
          <pc:sldLayoutMkLst>
            <pc:docMk/>
            <pc:sldMasterMk cId="0" sldId="2147483648"/>
            <pc:sldLayoutMk cId="0" sldId="2147483650"/>
          </pc:sldLayoutMkLst>
          <pc:spChg chg="mod">
            <ac:chgData name="Nelson Costa" userId="fa00ae9e-b4c5-4877-ac9c-2f9525e663bd" providerId="ADAL" clId="{EAA78CBB-D5E9-4BA1-ADE6-96F341CF63FE}" dt="2025-01-04T21:18:32.034" v="1624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Long-Range Backscatter Use Case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477145"/>
              </p:ext>
            </p:extLst>
          </p:nvPr>
        </p:nvGraphicFramePr>
        <p:xfrm>
          <a:off x="989013" y="2417763"/>
          <a:ext cx="1009015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32912" progId="Word.Document.8">
                  <p:embed/>
                </p:oleObj>
              </mc:Choice>
              <mc:Fallback>
                <p:oleObj name="Document" r:id="rId3" imgW="10457640" imgH="25329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7763"/>
                        <a:ext cx="10090150" cy="2447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6B70E-AB5A-8A87-2576-6B75F0E89B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2B717-FDBC-66E9-A164-A80DC908C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28A2C-7D7A-4C7C-5C5E-2130CD8EA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SP1: </a:t>
            </a:r>
          </a:p>
          <a:p>
            <a:pPr marL="0" indent="0"/>
            <a:r>
              <a:rPr lang="en-US" dirty="0"/>
              <a:t>Do you agree that 11bp should support optional features that enable backscatter communications at ranges beyond those considered for “close range” backscatter.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64E38D-152A-DF4F-21FC-3B454BBE85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2AAF7-969E-1B27-9966-C25A532195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7835CB-6C62-6814-DD6A-CE1F6372E6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944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60491-6468-8D37-A672-9B22C05E9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6ABF5-1956-EA1B-7BCA-BAA30F3D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SP2: </a:t>
            </a:r>
          </a:p>
          <a:p>
            <a:r>
              <a:rPr lang="en-US" dirty="0"/>
              <a:t>Do you agree to add the following content to </a:t>
            </a:r>
            <a:r>
              <a:rPr lang="en-US" dirty="0" err="1"/>
              <a:t>TGbp</a:t>
            </a:r>
            <a:r>
              <a:rPr lang="en-US" dirty="0"/>
              <a:t>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11bp defines a set of features that support long-range backscatter communication in 2.4 GHz.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20D35-BFDF-614B-29E6-20EC727C61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6B726-F8BE-439F-534A-E517618F49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BBEB91-EB52-3F4E-62A1-0FDE52DD35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735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E75A-408C-EAB5-E85A-681AC977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D919-92C5-1710-978D-CEF3C317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 err="1"/>
              <a:t>Kezys</a:t>
            </a:r>
            <a:r>
              <a:rPr lang="en-GB" dirty="0"/>
              <a:t>, </a:t>
            </a:r>
            <a:r>
              <a:rPr lang="en-GB" i="1" dirty="0"/>
              <a:t>802.11 Feature Re-use, </a:t>
            </a:r>
            <a:r>
              <a:rPr lang="en-GB" dirty="0"/>
              <a:t>11-24/1210, July 2024.  </a:t>
            </a:r>
            <a:endParaRPr lang="en-CA" dirty="0"/>
          </a:p>
          <a:p>
            <a:r>
              <a:rPr lang="en-CA" dirty="0"/>
              <a:t>[2] Costa et al., </a:t>
            </a:r>
            <a:r>
              <a:rPr lang="en-CA" i="1" dirty="0"/>
              <a:t>Frequency Shifting in Backscatter Operations, </a:t>
            </a:r>
            <a:r>
              <a:rPr lang="en-CA" dirty="0"/>
              <a:t>11-24/1687, November 2024.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6656C-91E7-CB2B-494A-FE0B042AE1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40E9E-5119-1F6F-7AD6-941721ACF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F69FFE-957F-5B7A-2436-540ABCC13A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2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5BB16-E4AB-89A9-A907-DE78C035D4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29E4-8124-6E6C-E89E-D15ADBF7FC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23A3F7-3B98-27DC-E5AC-EEBFD52F7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BE5797F-A50A-F682-15BD-11F974A4A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8382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FDC6C80-918D-7A4F-6335-6C1FA41D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Make the case to create and include a subset of features that enable long-range backscatter in the SFD.</a:t>
            </a:r>
          </a:p>
        </p:txBody>
      </p:sp>
    </p:spTree>
    <p:extLst>
      <p:ext uri="{BB962C8B-B14F-4D97-AF65-F5344CB8AC3E}">
        <p14:creationId xmlns:p14="http://schemas.microsoft.com/office/powerpoint/2010/main" val="94602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2C7C-1C9D-F620-9DA5-D682F044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Background: Backscatter in Current SFD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93C19-3894-5B85-9FB1-377164369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Current SFD has some provisions for backscatter communications.  Under </a:t>
            </a:r>
            <a:r>
              <a:rPr lang="en-CA" sz="2000" i="1" dirty="0"/>
              <a:t>4.1 General</a:t>
            </a:r>
            <a:r>
              <a:rPr lang="en-CA" sz="20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PM-3: 11bp defines at least one mode of MAC/PHY that supports </a:t>
            </a:r>
            <a:r>
              <a:rPr lang="en-US" sz="1800" b="1" dirty="0"/>
              <a:t>close-range</a:t>
            </a:r>
            <a:r>
              <a:rPr lang="en-US" sz="1800" dirty="0"/>
              <a:t> mono-static backscattering communication in 2.4 GHz.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PM-4: 11bp defines at least one mode of MAC/PHY that supports bi-static backscattering communication in 2.4 GHz.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SFD is largely mute on a long-range backscatter use case.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believe the requirements for long-range backscatter are significantly different from “close-range mono-static backscattering”.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believe “bi-static backscattering” may not cover the requirements for long-range backscatter.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also believe that implementation considerations for “bi-static” versus “mono-static” may be separate from “long-range” versus “short-range”,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CA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6BC6D-E073-ECE7-16C0-393101BDEF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05E8D-6537-1B9B-EE5E-5A9A0D1AF0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5BBC22-5439-C02F-F545-204AC06A3E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864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BA4D-ACBB-E09D-BB60-C4900196F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571014"/>
            <a:ext cx="10361084" cy="626270"/>
          </a:xfrm>
        </p:spPr>
        <p:txBody>
          <a:bodyPr/>
          <a:lstStyle/>
          <a:p>
            <a:r>
              <a:rPr lang="en-CA" dirty="0"/>
              <a:t>Background: Prior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178DAB-61BC-7EC8-23C1-1B065161A9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9EBDC-8C9F-CB30-0FAF-F8380C9E27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7AACC-53C6-8C09-C559-B58A24801C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BE899B5-B1CA-F9F0-B93F-B42501B90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470679"/>
              </p:ext>
            </p:extLst>
          </p:nvPr>
        </p:nvGraphicFramePr>
        <p:xfrm>
          <a:off x="802216" y="1197529"/>
          <a:ext cx="10729190" cy="5622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264">
                  <a:extLst>
                    <a:ext uri="{9D8B030D-6E8A-4147-A177-3AD203B41FA5}">
                      <a16:colId xmlns:a16="http://schemas.microsoft.com/office/drawing/2014/main" val="218516095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8731998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645796928"/>
                    </a:ext>
                  </a:extLst>
                </a:gridCol>
                <a:gridCol w="8099702">
                  <a:extLst>
                    <a:ext uri="{9D8B030D-6E8A-4147-A177-3AD203B41FA5}">
                      <a16:colId xmlns:a16="http://schemas.microsoft.com/office/drawing/2014/main" val="2325987819"/>
                    </a:ext>
                  </a:extLst>
                </a:gridCol>
              </a:tblGrid>
              <a:tr h="120024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DCN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Author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Title</a:t>
                      </a:r>
                      <a:endParaRPr lang="en-CA" sz="9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Notes</a:t>
                      </a:r>
                      <a:endParaRPr lang="en-CA" sz="9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3390820372"/>
                  </a:ext>
                </a:extLst>
              </a:tr>
              <a:tr h="360073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11-22/0963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i="0" dirty="0" err="1">
                          <a:latin typeface="+mn-lt"/>
                          <a:ea typeface="Times New Roman"/>
                          <a:cs typeface="Arial"/>
                        </a:rPr>
                        <a:t>Zhisong</a:t>
                      </a:r>
                      <a:r>
                        <a:rPr lang="en-US" sz="900" i="0" dirty="0">
                          <a:latin typeface="+mn-lt"/>
                          <a:ea typeface="Times New Roman"/>
                          <a:cs typeface="Arial"/>
                        </a:rPr>
                        <a:t> Zuo et al.</a:t>
                      </a: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Use Cases for AMP IoT Devices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Advocates for battery-free Wi-Fi devices.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Coverage up to </a:t>
                      </a:r>
                      <a:r>
                        <a:rPr lang="en-US" sz="900" b="1" u="none" strike="noStrike" dirty="0">
                          <a:effectLst/>
                        </a:rPr>
                        <a:t>30 m indoor, 100 m outdoor</a:t>
                      </a:r>
                      <a:r>
                        <a:rPr lang="en-US" sz="900" u="none" strike="noStrike" dirty="0">
                          <a:effectLst/>
                        </a:rPr>
                        <a:t>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Some requirements (Smart Home application): </a:t>
                      </a:r>
                      <a:r>
                        <a:rPr lang="en-US" sz="900" b="1" u="none" strike="noStrike" dirty="0">
                          <a:effectLst/>
                        </a:rPr>
                        <a:t>Service life &gt; 10 years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536885585"/>
                  </a:ext>
                </a:extLst>
              </a:tr>
              <a:tr h="714146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11-23/2038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Rui Cao et al.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Close-range AMP Backscattering in 2.4GHz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Introduces new category, "</a:t>
                      </a:r>
                      <a:r>
                        <a:rPr lang="en-US" sz="900" b="1" u="none" strike="noStrike" dirty="0">
                          <a:effectLst/>
                        </a:rPr>
                        <a:t>close-range (~10 cm)</a:t>
                      </a:r>
                      <a:r>
                        <a:rPr lang="en-US" sz="900" u="none" strike="noStrike" dirty="0">
                          <a:effectLst/>
                        </a:rPr>
                        <a:t>" backscattering.  This is primarily for Consumer applications.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Applications page for "AMP Backscattering Applications", in a caption, mentions "Read range requirement: several meters"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Future application (11bp?) states read range of </a:t>
                      </a:r>
                      <a:r>
                        <a:rPr lang="en-US" sz="900" b="1" u="none" strike="noStrike" dirty="0">
                          <a:effectLst/>
                        </a:rPr>
                        <a:t>5 - 10 cm</a:t>
                      </a:r>
                      <a:r>
                        <a:rPr lang="en-US" sz="900" u="none" strike="noStrike" dirty="0">
                          <a:effectLst/>
                        </a:rPr>
                        <a:t> with a phone.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Tags in these cases are powered by the reader, 0 dBm "sufficient to energize the tag"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Dynamic range assumes 20 dB isolation from antennas alone.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States </a:t>
                      </a:r>
                      <a:r>
                        <a:rPr lang="en-US" sz="900" b="1" u="none" strike="noStrike" dirty="0">
                          <a:effectLst/>
                        </a:rPr>
                        <a:t>30-50 dB</a:t>
                      </a:r>
                      <a:r>
                        <a:rPr lang="en-US" sz="900" u="none" strike="noStrike" dirty="0">
                          <a:effectLst/>
                        </a:rPr>
                        <a:t> dynamic range total.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2670756483"/>
                  </a:ext>
                </a:extLst>
              </a:tr>
              <a:tr h="221596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11-23/2203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everyone</a:t>
                      </a:r>
                      <a:endParaRPr lang="en-C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Technical Report on support of AMP IoT devices in WLAN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 dirty="0">
                          <a:effectLst/>
                        </a:rPr>
                        <a:t>Everything's in here.</a:t>
                      </a:r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573459205"/>
                  </a:ext>
                </a:extLst>
              </a:tr>
              <a:tr h="720146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11-24/0075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Wei Lin et al.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Follow Up on AMP Link Budgets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Quoting 23/2203, three backscattering device classes considered: 1) without power storage, 2) with power storage, 3) with power storage and "</a:t>
                      </a:r>
                      <a:r>
                        <a:rPr lang="en-CA" sz="900" u="none" strike="noStrike" dirty="0" err="1">
                          <a:effectLst/>
                        </a:rPr>
                        <a:t>tx</a:t>
                      </a:r>
                      <a:r>
                        <a:rPr lang="en-CA" sz="900" u="none" strike="noStrike" dirty="0">
                          <a:effectLst/>
                        </a:rPr>
                        <a:t> LNA"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Quoting [7] (</a:t>
                      </a:r>
                      <a:r>
                        <a:rPr lang="en-CA" sz="900" u="none" strike="noStrike" dirty="0" err="1">
                          <a:effectLst/>
                        </a:rPr>
                        <a:t>BackCom</a:t>
                      </a:r>
                      <a:r>
                        <a:rPr lang="en-CA" sz="900" u="none" strike="noStrike" dirty="0">
                          <a:effectLst/>
                        </a:rPr>
                        <a:t>), they consider two backscatter topologies 1) monostatic (</a:t>
                      </a:r>
                      <a:r>
                        <a:rPr lang="en-CA" sz="900" u="none" strike="noStrike" dirty="0" err="1">
                          <a:effectLst/>
                        </a:rPr>
                        <a:t>MoBC</a:t>
                      </a:r>
                      <a:r>
                        <a:rPr lang="en-CA" sz="900" u="none" strike="noStrike" dirty="0">
                          <a:effectLst/>
                        </a:rPr>
                        <a:t>), 2) bistatic (</a:t>
                      </a:r>
                      <a:r>
                        <a:rPr lang="en-CA" sz="900" u="none" strike="noStrike" dirty="0" err="1">
                          <a:effectLst/>
                        </a:rPr>
                        <a:t>BiBC</a:t>
                      </a:r>
                      <a:r>
                        <a:rPr lang="en-CA" sz="900" u="none" strike="noStrike" dirty="0">
                          <a:effectLst/>
                        </a:rPr>
                        <a:t>).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b="1" u="none" strike="noStrike" dirty="0">
                          <a:effectLst/>
                        </a:rPr>
                        <a:t>Monostatic backscatter assumes 30 - 50 dB Tx/Rx isolation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Asserts that bistatic backscatter won't need to consider Tx/Rx isolation.  This is only true of an unmodulated carrier.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b="1" u="none" strike="noStrike" dirty="0" err="1">
                          <a:effectLst/>
                        </a:rPr>
                        <a:t>MoBC</a:t>
                      </a:r>
                      <a:r>
                        <a:rPr lang="en-CA" sz="900" b="1" u="none" strike="noStrike" dirty="0">
                          <a:effectLst/>
                        </a:rPr>
                        <a:t>: 2 - 2.8 m, </a:t>
                      </a:r>
                      <a:r>
                        <a:rPr lang="en-CA" sz="900" b="1" u="none" strike="noStrike" dirty="0" err="1">
                          <a:effectLst/>
                        </a:rPr>
                        <a:t>BiBC</a:t>
                      </a:r>
                      <a:r>
                        <a:rPr lang="en-CA" sz="900" b="1" u="none" strike="noStrike" dirty="0">
                          <a:effectLst/>
                        </a:rPr>
                        <a:t>: 0.8 - 1.3 m (downlink), 13.8 - 31.5 m (uplink)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2784583757"/>
                  </a:ext>
                </a:extLst>
              </a:tr>
              <a:tr h="720146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11-24/537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Rui Cao et al.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Close-range AMP </a:t>
                      </a:r>
                      <a:r>
                        <a:rPr lang="en-US" sz="900" u="none" strike="noStrike" dirty="0" err="1">
                          <a:effectLst/>
                        </a:rPr>
                        <a:t>WiFi</a:t>
                      </a:r>
                      <a:r>
                        <a:rPr lang="en-US" sz="900" u="none" strike="noStrike" dirty="0">
                          <a:effectLst/>
                        </a:rPr>
                        <a:t> Reader Feasibility Study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Tx waveform was indeterminate: stated 11b or OFDM could be used.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Rx path involved: 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  "Fixed" AGC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  Matched filter for increased SNR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  Differential decoding for interference mitigation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  Repetition combining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  OOK based detection</a:t>
                      </a:r>
                      <a:br>
                        <a:rPr lang="en-CA" sz="900" u="none" strike="noStrike" dirty="0">
                          <a:effectLst/>
                        </a:rPr>
                      </a:br>
                      <a:r>
                        <a:rPr lang="en-CA" sz="900" u="none" strike="noStrike" dirty="0">
                          <a:effectLst/>
                        </a:rPr>
                        <a:t>Suggested 2x2 Wi-Fi devices already have a 1Tx + 1Rx mode, implying that regular Wi-Fi devices can do duplex comms.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1841540243"/>
                  </a:ext>
                </a:extLst>
              </a:tr>
              <a:tr h="477718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11-24/798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Rui Cao et al.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Close-range AMP WiFi Reader Feasibility Study Follow up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Largely a rehash of 11-24/537, but introduces effects of sloppy clocks on backscatter.  Cite example from UHF RFID tags, FM0, and Miller Coding for timing recovery.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 err="1">
                          <a:effectLst/>
                        </a:rPr>
                        <a:t>Coex</a:t>
                      </a:r>
                      <a:r>
                        <a:rPr lang="en-US" sz="900" u="none" strike="noStrike" dirty="0">
                          <a:effectLst/>
                        </a:rPr>
                        <a:t> mechanism only via "Legacy preamble"; nothing else in the PPDU is decodable by legacy receivers.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Claim </a:t>
                      </a:r>
                      <a:r>
                        <a:rPr lang="en-US" sz="900" b="1" u="none" strike="noStrike" dirty="0">
                          <a:effectLst/>
                        </a:rPr>
                        <a:t>22 - 26 cm range, clock accuracy penalty of 6 - 15 cm for 100k PPM clock.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3694684987"/>
                  </a:ext>
                </a:extLst>
              </a:tr>
              <a:tr h="720146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11-24/0853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>
                          <a:effectLst/>
                        </a:rPr>
                        <a:t>W. Xu et al.</a:t>
                      </a:r>
                      <a:endParaRPr lang="en-CA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Design target and device capabilities for AMP IoT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For AMP IoT talks about </a:t>
                      </a:r>
                      <a:r>
                        <a:rPr lang="en-US" sz="900" b="1" u="none" strike="noStrike" dirty="0">
                          <a:effectLst/>
                        </a:rPr>
                        <a:t>10 - 30 m ("RF Power") and up to 200 m "other ambient power".  </a:t>
                      </a:r>
                      <a:r>
                        <a:rPr lang="en-US" sz="900" u="none" strike="noStrike" dirty="0">
                          <a:effectLst/>
                        </a:rPr>
                        <a:t>&lt;1 </a:t>
                      </a:r>
                      <a:r>
                        <a:rPr lang="en-US" sz="900" u="none" strike="noStrike" dirty="0" err="1">
                          <a:effectLst/>
                        </a:rPr>
                        <a:t>mW</a:t>
                      </a:r>
                      <a:r>
                        <a:rPr lang="en-US" sz="900" u="none" strike="noStrike" dirty="0">
                          <a:effectLst/>
                        </a:rPr>
                        <a:t> consumption.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Three scenarios, </a:t>
                      </a:r>
                      <a:r>
                        <a:rPr lang="en-US" sz="900" b="1" u="none" strike="noStrike" dirty="0">
                          <a:effectLst/>
                        </a:rPr>
                        <a:t>1) short/med range (10-100 m), 2) "close" range (20 - 50 cm), 3) "Compatible Ambient IoT" (10 - 100 m).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Backscatter with/without a reflection amplifier.  Amp provides up to 15 dB gain @ 100 µW.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Backscatter </a:t>
                      </a:r>
                      <a:r>
                        <a:rPr lang="en-US" sz="900" b="1" u="none" strike="noStrike" dirty="0">
                          <a:effectLst/>
                        </a:rPr>
                        <a:t>without amp = approx. 2 m, with amp approx. 11 m.</a:t>
                      </a:r>
                      <a:br>
                        <a:rPr lang="en-US" sz="900" b="1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States </a:t>
                      </a:r>
                      <a:r>
                        <a:rPr lang="en-US" sz="900" b="1" u="none" strike="noStrike" dirty="0">
                          <a:effectLst/>
                        </a:rPr>
                        <a:t>"short/medium range" AMP device are required to have energy storage mechanism as can rely on WPT alone</a:t>
                      </a:r>
                      <a:r>
                        <a:rPr lang="en-US" sz="900" u="none" strike="noStrike" dirty="0">
                          <a:effectLst/>
                        </a:rPr>
                        <a:t>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Advocates for clock accuracy of 10k PPM at tag.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2550584012"/>
                  </a:ext>
                </a:extLst>
              </a:tr>
              <a:tr h="600122"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1" u="none" strike="noStrike" dirty="0">
                          <a:effectLst/>
                        </a:rPr>
                        <a:t>11-24/1215</a:t>
                      </a:r>
                      <a:endParaRPr lang="en-CA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u="none" strike="noStrike" dirty="0">
                          <a:effectLst/>
                        </a:rPr>
                        <a:t>Wei Lin et al.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Feasibility study on long range backscatter operation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Covers both </a:t>
                      </a:r>
                      <a:r>
                        <a:rPr lang="en-US" sz="900" b="1" u="none" strike="noStrike" dirty="0">
                          <a:effectLst/>
                        </a:rPr>
                        <a:t>"close range" and "long range" backscattering cases</a:t>
                      </a:r>
                      <a:r>
                        <a:rPr lang="en-US" sz="900" u="none" strike="noStrike" dirty="0">
                          <a:effectLst/>
                        </a:rPr>
                        <a:t>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Long range backscatter case shown as bi-static topology.  "Close range" backscatter is from 11-23/2038 model.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b="1" u="none" strike="noStrike" dirty="0">
                          <a:effectLst/>
                        </a:rPr>
                        <a:t>Long range "several meters", "Close range" 20 cm.</a:t>
                      </a:r>
                      <a:br>
                        <a:rPr lang="en-US" sz="900" b="1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Presented link margins for long range backscatter use case.  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r>
                        <a:rPr lang="en-US" sz="900" u="none" strike="noStrike" dirty="0">
                          <a:effectLst/>
                        </a:rPr>
                        <a:t>The link margins don't appear to consider "self-jamming"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91" marR="5091" marT="5091" marB="0" anchor="ctr"/>
                </a:tc>
                <a:extLst>
                  <a:ext uri="{0D108BD9-81ED-4DB2-BD59-A6C34878D82A}">
                    <a16:rowId xmlns:a16="http://schemas.microsoft.com/office/drawing/2014/main" val="1739980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46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8DF6D-F37C-2E2E-ED95-636A0A9CD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Background: Some take-aways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29F1D-0B45-A20D-AFBC-8F75B2B82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553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Service ranges for backscatter-specific applications are divided between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“close range” 10 – 50 cm,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“long-range” 2 – 32 m.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Clock accuracy greatly affects range (no matter the application.)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There are applications that consider a battery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here, we consider a “lifetime” battery; a battery that does not require replacement over the lifetime of the product.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Lifetime battery applications ease market adoption while working toward battery-free goal.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Most backscatter applications did not consider “self-jamming” in their link budgets.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With modulated carriers, self-jamming is the limiting factor in link budgets [2].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21C5C-9D2E-2F33-3852-00265AF206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7BCD0-6431-45DF-EBD1-025C72DA8D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5CCA1B-9200-DC41-5C0A-37C16CA705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530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9CE8A-D2BE-7F34-DDA5-DE13F83C0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Backscatter Trade-off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4F7B4-BCF2-D19E-0ABC-4C50D3621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We believe the parameters defining use case should be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Mono- versus bi-static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Short- versus long-range.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Range is one of the biggest factors in determining application space.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EFA33-B72A-8B9B-71D4-098E1053F3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47A80-62F9-9D53-8365-819378A3B4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843C06-1EAF-C6FA-9EBC-C3444710DD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49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ED870-1845-8CBF-E19D-B0E5BD410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CA" dirty="0"/>
              <a:t>Implementation Differentiators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789A7B7-8876-0230-BF71-E8109D07AB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15480" y="1226810"/>
            <a:ext cx="8555448" cy="521854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DF2B0-9727-8CFA-ADBC-2976527DE1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469A6-CD90-0B23-8F43-5BF3F231A9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9A00FD-82A8-FDEF-E1D1-116C0B90E6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37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D607-93C6-1FD3-3A5B-C488C49CA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Long Range Vs. Short Range: Other Trade-offs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D8F4020-A1CC-9E04-F349-252CC649D1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844431"/>
              </p:ext>
            </p:extLst>
          </p:nvPr>
        </p:nvGraphicFramePr>
        <p:xfrm>
          <a:off x="82275" y="1700808"/>
          <a:ext cx="12025336" cy="432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249894188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3484561818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3256239653"/>
                    </a:ext>
                  </a:extLst>
                </a:gridCol>
              </a:tblGrid>
              <a:tr h="178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effectLst/>
                          <a:latin typeface="Aptos" panose="020B0004020202020204" pitchFamily="34" charset="0"/>
                        </a:rPr>
                        <a:t>Feature</a:t>
                      </a:r>
                      <a:endParaRPr lang="en-CA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Long Range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Short range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5082179"/>
                  </a:ext>
                </a:extLst>
              </a:tr>
              <a:tr h="740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effectLst/>
                          <a:latin typeface="Aptos" panose="020B0004020202020204" pitchFamily="34" charset="0"/>
                        </a:rPr>
                        <a:t>Training sequence</a:t>
                      </a:r>
                      <a:endParaRPr lang="en-CA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Training required by the receiver to be in the backscatter waveform. 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Coherent decode increases range.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Long range requires better training sequences to mitigate channel and radio impairments.  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Can use cancellation techniques in the monostatic case to reduce self-jamming.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1327414"/>
                  </a:ext>
                </a:extLst>
              </a:tr>
              <a:tr h="1115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effectLst/>
                          <a:latin typeface="Aptos" panose="020B0004020202020204" pitchFamily="34" charset="0"/>
                        </a:rPr>
                        <a:t>Uplink (backscattered) waveform</a:t>
                      </a:r>
                      <a:endParaRPr lang="en-CA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Emphasis on Range. 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Difference in energy expenditure on backscatter is minimal between different waveforms. 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Waveform generated at the Tx, not at the tag.  BPSK gets us the longest range.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Better backscatter efficiency gets us more range.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Loss in range using OOK, Manchester encoded is acceptable. 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OOK also allows for energy capture during modulation (backscatter switches to a load instead of short/open). 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5342590"/>
                  </a:ext>
                </a:extLst>
              </a:tr>
              <a:tr h="286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effectLst/>
                          <a:latin typeface="Aptos" panose="020B0004020202020204" pitchFamily="34" charset="0"/>
                        </a:rPr>
                        <a:t>Battery versus WPT</a:t>
                      </a:r>
                      <a:endParaRPr lang="en-CA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10-year battery useful as WPT coverage may be limited in larger areas. 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WPT coverage acceptable.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5921199"/>
                  </a:ext>
                </a:extLst>
              </a:tr>
              <a:tr h="489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Clock accuracy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Clock accuracy may be higher because range becomes more important. 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Clock accuracy affects link margin.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Loss in range due to clock inaccuracies is a percentage of total range; clock accuracy has less effect on absolute range than with longer range applications.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0698419"/>
                  </a:ext>
                </a:extLst>
              </a:tr>
              <a:tr h="855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>
                          <a:effectLst/>
                          <a:latin typeface="Aptos" panose="020B0004020202020204" pitchFamily="34" charset="0"/>
                        </a:rPr>
                        <a:t>Adoption, backward compatibility, feature reuse</a:t>
                      </a:r>
                      <a:endParaRPr lang="en-CA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In-market Wi-Fi receivers provide receiver diversity, eases market adoption. </a:t>
                      </a: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Channel shifting provides for more range. 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</a:endParaRPr>
                    </a:p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Many existing waveforms are compatible with backscatter. 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 Requires new infrastructure.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8888645"/>
                  </a:ext>
                </a:extLst>
              </a:tr>
              <a:tr h="308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Applications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Longer ranges widen the application space.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</a:rPr>
                        <a:t> Shorter ranges restrict the application space.</a:t>
                      </a:r>
                      <a:endParaRPr lang="en-CA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701781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Can be higher cost because of energy storage requirements.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CA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Typically, low cost, simpler design.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41469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2622D-86BC-242E-380A-AD6B5B2B5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F9025-F6B5-DDDE-F582-5975CCC2D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3D3238-9BB4-E153-6D0D-4DF449D410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765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1C8C-F0C7-6F48-731B-E1310F8C0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B541E-4A26-BA87-7490-EAA6277C9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requirements for long-range backscatter are significantly different from that of close-range backscatter.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Long-range bistatic backscatter can also be used with existing infrastructure.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long-range case overlaps with both monostatic and bistatic topologies.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We propose to include a long-range backscattering use case in 11bp AMP.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D80CE-3FCD-91B9-E4EF-F4A67C0B09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FAE3B-B2FB-648E-9E60-AC422C15C9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0C9BDC-B652-D260-C222-D56312A886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996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34326</TotalTime>
  <Words>1568</Words>
  <Application>Microsoft Office PowerPoint</Application>
  <PresentationFormat>Widescreen</PresentationFormat>
  <Paragraphs>155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Arial Unicode MS</vt:lpstr>
      <vt:lpstr>Calibri</vt:lpstr>
      <vt:lpstr>Times New Roman</vt:lpstr>
      <vt:lpstr>Office Theme</vt:lpstr>
      <vt:lpstr>Document</vt:lpstr>
      <vt:lpstr>Long-Range Backscatter Use Case</vt:lpstr>
      <vt:lpstr>PowerPoint Presentation</vt:lpstr>
      <vt:lpstr>Background: Backscatter in Current SFD Draft</vt:lpstr>
      <vt:lpstr>Background: Prior Submissions</vt:lpstr>
      <vt:lpstr>Background: Some take-aways</vt:lpstr>
      <vt:lpstr>Backscatter Trade-off Space</vt:lpstr>
      <vt:lpstr>Implementation Differentiators</vt:lpstr>
      <vt:lpstr>Long Range Vs. Short Range: Other Trade-offs</vt:lpstr>
      <vt:lpstr>Conclusion</vt:lpstr>
      <vt:lpstr>Straw Polls</vt:lpstr>
      <vt:lpstr>Straw Polls</vt:lpstr>
      <vt:lpstr>References</vt:lpstr>
    </vt:vector>
  </TitlesOfParts>
  <Company>HaiLa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Range Backscatter Use Case</dc:title>
  <dc:creator>Nelson Costa</dc:creator>
  <cp:keywords/>
  <cp:lastModifiedBy>Nelson Costa</cp:lastModifiedBy>
  <cp:revision>4</cp:revision>
  <cp:lastPrinted>1601-01-01T00:00:00Z</cp:lastPrinted>
  <dcterms:created xsi:type="dcterms:W3CDTF">2024-10-06T13:43:49Z</dcterms:created>
  <dcterms:modified xsi:type="dcterms:W3CDTF">2025-01-06T20:25:06Z</dcterms:modified>
  <cp:category>Nelson Costa (HaiLa Technologies)</cp:category>
</cp:coreProperties>
</file>