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3"/>
  </p:notesMasterIdLst>
  <p:handoutMasterIdLst>
    <p:handoutMasterId r:id="rId24"/>
  </p:handoutMasterIdLst>
  <p:sldIdLst>
    <p:sldId id="256" r:id="rId5"/>
    <p:sldId id="2435" r:id="rId6"/>
    <p:sldId id="2443" r:id="rId7"/>
    <p:sldId id="2463" r:id="rId8"/>
    <p:sldId id="2482" r:id="rId9"/>
    <p:sldId id="2459" r:id="rId10"/>
    <p:sldId id="2483" r:id="rId11"/>
    <p:sldId id="2485" r:id="rId12"/>
    <p:sldId id="2487" r:id="rId13"/>
    <p:sldId id="2488" r:id="rId14"/>
    <p:sldId id="2489" r:id="rId15"/>
    <p:sldId id="2484" r:id="rId16"/>
    <p:sldId id="2492" r:id="rId17"/>
    <p:sldId id="2491" r:id="rId18"/>
    <p:sldId id="2490" r:id="rId19"/>
    <p:sldId id="2433" r:id="rId20"/>
    <p:sldId id="553" r:id="rId21"/>
    <p:sldId id="2494" r:id="rId2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59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5B2D213-EFD5-2A19-6BB4-F74FCDBBFC54}" name="Iñaki Val Beitia" initials="IVB" userId="142b1726718d4f29" providerId="Windows Live"/>
  <p188:author id="{5CEE8443-7BA0-58C8-68A2-C7137259E896}" name="Cavalcanti, Dave" initials="CD" userId="S::dave.cavalcanti@intel.com::9ea5236a-efed-4310-84d3-1764e087ca35" providerId="AD"/>
  <p188:author id="{13A92F55-695F-BD3F-64F7-160958EDFD5F}" name="Sigurd Schelstraete" initials="SS" userId="Sigurd Schelstraete" providerId="None"/>
  <p188:author id="{7E0E937C-C2F1-05D9-6006-1072F561F262}" name="Iñaki Val Beitia" initials="IVB" userId="S::ival@maxlinear.com::c091fdec-014d-40a0-997a-9f48f5a155e9" providerId="AD"/>
  <p188:author id="{D54C35BA-4BB6-BEC7-4737-16117DD879E7}" name="Sigurd Schelstraete" initials="SS" userId="S::sschelstraete@maxlinear.com::cc1875bc-5b00-4f0e-92c1-b5b7dcde1a21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2" initials="R2" lastIdx="1" clrIdx="0">
    <p:extLst>
      <p:ext uri="{19B8F6BF-5375-455C-9EA6-DF929625EA0E}">
        <p15:presenceInfo xmlns:p15="http://schemas.microsoft.com/office/powerpoint/2012/main" userId="R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53E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07" autoAdjust="0"/>
    <p:restoredTop sz="81323" autoAdjust="0"/>
  </p:normalViewPr>
  <p:slideViewPr>
    <p:cSldViewPr snapToGrid="0">
      <p:cViewPr varScale="1">
        <p:scale>
          <a:sx n="172" d="100"/>
          <a:sy n="172" d="100"/>
        </p:scale>
        <p:origin x="1488" y="144"/>
      </p:cViewPr>
      <p:guideLst>
        <p:guide orient="horz" pos="2160"/>
        <p:guide pos="259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7" d="100"/>
          <a:sy n="67" d="100"/>
        </p:scale>
        <p:origin x="3294" y="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ñaki Val Beitia" userId="c091fdec-014d-40a0-997a-9f48f5a155e9" providerId="ADAL" clId="{C871948C-69C9-4087-AB52-A660C61BBB2D}"/>
    <pc:docChg chg="undo custSel modSld modMainMaster">
      <pc:chgData name="Iñaki Val Beitia" userId="c091fdec-014d-40a0-997a-9f48f5a155e9" providerId="ADAL" clId="{C871948C-69C9-4087-AB52-A660C61BBB2D}" dt="2024-10-02T15:59:52.242" v="366" actId="20577"/>
      <pc:docMkLst>
        <pc:docMk/>
      </pc:docMkLst>
      <pc:sldChg chg="modSp mod">
        <pc:chgData name="Iñaki Val Beitia" userId="c091fdec-014d-40a0-997a-9f48f5a155e9" providerId="ADAL" clId="{C871948C-69C9-4087-AB52-A660C61BBB2D}" dt="2024-09-19T10:35:00.664" v="247" actId="20577"/>
        <pc:sldMkLst>
          <pc:docMk/>
          <pc:sldMk cId="0" sldId="256"/>
        </pc:sldMkLst>
      </pc:sldChg>
      <pc:sldChg chg="modSp mod">
        <pc:chgData name="Iñaki Val Beitia" userId="c091fdec-014d-40a0-997a-9f48f5a155e9" providerId="ADAL" clId="{C871948C-69C9-4087-AB52-A660C61BBB2D}" dt="2024-10-02T14:40:00.006" v="329" actId="404"/>
        <pc:sldMkLst>
          <pc:docMk/>
          <pc:sldMk cId="654723919" sldId="2465"/>
        </pc:sldMkLst>
      </pc:sldChg>
      <pc:sldChg chg="modSp mod">
        <pc:chgData name="Iñaki Val Beitia" userId="c091fdec-014d-40a0-997a-9f48f5a155e9" providerId="ADAL" clId="{C871948C-69C9-4087-AB52-A660C61BBB2D}" dt="2024-10-02T14:38:54.995" v="323" actId="20577"/>
        <pc:sldMkLst>
          <pc:docMk/>
          <pc:sldMk cId="2223560800" sldId="2466"/>
        </pc:sldMkLst>
      </pc:sldChg>
      <pc:sldChg chg="addSp modSp mod">
        <pc:chgData name="Iñaki Val Beitia" userId="c091fdec-014d-40a0-997a-9f48f5a155e9" providerId="ADAL" clId="{C871948C-69C9-4087-AB52-A660C61BBB2D}" dt="2024-10-02T15:59:52.242" v="366" actId="20577"/>
        <pc:sldMkLst>
          <pc:docMk/>
          <pc:sldMk cId="2015360470" sldId="2468"/>
        </pc:sldMkLst>
      </pc:sldChg>
      <pc:sldChg chg="addSp delSp modSp mod">
        <pc:chgData name="Iñaki Val Beitia" userId="c091fdec-014d-40a0-997a-9f48f5a155e9" providerId="ADAL" clId="{C871948C-69C9-4087-AB52-A660C61BBB2D}" dt="2024-09-19T08:32:14.439" v="184" actId="1076"/>
        <pc:sldMkLst>
          <pc:docMk/>
          <pc:sldMk cId="3679767084" sldId="2474"/>
        </pc:sldMkLst>
      </pc:sldChg>
      <pc:sldChg chg="addSp delSp modSp mod">
        <pc:chgData name="Iñaki Val Beitia" userId="c091fdec-014d-40a0-997a-9f48f5a155e9" providerId="ADAL" clId="{C871948C-69C9-4087-AB52-A660C61BBB2D}" dt="2024-09-19T09:10:25.891" v="212" actId="1076"/>
        <pc:sldMkLst>
          <pc:docMk/>
          <pc:sldMk cId="241416279" sldId="2475"/>
        </pc:sldMkLst>
      </pc:sldChg>
      <pc:sldChg chg="addSp delSp modSp mod">
        <pc:chgData name="Iñaki Val Beitia" userId="c091fdec-014d-40a0-997a-9f48f5a155e9" providerId="ADAL" clId="{C871948C-69C9-4087-AB52-A660C61BBB2D}" dt="2024-09-19T08:45:54.304" v="199" actId="1076"/>
        <pc:sldMkLst>
          <pc:docMk/>
          <pc:sldMk cId="3045740379" sldId="2477"/>
        </pc:sldMkLst>
      </pc:sldChg>
      <pc:sldChg chg="addSp delSp modSp mod">
        <pc:chgData name="Iñaki Val Beitia" userId="c091fdec-014d-40a0-997a-9f48f5a155e9" providerId="ADAL" clId="{C871948C-69C9-4087-AB52-A660C61BBB2D}" dt="2024-09-19T09:13:55.022" v="224" actId="1076"/>
        <pc:sldMkLst>
          <pc:docMk/>
          <pc:sldMk cId="515657514" sldId="2478"/>
        </pc:sldMkLst>
      </pc:sldChg>
      <pc:sldChg chg="addSp delSp modSp mod">
        <pc:chgData name="Iñaki Val Beitia" userId="c091fdec-014d-40a0-997a-9f48f5a155e9" providerId="ADAL" clId="{C871948C-69C9-4087-AB52-A660C61BBB2D}" dt="2024-09-19T10:26:31.477" v="229" actId="1076"/>
        <pc:sldMkLst>
          <pc:docMk/>
          <pc:sldMk cId="3010279236" sldId="2479"/>
        </pc:sldMkLst>
      </pc:sldChg>
      <pc:sldChg chg="addSp delSp modSp mod">
        <pc:chgData name="Iñaki Val Beitia" userId="c091fdec-014d-40a0-997a-9f48f5a155e9" providerId="ADAL" clId="{C871948C-69C9-4087-AB52-A660C61BBB2D}" dt="2024-09-19T10:32:51.604" v="239" actId="1076"/>
        <pc:sldMkLst>
          <pc:docMk/>
          <pc:sldMk cId="3852407384" sldId="2480"/>
        </pc:sldMkLst>
      </pc:sldChg>
      <pc:sldChg chg="addSp delSp modSp mod">
        <pc:chgData name="Iñaki Val Beitia" userId="c091fdec-014d-40a0-997a-9f48f5a155e9" providerId="ADAL" clId="{C871948C-69C9-4087-AB52-A660C61BBB2D}" dt="2024-09-19T10:34:06.873" v="243" actId="1076"/>
        <pc:sldMkLst>
          <pc:docMk/>
          <pc:sldMk cId="3416542213" sldId="2481"/>
        </pc:sldMkLst>
      </pc:sldChg>
      <pc:sldMasterChg chg="modSp mod">
        <pc:chgData name="Iñaki Val Beitia" userId="c091fdec-014d-40a0-997a-9f48f5a155e9" providerId="ADAL" clId="{C871948C-69C9-4087-AB52-A660C61BBB2D}" dt="2024-09-18T06:50:59.798" v="1" actId="20577"/>
        <pc:sldMasterMkLst>
          <pc:docMk/>
          <pc:sldMasterMk cId="0" sldId="2147483648"/>
        </pc:sldMasterMkLst>
      </pc:sldMasterChg>
    </pc:docChg>
  </pc:docChgLst>
  <pc:docChgLst>
    <pc:chgData name="Iñaki Val Beitia" userId="c091fdec-014d-40a0-997a-9f48f5a155e9" providerId="ADAL" clId="{4515E5B4-AA07-4DAD-B9B4-1E2F2BA18708}"/>
    <pc:docChg chg="delSld modSld">
      <pc:chgData name="Iñaki Val Beitia" userId="c091fdec-014d-40a0-997a-9f48f5a155e9" providerId="ADAL" clId="{4515E5B4-AA07-4DAD-B9B4-1E2F2BA18708}" dt="2025-03-10T09:44:06.477" v="30" actId="113"/>
      <pc:docMkLst>
        <pc:docMk/>
      </pc:docMkLst>
      <pc:sldChg chg="modSp mod">
        <pc:chgData name="Iñaki Val Beitia" userId="c091fdec-014d-40a0-997a-9f48f5a155e9" providerId="ADAL" clId="{4515E5B4-AA07-4DAD-B9B4-1E2F2BA18708}" dt="2025-03-10T09:43:32.248" v="28" actId="20577"/>
        <pc:sldMkLst>
          <pc:docMk/>
          <pc:sldMk cId="3217881879" sldId="2433"/>
        </pc:sldMkLst>
        <pc:spChg chg="mod">
          <ac:chgData name="Iñaki Val Beitia" userId="c091fdec-014d-40a0-997a-9f48f5a155e9" providerId="ADAL" clId="{4515E5B4-AA07-4DAD-B9B4-1E2F2BA18708}" dt="2025-03-10T09:43:32.248" v="28" actId="20577"/>
          <ac:spMkLst>
            <pc:docMk/>
            <pc:sldMk cId="3217881879" sldId="2433"/>
            <ac:spMk id="3" creationId="{9808CE7A-D527-4870-88AB-0FA3AF6CB37A}"/>
          </ac:spMkLst>
        </pc:spChg>
      </pc:sldChg>
      <pc:sldChg chg="modSp mod">
        <pc:chgData name="Iñaki Val Beitia" userId="c091fdec-014d-40a0-997a-9f48f5a155e9" providerId="ADAL" clId="{4515E5B4-AA07-4DAD-B9B4-1E2F2BA18708}" dt="2025-03-10T09:44:06.477" v="30" actId="113"/>
        <pc:sldMkLst>
          <pc:docMk/>
          <pc:sldMk cId="2093463570" sldId="2484"/>
        </pc:sldMkLst>
        <pc:spChg chg="mod">
          <ac:chgData name="Iñaki Val Beitia" userId="c091fdec-014d-40a0-997a-9f48f5a155e9" providerId="ADAL" clId="{4515E5B4-AA07-4DAD-B9B4-1E2F2BA18708}" dt="2025-03-10T09:44:06.477" v="30" actId="113"/>
          <ac:spMkLst>
            <pc:docMk/>
            <pc:sldMk cId="2093463570" sldId="2484"/>
            <ac:spMk id="3" creationId="{824CECDE-2E17-5003-150E-F4873B3583F2}"/>
          </ac:spMkLst>
        </pc:spChg>
      </pc:sldChg>
      <pc:sldChg chg="del">
        <pc:chgData name="Iñaki Val Beitia" userId="c091fdec-014d-40a0-997a-9f48f5a155e9" providerId="ADAL" clId="{4515E5B4-AA07-4DAD-B9B4-1E2F2BA18708}" dt="2025-03-10T09:42:17.749" v="0" actId="47"/>
        <pc:sldMkLst>
          <pc:docMk/>
          <pc:sldMk cId="3752945129" sldId="2493"/>
        </pc:sldMkLst>
      </pc:sldChg>
    </pc:docChg>
  </pc:docChgLst>
  <pc:docChgLst>
    <pc:chgData name="Iñaki Val Beitia" userId="c091fdec-014d-40a0-997a-9f48f5a155e9" providerId="ADAL" clId="{26A9C937-4EC4-47B7-B98B-4FB879FE16BA}"/>
    <pc:docChg chg="undo redo custSel addSld delSld modSld sldOrd modMainMaster">
      <pc:chgData name="Iñaki Val Beitia" userId="c091fdec-014d-40a0-997a-9f48f5a155e9" providerId="ADAL" clId="{26A9C937-4EC4-47B7-B98B-4FB879FE16BA}" dt="2025-02-12T14:52:15.592" v="8438" actId="478"/>
      <pc:docMkLst>
        <pc:docMk/>
      </pc:docMkLst>
      <pc:sldChg chg="modSp mod">
        <pc:chgData name="Iñaki Val Beitia" userId="c091fdec-014d-40a0-997a-9f48f5a155e9" providerId="ADAL" clId="{26A9C937-4EC4-47B7-B98B-4FB879FE16BA}" dt="2025-01-11T13:34:53.728" v="8236"/>
        <pc:sldMkLst>
          <pc:docMk/>
          <pc:sldMk cId="0" sldId="256"/>
        </pc:sldMkLst>
        <pc:spChg chg="mod">
          <ac:chgData name="Iñaki Val Beitia" userId="c091fdec-014d-40a0-997a-9f48f5a155e9" providerId="ADAL" clId="{26A9C937-4EC4-47B7-B98B-4FB879FE16BA}" dt="2025-01-10T13:16:30.445" v="6122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Iñaki Val Beitia" userId="c091fdec-014d-40a0-997a-9f48f5a155e9" providerId="ADAL" clId="{26A9C937-4EC4-47B7-B98B-4FB879FE16BA}" dt="2024-12-14T15:12:28.020" v="4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Iñaki Val Beitia" userId="c091fdec-014d-40a0-997a-9f48f5a155e9" providerId="ADAL" clId="{26A9C937-4EC4-47B7-B98B-4FB879FE16BA}" dt="2025-01-11T13:34:43.155" v="8235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Iñaki Val Beitia" userId="c091fdec-014d-40a0-997a-9f48f5a155e9" providerId="ADAL" clId="{26A9C937-4EC4-47B7-B98B-4FB879FE16BA}" dt="2025-01-11T13:34:53.728" v="8236"/>
          <ac:graphicFrameMkLst>
            <pc:docMk/>
            <pc:sldMk cId="0" sldId="256"/>
            <ac:graphicFrameMk id="2" creationId="{31F79C9D-4CC7-B28B-B4B0-426CA075FA3D}"/>
          </ac:graphicFrameMkLst>
        </pc:graphicFrameChg>
      </pc:sldChg>
      <pc:sldChg chg="modSp mod">
        <pc:chgData name="Iñaki Val Beitia" userId="c091fdec-014d-40a0-997a-9f48f5a155e9" providerId="ADAL" clId="{26A9C937-4EC4-47B7-B98B-4FB879FE16BA}" dt="2025-01-11T13:40:58.761" v="8419" actId="20577"/>
        <pc:sldMkLst>
          <pc:docMk/>
          <pc:sldMk cId="4123505415" sldId="553"/>
        </pc:sldMkLst>
        <pc:spChg chg="mod">
          <ac:chgData name="Iñaki Val Beitia" userId="c091fdec-014d-40a0-997a-9f48f5a155e9" providerId="ADAL" clId="{26A9C937-4EC4-47B7-B98B-4FB879FE16BA}" dt="2025-01-11T13:40:58.761" v="8419" actId="20577"/>
          <ac:spMkLst>
            <pc:docMk/>
            <pc:sldMk cId="4123505415" sldId="553"/>
            <ac:spMk id="3" creationId="{00000000-0000-0000-0000-000000000000}"/>
          </ac:spMkLst>
        </pc:spChg>
      </pc:sldChg>
      <pc:sldChg chg="modSp mod">
        <pc:chgData name="Iñaki Val Beitia" userId="c091fdec-014d-40a0-997a-9f48f5a155e9" providerId="ADAL" clId="{26A9C937-4EC4-47B7-B98B-4FB879FE16BA}" dt="2025-01-11T13:25:27.513" v="8227" actId="20577"/>
        <pc:sldMkLst>
          <pc:docMk/>
          <pc:sldMk cId="3217881879" sldId="2433"/>
        </pc:sldMkLst>
        <pc:spChg chg="mod">
          <ac:chgData name="Iñaki Val Beitia" userId="c091fdec-014d-40a0-997a-9f48f5a155e9" providerId="ADAL" clId="{26A9C937-4EC4-47B7-B98B-4FB879FE16BA}" dt="2025-01-11T13:25:27.513" v="8227" actId="20577"/>
          <ac:spMkLst>
            <pc:docMk/>
            <pc:sldMk cId="3217881879" sldId="2433"/>
            <ac:spMk id="3" creationId="{9808CE7A-D527-4870-88AB-0FA3AF6CB37A}"/>
          </ac:spMkLst>
        </pc:spChg>
      </pc:sldChg>
      <pc:sldChg chg="modSp mod">
        <pc:chgData name="Iñaki Val Beitia" userId="c091fdec-014d-40a0-997a-9f48f5a155e9" providerId="ADAL" clId="{26A9C937-4EC4-47B7-B98B-4FB879FE16BA}" dt="2025-01-11T13:41:05.957" v="8424" actId="20577"/>
        <pc:sldMkLst>
          <pc:docMk/>
          <pc:sldMk cId="4200905189" sldId="2435"/>
        </pc:sldMkLst>
        <pc:spChg chg="mod">
          <ac:chgData name="Iñaki Val Beitia" userId="c091fdec-014d-40a0-997a-9f48f5a155e9" providerId="ADAL" clId="{26A9C937-4EC4-47B7-B98B-4FB879FE16BA}" dt="2025-01-11T13:41:05.957" v="8424" actId="20577"/>
          <ac:spMkLst>
            <pc:docMk/>
            <pc:sldMk cId="4200905189" sldId="2435"/>
            <ac:spMk id="3" creationId="{AAB7C2D3-2625-4C6E-88CD-D4F1A5F7AD56}"/>
          </ac:spMkLst>
        </pc:spChg>
        <pc:spChg chg="mod">
          <ac:chgData name="Iñaki Val Beitia" userId="c091fdec-014d-40a0-997a-9f48f5a155e9" providerId="ADAL" clId="{26A9C937-4EC4-47B7-B98B-4FB879FE16BA}" dt="2025-01-10T13:16:34.829" v="6123"/>
          <ac:spMkLst>
            <pc:docMk/>
            <pc:sldMk cId="4200905189" sldId="2435"/>
            <ac:spMk id="6" creationId="{0BBA57DE-3362-400B-98B6-1FF4281AD74F}"/>
          </ac:spMkLst>
        </pc:spChg>
      </pc:sldChg>
      <pc:sldChg chg="modSp mod">
        <pc:chgData name="Iñaki Val Beitia" userId="c091fdec-014d-40a0-997a-9f48f5a155e9" providerId="ADAL" clId="{26A9C937-4EC4-47B7-B98B-4FB879FE16BA}" dt="2025-01-11T13:03:52.351" v="7969" actId="20577"/>
        <pc:sldMkLst>
          <pc:docMk/>
          <pc:sldMk cId="482410919" sldId="2443"/>
        </pc:sldMkLst>
        <pc:spChg chg="mod">
          <ac:chgData name="Iñaki Val Beitia" userId="c091fdec-014d-40a0-997a-9f48f5a155e9" providerId="ADAL" clId="{26A9C937-4EC4-47B7-B98B-4FB879FE16BA}" dt="2025-01-11T13:03:52.351" v="7969" actId="20577"/>
          <ac:spMkLst>
            <pc:docMk/>
            <pc:sldMk cId="482410919" sldId="2443"/>
            <ac:spMk id="3" creationId="{AAB7C2D3-2625-4C6E-88CD-D4F1A5F7AD56}"/>
          </ac:spMkLst>
        </pc:spChg>
        <pc:spChg chg="mod">
          <ac:chgData name="Iñaki Val Beitia" userId="c091fdec-014d-40a0-997a-9f48f5a155e9" providerId="ADAL" clId="{26A9C937-4EC4-47B7-B98B-4FB879FE16BA}" dt="2025-01-10T13:16:42.081" v="6124"/>
          <ac:spMkLst>
            <pc:docMk/>
            <pc:sldMk cId="482410919" sldId="2443"/>
            <ac:spMk id="6" creationId="{0BBA57DE-3362-400B-98B6-1FF4281AD74F}"/>
          </ac:spMkLst>
        </pc:spChg>
      </pc:sldChg>
      <pc:sldChg chg="del">
        <pc:chgData name="Iñaki Val Beitia" userId="c091fdec-014d-40a0-997a-9f48f5a155e9" providerId="ADAL" clId="{26A9C937-4EC4-47B7-B98B-4FB879FE16BA}" dt="2025-01-10T13:15:15.964" v="6104" actId="47"/>
        <pc:sldMkLst>
          <pc:docMk/>
          <pc:sldMk cId="939430360" sldId="2456"/>
        </pc:sldMkLst>
      </pc:sldChg>
      <pc:sldChg chg="modSp del mod">
        <pc:chgData name="Iñaki Val Beitia" userId="c091fdec-014d-40a0-997a-9f48f5a155e9" providerId="ADAL" clId="{26A9C937-4EC4-47B7-B98B-4FB879FE16BA}" dt="2024-12-14T15:15:02.642" v="34" actId="47"/>
        <pc:sldMkLst>
          <pc:docMk/>
          <pc:sldMk cId="1790113499" sldId="2458"/>
        </pc:sldMkLst>
      </pc:sldChg>
      <pc:sldChg chg="addSp delSp modSp mod">
        <pc:chgData name="Iñaki Val Beitia" userId="c091fdec-014d-40a0-997a-9f48f5a155e9" providerId="ADAL" clId="{26A9C937-4EC4-47B7-B98B-4FB879FE16BA}" dt="2025-01-11T13:08:35.831" v="8077" actId="1076"/>
        <pc:sldMkLst>
          <pc:docMk/>
          <pc:sldMk cId="4051520602" sldId="2459"/>
        </pc:sldMkLst>
        <pc:spChg chg="mod">
          <ac:chgData name="Iñaki Val Beitia" userId="c091fdec-014d-40a0-997a-9f48f5a155e9" providerId="ADAL" clId="{26A9C937-4EC4-47B7-B98B-4FB879FE16BA}" dt="2025-01-11T13:08:21.159" v="8064" actId="20577"/>
          <ac:spMkLst>
            <pc:docMk/>
            <pc:sldMk cId="4051520602" sldId="2459"/>
            <ac:spMk id="3" creationId="{5ADB85B2-F848-8EF3-D0E4-AB034CD6CAED}"/>
          </ac:spMkLst>
        </pc:spChg>
        <pc:spChg chg="mod">
          <ac:chgData name="Iñaki Val Beitia" userId="c091fdec-014d-40a0-997a-9f48f5a155e9" providerId="ADAL" clId="{26A9C937-4EC4-47B7-B98B-4FB879FE16BA}" dt="2025-01-10T13:16:53.343" v="6127"/>
          <ac:spMkLst>
            <pc:docMk/>
            <pc:sldMk cId="4051520602" sldId="2459"/>
            <ac:spMk id="6" creationId="{4405171E-9F3A-C46D-EF4B-1257A6766EF6}"/>
          </ac:spMkLst>
        </pc:spChg>
        <pc:spChg chg="add mod">
          <ac:chgData name="Iñaki Val Beitia" userId="c091fdec-014d-40a0-997a-9f48f5a155e9" providerId="ADAL" clId="{26A9C937-4EC4-47B7-B98B-4FB879FE16BA}" dt="2025-01-11T13:08:30.176" v="8076" actId="1038"/>
          <ac:spMkLst>
            <pc:docMk/>
            <pc:sldMk cId="4051520602" sldId="2459"/>
            <ac:spMk id="125" creationId="{A835F6A6-3DAB-FC3F-31AF-A06211561D4A}"/>
          </ac:spMkLst>
        </pc:spChg>
        <pc:spChg chg="add mod">
          <ac:chgData name="Iñaki Val Beitia" userId="c091fdec-014d-40a0-997a-9f48f5a155e9" providerId="ADAL" clId="{26A9C937-4EC4-47B7-B98B-4FB879FE16BA}" dt="2025-01-09T21:53:36.641" v="5083" actId="1076"/>
          <ac:spMkLst>
            <pc:docMk/>
            <pc:sldMk cId="4051520602" sldId="2459"/>
            <ac:spMk id="126" creationId="{5BE2BA50-5E47-BB73-D5F1-0D587027DD91}"/>
          </ac:spMkLst>
        </pc:spChg>
        <pc:spChg chg="add mod">
          <ac:chgData name="Iñaki Val Beitia" userId="c091fdec-014d-40a0-997a-9f48f5a155e9" providerId="ADAL" clId="{26A9C937-4EC4-47B7-B98B-4FB879FE16BA}" dt="2025-01-11T13:08:30.176" v="8076" actId="1038"/>
          <ac:spMkLst>
            <pc:docMk/>
            <pc:sldMk cId="4051520602" sldId="2459"/>
            <ac:spMk id="127" creationId="{CFBCC07C-E6B6-A81E-6C39-2C35F31B3498}"/>
          </ac:spMkLst>
        </pc:spChg>
        <pc:spChg chg="add mod">
          <ac:chgData name="Iñaki Val Beitia" userId="c091fdec-014d-40a0-997a-9f48f5a155e9" providerId="ADAL" clId="{26A9C937-4EC4-47B7-B98B-4FB879FE16BA}" dt="2025-01-11T13:08:30.176" v="8076" actId="1038"/>
          <ac:spMkLst>
            <pc:docMk/>
            <pc:sldMk cId="4051520602" sldId="2459"/>
            <ac:spMk id="128" creationId="{C24CC88E-B215-A669-E216-BF76DAD7E230}"/>
          </ac:spMkLst>
        </pc:spChg>
        <pc:spChg chg="add mod">
          <ac:chgData name="Iñaki Val Beitia" userId="c091fdec-014d-40a0-997a-9f48f5a155e9" providerId="ADAL" clId="{26A9C937-4EC4-47B7-B98B-4FB879FE16BA}" dt="2025-01-11T13:08:30.176" v="8076" actId="1038"/>
          <ac:spMkLst>
            <pc:docMk/>
            <pc:sldMk cId="4051520602" sldId="2459"/>
            <ac:spMk id="129" creationId="{82A9D33B-8FD8-7C52-6E72-BA16A7B9D51B}"/>
          </ac:spMkLst>
        </pc:spChg>
        <pc:spChg chg="add mod">
          <ac:chgData name="Iñaki Val Beitia" userId="c091fdec-014d-40a0-997a-9f48f5a155e9" providerId="ADAL" clId="{26A9C937-4EC4-47B7-B98B-4FB879FE16BA}" dt="2025-01-09T21:53:36.641" v="5083" actId="1076"/>
          <ac:spMkLst>
            <pc:docMk/>
            <pc:sldMk cId="4051520602" sldId="2459"/>
            <ac:spMk id="130" creationId="{4A52C154-A633-1ED9-610E-6F1D2D14A9F8}"/>
          </ac:spMkLst>
        </pc:spChg>
        <pc:spChg chg="add mod">
          <ac:chgData name="Iñaki Val Beitia" userId="c091fdec-014d-40a0-997a-9f48f5a155e9" providerId="ADAL" clId="{26A9C937-4EC4-47B7-B98B-4FB879FE16BA}" dt="2025-01-09T21:53:36.641" v="5083" actId="1076"/>
          <ac:spMkLst>
            <pc:docMk/>
            <pc:sldMk cId="4051520602" sldId="2459"/>
            <ac:spMk id="131" creationId="{10AC564A-4AB6-2894-81E5-461E5A2C72F5}"/>
          </ac:spMkLst>
        </pc:spChg>
        <pc:spChg chg="add mod">
          <ac:chgData name="Iñaki Val Beitia" userId="c091fdec-014d-40a0-997a-9f48f5a155e9" providerId="ADAL" clId="{26A9C937-4EC4-47B7-B98B-4FB879FE16BA}" dt="2025-01-09T21:53:36.641" v="5083" actId="1076"/>
          <ac:spMkLst>
            <pc:docMk/>
            <pc:sldMk cId="4051520602" sldId="2459"/>
            <ac:spMk id="132" creationId="{268D310A-A0D4-2048-7CFB-A67B42674058}"/>
          </ac:spMkLst>
        </pc:spChg>
        <pc:spChg chg="add mod">
          <ac:chgData name="Iñaki Val Beitia" userId="c091fdec-014d-40a0-997a-9f48f5a155e9" providerId="ADAL" clId="{26A9C937-4EC4-47B7-B98B-4FB879FE16BA}" dt="2025-01-11T13:08:30.176" v="8076" actId="1038"/>
          <ac:spMkLst>
            <pc:docMk/>
            <pc:sldMk cId="4051520602" sldId="2459"/>
            <ac:spMk id="171" creationId="{26C64AFC-B8FC-ECFC-5DC9-DAD0F7E9397B}"/>
          </ac:spMkLst>
        </pc:spChg>
        <pc:spChg chg="add mod">
          <ac:chgData name="Iñaki Val Beitia" userId="c091fdec-014d-40a0-997a-9f48f5a155e9" providerId="ADAL" clId="{26A9C937-4EC4-47B7-B98B-4FB879FE16BA}" dt="2025-01-10T07:54:26.217" v="5220" actId="14100"/>
          <ac:spMkLst>
            <pc:docMk/>
            <pc:sldMk cId="4051520602" sldId="2459"/>
            <ac:spMk id="172" creationId="{84ADF696-FD34-0C22-BE43-AED20E74DFC4}"/>
          </ac:spMkLst>
        </pc:spChg>
        <pc:spChg chg="add mod">
          <ac:chgData name="Iñaki Val Beitia" userId="c091fdec-014d-40a0-997a-9f48f5a155e9" providerId="ADAL" clId="{26A9C937-4EC4-47B7-B98B-4FB879FE16BA}" dt="2025-01-11T13:08:30.176" v="8076" actId="1038"/>
          <ac:spMkLst>
            <pc:docMk/>
            <pc:sldMk cId="4051520602" sldId="2459"/>
            <ac:spMk id="173" creationId="{2D956FEC-A6FF-00A2-0418-4C1BC30A7DA3}"/>
          </ac:spMkLst>
        </pc:spChg>
        <pc:spChg chg="add mod">
          <ac:chgData name="Iñaki Val Beitia" userId="c091fdec-014d-40a0-997a-9f48f5a155e9" providerId="ADAL" clId="{26A9C937-4EC4-47B7-B98B-4FB879FE16BA}" dt="2025-01-10T07:54:39.962" v="5228" actId="20577"/>
          <ac:spMkLst>
            <pc:docMk/>
            <pc:sldMk cId="4051520602" sldId="2459"/>
            <ac:spMk id="174" creationId="{9DA051E3-5F0E-DE23-7F9A-79BE1013502F}"/>
          </ac:spMkLst>
        </pc:spChg>
        <pc:picChg chg="add mod">
          <ac:chgData name="Iñaki Val Beitia" userId="c091fdec-014d-40a0-997a-9f48f5a155e9" providerId="ADAL" clId="{26A9C937-4EC4-47B7-B98B-4FB879FE16BA}" dt="2025-01-09T21:53:36.641" v="5083" actId="1076"/>
          <ac:picMkLst>
            <pc:docMk/>
            <pc:sldMk cId="4051520602" sldId="2459"/>
            <ac:picMk id="116" creationId="{E666E747-90DA-AA6D-142A-355E7A7B5DDA}"/>
          </ac:picMkLst>
        </pc:picChg>
        <pc:picChg chg="add mod">
          <ac:chgData name="Iñaki Val Beitia" userId="c091fdec-014d-40a0-997a-9f48f5a155e9" providerId="ADAL" clId="{26A9C937-4EC4-47B7-B98B-4FB879FE16BA}" dt="2025-01-11T13:08:30.176" v="8076" actId="1038"/>
          <ac:picMkLst>
            <pc:docMk/>
            <pc:sldMk cId="4051520602" sldId="2459"/>
            <ac:picMk id="117" creationId="{7BF1E3FC-E16E-6EE9-4C42-83680DC474C6}"/>
          </ac:picMkLst>
        </pc:picChg>
        <pc:picChg chg="add mod">
          <ac:chgData name="Iñaki Val Beitia" userId="c091fdec-014d-40a0-997a-9f48f5a155e9" providerId="ADAL" clId="{26A9C937-4EC4-47B7-B98B-4FB879FE16BA}" dt="2025-01-11T13:08:30.176" v="8076" actId="1038"/>
          <ac:picMkLst>
            <pc:docMk/>
            <pc:sldMk cId="4051520602" sldId="2459"/>
            <ac:picMk id="118" creationId="{225C976F-191B-211D-D05F-B81AF3E5D9E7}"/>
          </ac:picMkLst>
        </pc:picChg>
        <pc:picChg chg="add mod">
          <ac:chgData name="Iñaki Val Beitia" userId="c091fdec-014d-40a0-997a-9f48f5a155e9" providerId="ADAL" clId="{26A9C937-4EC4-47B7-B98B-4FB879FE16BA}" dt="2025-01-11T13:08:30.176" v="8076" actId="1038"/>
          <ac:picMkLst>
            <pc:docMk/>
            <pc:sldMk cId="4051520602" sldId="2459"/>
            <ac:picMk id="119" creationId="{D31C38AE-40EC-F285-9781-F816157EC6F9}"/>
          </ac:picMkLst>
        </pc:picChg>
        <pc:picChg chg="add mod">
          <ac:chgData name="Iñaki Val Beitia" userId="c091fdec-014d-40a0-997a-9f48f5a155e9" providerId="ADAL" clId="{26A9C937-4EC4-47B7-B98B-4FB879FE16BA}" dt="2025-01-11T13:08:30.176" v="8076" actId="1038"/>
          <ac:picMkLst>
            <pc:docMk/>
            <pc:sldMk cId="4051520602" sldId="2459"/>
            <ac:picMk id="120" creationId="{63ACD8D1-BD17-C4B0-EAAB-93A9914F5BBB}"/>
          </ac:picMkLst>
        </pc:picChg>
        <pc:picChg chg="add mod">
          <ac:chgData name="Iñaki Val Beitia" userId="c091fdec-014d-40a0-997a-9f48f5a155e9" providerId="ADAL" clId="{26A9C937-4EC4-47B7-B98B-4FB879FE16BA}" dt="2025-01-09T21:53:36.641" v="5083" actId="1076"/>
          <ac:picMkLst>
            <pc:docMk/>
            <pc:sldMk cId="4051520602" sldId="2459"/>
            <ac:picMk id="122" creationId="{A3EB03AD-2295-2A30-9B49-E1D0540AE883}"/>
          </ac:picMkLst>
        </pc:picChg>
        <pc:picChg chg="add mod">
          <ac:chgData name="Iñaki Val Beitia" userId="c091fdec-014d-40a0-997a-9f48f5a155e9" providerId="ADAL" clId="{26A9C937-4EC4-47B7-B98B-4FB879FE16BA}" dt="2025-01-09T21:53:36.641" v="5083" actId="1076"/>
          <ac:picMkLst>
            <pc:docMk/>
            <pc:sldMk cId="4051520602" sldId="2459"/>
            <ac:picMk id="123" creationId="{CC4D2AAC-D8BD-A694-6B70-EE75E4C79E47}"/>
          </ac:picMkLst>
        </pc:picChg>
        <pc:picChg chg="add mod">
          <ac:chgData name="Iñaki Val Beitia" userId="c091fdec-014d-40a0-997a-9f48f5a155e9" providerId="ADAL" clId="{26A9C937-4EC4-47B7-B98B-4FB879FE16BA}" dt="2025-01-09T21:53:36.641" v="5083" actId="1076"/>
          <ac:picMkLst>
            <pc:docMk/>
            <pc:sldMk cId="4051520602" sldId="2459"/>
            <ac:picMk id="124" creationId="{AF16F6AB-6000-C68D-12DF-C0DAA2D20352}"/>
          </ac:picMkLst>
        </pc:picChg>
        <pc:picChg chg="add mod">
          <ac:chgData name="Iñaki Val Beitia" userId="c091fdec-014d-40a0-997a-9f48f5a155e9" providerId="ADAL" clId="{26A9C937-4EC4-47B7-B98B-4FB879FE16BA}" dt="2025-01-11T13:08:35.831" v="8077" actId="1076"/>
          <ac:picMkLst>
            <pc:docMk/>
            <pc:sldMk cId="4051520602" sldId="2459"/>
            <ac:picMk id="170" creationId="{D9A63E26-6F22-0B0E-5D50-968EF2CD879B}"/>
          </ac:picMkLst>
        </pc:picChg>
      </pc:sldChg>
      <pc:sldChg chg="del">
        <pc:chgData name="Iñaki Val Beitia" userId="c091fdec-014d-40a0-997a-9f48f5a155e9" providerId="ADAL" clId="{26A9C937-4EC4-47B7-B98B-4FB879FE16BA}" dt="2025-01-10T13:15:15.964" v="6104" actId="47"/>
        <pc:sldMkLst>
          <pc:docMk/>
          <pc:sldMk cId="2847220001" sldId="2460"/>
        </pc:sldMkLst>
      </pc:sldChg>
      <pc:sldChg chg="addSp delSp modSp mod">
        <pc:chgData name="Iñaki Val Beitia" userId="c091fdec-014d-40a0-997a-9f48f5a155e9" providerId="ADAL" clId="{26A9C937-4EC4-47B7-B98B-4FB879FE16BA}" dt="2025-01-11T13:05:10.013" v="7991" actId="20577"/>
        <pc:sldMkLst>
          <pc:docMk/>
          <pc:sldMk cId="3853111001" sldId="2463"/>
        </pc:sldMkLst>
        <pc:spChg chg="mod">
          <ac:chgData name="Iñaki Val Beitia" userId="c091fdec-014d-40a0-997a-9f48f5a155e9" providerId="ADAL" clId="{26A9C937-4EC4-47B7-B98B-4FB879FE16BA}" dt="2024-12-20T08:23:38.031" v="38" actId="20577"/>
          <ac:spMkLst>
            <pc:docMk/>
            <pc:sldMk cId="3853111001" sldId="2463"/>
            <ac:spMk id="2" creationId="{39158B35-01C3-4236-A3CC-104A25433C80}"/>
          </ac:spMkLst>
        </pc:spChg>
        <pc:spChg chg="add mod">
          <ac:chgData name="Iñaki Val Beitia" userId="c091fdec-014d-40a0-997a-9f48f5a155e9" providerId="ADAL" clId="{26A9C937-4EC4-47B7-B98B-4FB879FE16BA}" dt="2025-01-09T10:24:34.586" v="2062" actId="1038"/>
          <ac:spMkLst>
            <pc:docMk/>
            <pc:sldMk cId="3853111001" sldId="2463"/>
            <ac:spMk id="3" creationId="{B3FCAB4F-99A9-AB94-FB4D-A59288D61009}"/>
          </ac:spMkLst>
        </pc:spChg>
        <pc:spChg chg="mod">
          <ac:chgData name="Iñaki Val Beitia" userId="c091fdec-014d-40a0-997a-9f48f5a155e9" providerId="ADAL" clId="{26A9C937-4EC4-47B7-B98B-4FB879FE16BA}" dt="2025-01-10T13:16:44.679" v="6125"/>
          <ac:spMkLst>
            <pc:docMk/>
            <pc:sldMk cId="3853111001" sldId="2463"/>
            <ac:spMk id="6" creationId="{0BBA57DE-3362-400B-98B6-1FF4281AD74F}"/>
          </ac:spMkLst>
        </pc:spChg>
        <pc:spChg chg="mod">
          <ac:chgData name="Iñaki Val Beitia" userId="c091fdec-014d-40a0-997a-9f48f5a155e9" providerId="ADAL" clId="{26A9C937-4EC4-47B7-B98B-4FB879FE16BA}" dt="2025-01-09T10:24:31.617" v="2054" actId="1037"/>
          <ac:spMkLst>
            <pc:docMk/>
            <pc:sldMk cId="3853111001" sldId="2463"/>
            <ac:spMk id="8" creationId="{5D984D46-E6F1-0A42-F4D1-5337343B18B8}"/>
          </ac:spMkLst>
        </pc:spChg>
        <pc:spChg chg="add mod">
          <ac:chgData name="Iñaki Val Beitia" userId="c091fdec-014d-40a0-997a-9f48f5a155e9" providerId="ADAL" clId="{26A9C937-4EC4-47B7-B98B-4FB879FE16BA}" dt="2025-01-09T10:18:54" v="1950" actId="403"/>
          <ac:spMkLst>
            <pc:docMk/>
            <pc:sldMk cId="3853111001" sldId="2463"/>
            <ac:spMk id="11" creationId="{96457958-D2E5-5AF7-4437-7F3B908C5DAC}"/>
          </ac:spMkLst>
        </pc:spChg>
        <pc:spChg chg="mod">
          <ac:chgData name="Iñaki Val Beitia" userId="c091fdec-014d-40a0-997a-9f48f5a155e9" providerId="ADAL" clId="{26A9C937-4EC4-47B7-B98B-4FB879FE16BA}" dt="2025-01-11T13:05:10.013" v="7991" actId="20577"/>
          <ac:spMkLst>
            <pc:docMk/>
            <pc:sldMk cId="3853111001" sldId="2463"/>
            <ac:spMk id="13" creationId="{6A29441A-05FB-645B-7C6A-694E4DC70357}"/>
          </ac:spMkLst>
        </pc:spChg>
        <pc:spChg chg="mod">
          <ac:chgData name="Iñaki Val Beitia" userId="c091fdec-014d-40a0-997a-9f48f5a155e9" providerId="ADAL" clId="{26A9C937-4EC4-47B7-B98B-4FB879FE16BA}" dt="2025-01-09T10:07:44.553" v="1763" actId="571"/>
          <ac:spMkLst>
            <pc:docMk/>
            <pc:sldMk cId="3853111001" sldId="2463"/>
            <ac:spMk id="16" creationId="{22583714-663D-9377-C1B2-960B99E4A077}"/>
          </ac:spMkLst>
        </pc:spChg>
        <pc:spChg chg="mod">
          <ac:chgData name="Iñaki Val Beitia" userId="c091fdec-014d-40a0-997a-9f48f5a155e9" providerId="ADAL" clId="{26A9C937-4EC4-47B7-B98B-4FB879FE16BA}" dt="2025-01-09T10:07:44.553" v="1763" actId="571"/>
          <ac:spMkLst>
            <pc:docMk/>
            <pc:sldMk cId="3853111001" sldId="2463"/>
            <ac:spMk id="18" creationId="{D3C4C443-4C8D-B100-7777-278B96D0E3E0}"/>
          </ac:spMkLst>
        </pc:spChg>
        <pc:spChg chg="mod">
          <ac:chgData name="Iñaki Val Beitia" userId="c091fdec-014d-40a0-997a-9f48f5a155e9" providerId="ADAL" clId="{26A9C937-4EC4-47B7-B98B-4FB879FE16BA}" dt="2025-01-09T10:07:44.553" v="1763" actId="571"/>
          <ac:spMkLst>
            <pc:docMk/>
            <pc:sldMk cId="3853111001" sldId="2463"/>
            <ac:spMk id="21" creationId="{D44C7D5B-DEEF-404C-BF4C-05E170CF3522}"/>
          </ac:spMkLst>
        </pc:spChg>
        <pc:spChg chg="mod">
          <ac:chgData name="Iñaki Val Beitia" userId="c091fdec-014d-40a0-997a-9f48f5a155e9" providerId="ADAL" clId="{26A9C937-4EC4-47B7-B98B-4FB879FE16BA}" dt="2025-01-09T10:17:21.015" v="1944" actId="1036"/>
          <ac:spMkLst>
            <pc:docMk/>
            <pc:sldMk cId="3853111001" sldId="2463"/>
            <ac:spMk id="22" creationId="{3B9C3D29-52C1-725C-9123-A0307D486129}"/>
          </ac:spMkLst>
        </pc:spChg>
        <pc:spChg chg="add mod">
          <ac:chgData name="Iñaki Val Beitia" userId="c091fdec-014d-40a0-997a-9f48f5a155e9" providerId="ADAL" clId="{26A9C937-4EC4-47B7-B98B-4FB879FE16BA}" dt="2025-01-09T10:24:37.675" v="2063" actId="14100"/>
          <ac:spMkLst>
            <pc:docMk/>
            <pc:sldMk cId="3853111001" sldId="2463"/>
            <ac:spMk id="27" creationId="{59DE9AC8-F466-2972-78A3-6C4B49223713}"/>
          </ac:spMkLst>
        </pc:spChg>
        <pc:spChg chg="add mod">
          <ac:chgData name="Iñaki Val Beitia" userId="c091fdec-014d-40a0-997a-9f48f5a155e9" providerId="ADAL" clId="{26A9C937-4EC4-47B7-B98B-4FB879FE16BA}" dt="2025-01-09T10:17:21.015" v="1944" actId="1036"/>
          <ac:spMkLst>
            <pc:docMk/>
            <pc:sldMk cId="3853111001" sldId="2463"/>
            <ac:spMk id="29" creationId="{6815BBCB-5AAF-7724-C536-2A38C63231F0}"/>
          </ac:spMkLst>
        </pc:spChg>
        <pc:spChg chg="add mod">
          <ac:chgData name="Iñaki Val Beitia" userId="c091fdec-014d-40a0-997a-9f48f5a155e9" providerId="ADAL" clId="{26A9C937-4EC4-47B7-B98B-4FB879FE16BA}" dt="2025-01-09T10:17:21.015" v="1944" actId="1036"/>
          <ac:spMkLst>
            <pc:docMk/>
            <pc:sldMk cId="3853111001" sldId="2463"/>
            <ac:spMk id="31" creationId="{9CF0DC2C-773B-6BDC-3F26-0737FE3BB05C}"/>
          </ac:spMkLst>
        </pc:spChg>
        <pc:spChg chg="mod">
          <ac:chgData name="Iñaki Val Beitia" userId="c091fdec-014d-40a0-997a-9f48f5a155e9" providerId="ADAL" clId="{26A9C937-4EC4-47B7-B98B-4FB879FE16BA}" dt="2025-01-09T10:17:21.015" v="1944" actId="1036"/>
          <ac:spMkLst>
            <pc:docMk/>
            <pc:sldMk cId="3853111001" sldId="2463"/>
            <ac:spMk id="39" creationId="{F9B48B00-18AC-915C-DE50-E6542F0EC016}"/>
          </ac:spMkLst>
        </pc:spChg>
        <pc:spChg chg="mod">
          <ac:chgData name="Iñaki Val Beitia" userId="c091fdec-014d-40a0-997a-9f48f5a155e9" providerId="ADAL" clId="{26A9C937-4EC4-47B7-B98B-4FB879FE16BA}" dt="2025-01-11T13:04:50.779" v="7972" actId="20577"/>
          <ac:spMkLst>
            <pc:docMk/>
            <pc:sldMk cId="3853111001" sldId="2463"/>
            <ac:spMk id="53" creationId="{7ADB1DFE-73DD-C80A-99E6-4FC8BE95C833}"/>
          </ac:spMkLst>
        </pc:spChg>
        <pc:spChg chg="add mod">
          <ac:chgData name="Iñaki Val Beitia" userId="c091fdec-014d-40a0-997a-9f48f5a155e9" providerId="ADAL" clId="{26A9C937-4EC4-47B7-B98B-4FB879FE16BA}" dt="2025-01-09T10:17:21.015" v="1944" actId="1036"/>
          <ac:spMkLst>
            <pc:docMk/>
            <pc:sldMk cId="3853111001" sldId="2463"/>
            <ac:spMk id="57" creationId="{160D0F72-1EE5-8FB1-E0E5-60273B5983B9}"/>
          </ac:spMkLst>
        </pc:spChg>
        <pc:spChg chg="mod">
          <ac:chgData name="Iñaki Val Beitia" userId="c091fdec-014d-40a0-997a-9f48f5a155e9" providerId="ADAL" clId="{26A9C937-4EC4-47B7-B98B-4FB879FE16BA}" dt="2025-01-09T10:17:21.015" v="1944" actId="1036"/>
          <ac:spMkLst>
            <pc:docMk/>
            <pc:sldMk cId="3853111001" sldId="2463"/>
            <ac:spMk id="59" creationId="{78FAD852-1346-BF18-0371-C62504ED25E2}"/>
          </ac:spMkLst>
        </pc:spChg>
        <pc:spChg chg="add mod">
          <ac:chgData name="Iñaki Val Beitia" userId="c091fdec-014d-40a0-997a-9f48f5a155e9" providerId="ADAL" clId="{26A9C937-4EC4-47B7-B98B-4FB879FE16BA}" dt="2025-01-09T10:17:21.015" v="1944" actId="1036"/>
          <ac:spMkLst>
            <pc:docMk/>
            <pc:sldMk cId="3853111001" sldId="2463"/>
            <ac:spMk id="64" creationId="{1B2F27DC-815A-16C4-EA7B-3DA07A8BB1C2}"/>
          </ac:spMkLst>
        </pc:spChg>
        <pc:spChg chg="add mod">
          <ac:chgData name="Iñaki Val Beitia" userId="c091fdec-014d-40a0-997a-9f48f5a155e9" providerId="ADAL" clId="{26A9C937-4EC4-47B7-B98B-4FB879FE16BA}" dt="2025-01-09T10:17:21.015" v="1944" actId="1036"/>
          <ac:spMkLst>
            <pc:docMk/>
            <pc:sldMk cId="3853111001" sldId="2463"/>
            <ac:spMk id="65" creationId="{3B8023DA-89F7-0019-8736-50205AABF101}"/>
          </ac:spMkLst>
        </pc:spChg>
        <pc:spChg chg="add mod">
          <ac:chgData name="Iñaki Val Beitia" userId="c091fdec-014d-40a0-997a-9f48f5a155e9" providerId="ADAL" clId="{26A9C937-4EC4-47B7-B98B-4FB879FE16BA}" dt="2025-01-09T10:17:21.015" v="1944" actId="1036"/>
          <ac:spMkLst>
            <pc:docMk/>
            <pc:sldMk cId="3853111001" sldId="2463"/>
            <ac:spMk id="76" creationId="{33478C86-9F9C-A892-ED99-CDD9B051B9E2}"/>
          </ac:spMkLst>
        </pc:spChg>
        <pc:spChg chg="add mod">
          <ac:chgData name="Iñaki Val Beitia" userId="c091fdec-014d-40a0-997a-9f48f5a155e9" providerId="ADAL" clId="{26A9C937-4EC4-47B7-B98B-4FB879FE16BA}" dt="2025-01-09T10:18:59.517" v="1952" actId="403"/>
          <ac:spMkLst>
            <pc:docMk/>
            <pc:sldMk cId="3853111001" sldId="2463"/>
            <ac:spMk id="81" creationId="{D32F6C5E-7233-8AA9-1AE2-0B47A306FF88}"/>
          </ac:spMkLst>
        </pc:spChg>
        <pc:spChg chg="mod">
          <ac:chgData name="Iñaki Val Beitia" userId="c091fdec-014d-40a0-997a-9f48f5a155e9" providerId="ADAL" clId="{26A9C937-4EC4-47B7-B98B-4FB879FE16BA}" dt="2025-01-09T10:16:36.500" v="1914" actId="404"/>
          <ac:spMkLst>
            <pc:docMk/>
            <pc:sldMk cId="3853111001" sldId="2463"/>
            <ac:spMk id="86" creationId="{DEB94C62-A6C1-E9D7-0B50-40E79E052189}"/>
          </ac:spMkLst>
        </pc:spChg>
        <pc:spChg chg="mod">
          <ac:chgData name="Iñaki Val Beitia" userId="c091fdec-014d-40a0-997a-9f48f5a155e9" providerId="ADAL" clId="{26A9C937-4EC4-47B7-B98B-4FB879FE16BA}" dt="2025-01-09T10:16:36.500" v="1914" actId="404"/>
          <ac:spMkLst>
            <pc:docMk/>
            <pc:sldMk cId="3853111001" sldId="2463"/>
            <ac:spMk id="87" creationId="{6CBADEA5-ABF6-7D85-8526-A632A1B3CBE3}"/>
          </ac:spMkLst>
        </pc:spChg>
        <pc:spChg chg="mod">
          <ac:chgData name="Iñaki Val Beitia" userId="c091fdec-014d-40a0-997a-9f48f5a155e9" providerId="ADAL" clId="{26A9C937-4EC4-47B7-B98B-4FB879FE16BA}" dt="2025-01-09T10:16:36.500" v="1914" actId="404"/>
          <ac:spMkLst>
            <pc:docMk/>
            <pc:sldMk cId="3853111001" sldId="2463"/>
            <ac:spMk id="89" creationId="{95AEF08F-BE48-14DB-C028-91199D8334A2}"/>
          </ac:spMkLst>
        </pc:spChg>
        <pc:spChg chg="mod">
          <ac:chgData name="Iñaki Val Beitia" userId="c091fdec-014d-40a0-997a-9f48f5a155e9" providerId="ADAL" clId="{26A9C937-4EC4-47B7-B98B-4FB879FE16BA}" dt="2025-01-09T10:16:36.500" v="1914" actId="404"/>
          <ac:spMkLst>
            <pc:docMk/>
            <pc:sldMk cId="3853111001" sldId="2463"/>
            <ac:spMk id="90" creationId="{3DBABA1C-94F3-81E3-90C3-FCDC8B189E66}"/>
          </ac:spMkLst>
        </pc:spChg>
        <pc:spChg chg="mod">
          <ac:chgData name="Iñaki Val Beitia" userId="c091fdec-014d-40a0-997a-9f48f5a155e9" providerId="ADAL" clId="{26A9C937-4EC4-47B7-B98B-4FB879FE16BA}" dt="2025-01-09T10:16:36.500" v="1914" actId="404"/>
          <ac:spMkLst>
            <pc:docMk/>
            <pc:sldMk cId="3853111001" sldId="2463"/>
            <ac:spMk id="91" creationId="{49D4CEEE-F9FF-2AA4-9100-7A3578E6DD26}"/>
          </ac:spMkLst>
        </pc:spChg>
        <pc:spChg chg="mod">
          <ac:chgData name="Iñaki Val Beitia" userId="c091fdec-014d-40a0-997a-9f48f5a155e9" providerId="ADAL" clId="{26A9C937-4EC4-47B7-B98B-4FB879FE16BA}" dt="2025-01-09T10:16:46.430" v="1919" actId="20577"/>
          <ac:spMkLst>
            <pc:docMk/>
            <pc:sldMk cId="3853111001" sldId="2463"/>
            <ac:spMk id="95" creationId="{4FA48140-5AA2-A409-AE00-37D070995E8A}"/>
          </ac:spMkLst>
        </pc:spChg>
        <pc:spChg chg="mod">
          <ac:chgData name="Iñaki Val Beitia" userId="c091fdec-014d-40a0-997a-9f48f5a155e9" providerId="ADAL" clId="{26A9C937-4EC4-47B7-B98B-4FB879FE16BA}" dt="2025-01-09T10:16:49.443" v="1923" actId="20577"/>
          <ac:spMkLst>
            <pc:docMk/>
            <pc:sldMk cId="3853111001" sldId="2463"/>
            <ac:spMk id="96" creationId="{51DE1D14-832F-5832-FC8B-A8A71772AD36}"/>
          </ac:spMkLst>
        </pc:spChg>
        <pc:spChg chg="mod">
          <ac:chgData name="Iñaki Val Beitia" userId="c091fdec-014d-40a0-997a-9f48f5a155e9" providerId="ADAL" clId="{26A9C937-4EC4-47B7-B98B-4FB879FE16BA}" dt="2025-01-09T10:19:22.379" v="1953" actId="14100"/>
          <ac:spMkLst>
            <pc:docMk/>
            <pc:sldMk cId="3853111001" sldId="2463"/>
            <ac:spMk id="97" creationId="{F5360C84-BC52-5394-A261-C4984F657D5D}"/>
          </ac:spMkLst>
        </pc:spChg>
        <pc:grpChg chg="mod">
          <ac:chgData name="Iñaki Val Beitia" userId="c091fdec-014d-40a0-997a-9f48f5a155e9" providerId="ADAL" clId="{26A9C937-4EC4-47B7-B98B-4FB879FE16BA}" dt="2025-01-09T10:17:21.015" v="1944" actId="1036"/>
          <ac:grpSpMkLst>
            <pc:docMk/>
            <pc:sldMk cId="3853111001" sldId="2463"/>
            <ac:grpSpMk id="9" creationId="{C7677AFF-0549-4953-FE37-D1513CDA9B3D}"/>
          </ac:grpSpMkLst>
        </pc:grpChg>
        <pc:grpChg chg="add mod">
          <ac:chgData name="Iñaki Val Beitia" userId="c091fdec-014d-40a0-997a-9f48f5a155e9" providerId="ADAL" clId="{26A9C937-4EC4-47B7-B98B-4FB879FE16BA}" dt="2025-01-09T10:24:26.429" v="2047" actId="1037"/>
          <ac:grpSpMkLst>
            <pc:docMk/>
            <pc:sldMk cId="3853111001" sldId="2463"/>
            <ac:grpSpMk id="12" creationId="{3085F3D8-1E28-74A8-4641-E65EA76ED69B}"/>
          </ac:grpSpMkLst>
        </pc:grpChg>
        <pc:grpChg chg="mod">
          <ac:chgData name="Iñaki Val Beitia" userId="c091fdec-014d-40a0-997a-9f48f5a155e9" providerId="ADAL" clId="{26A9C937-4EC4-47B7-B98B-4FB879FE16BA}" dt="2025-01-09T10:17:21.015" v="1944" actId="1036"/>
          <ac:grpSpMkLst>
            <pc:docMk/>
            <pc:sldMk cId="3853111001" sldId="2463"/>
            <ac:grpSpMk id="48" creationId="{5AEC3B62-516C-1BD5-7D08-0E43886A6E9B}"/>
          </ac:grpSpMkLst>
        </pc:grpChg>
        <pc:grpChg chg="add mod">
          <ac:chgData name="Iñaki Val Beitia" userId="c091fdec-014d-40a0-997a-9f48f5a155e9" providerId="ADAL" clId="{26A9C937-4EC4-47B7-B98B-4FB879FE16BA}" dt="2025-01-09T10:17:21.015" v="1944" actId="1036"/>
          <ac:grpSpMkLst>
            <pc:docMk/>
            <pc:sldMk cId="3853111001" sldId="2463"/>
            <ac:grpSpMk id="84" creationId="{773A76A6-1CAF-9C22-BACE-0A9CF8EC7F24}"/>
          </ac:grpSpMkLst>
        </pc:grpChg>
        <pc:cxnChg chg="mod">
          <ac:chgData name="Iñaki Val Beitia" userId="c091fdec-014d-40a0-997a-9f48f5a155e9" providerId="ADAL" clId="{26A9C937-4EC4-47B7-B98B-4FB879FE16BA}" dt="2025-01-09T10:17:21.015" v="1944" actId="1036"/>
          <ac:cxnSpMkLst>
            <pc:docMk/>
            <pc:sldMk cId="3853111001" sldId="2463"/>
            <ac:cxnSpMk id="7" creationId="{AD5F718F-C676-A8EB-0AEB-580E2F47B1BC}"/>
          </ac:cxnSpMkLst>
        </pc:cxnChg>
        <pc:cxnChg chg="mod">
          <ac:chgData name="Iñaki Val Beitia" userId="c091fdec-014d-40a0-997a-9f48f5a155e9" providerId="ADAL" clId="{26A9C937-4EC4-47B7-B98B-4FB879FE16BA}" dt="2025-01-09T10:17:21.015" v="1944" actId="1036"/>
          <ac:cxnSpMkLst>
            <pc:docMk/>
            <pc:sldMk cId="3853111001" sldId="2463"/>
            <ac:cxnSpMk id="10" creationId="{0AEBA349-D563-388B-14CD-DC5B8A7B3254}"/>
          </ac:cxnSpMkLst>
        </pc:cxnChg>
        <pc:cxnChg chg="add mod">
          <ac:chgData name="Iñaki Val Beitia" userId="c091fdec-014d-40a0-997a-9f48f5a155e9" providerId="ADAL" clId="{26A9C937-4EC4-47B7-B98B-4FB879FE16BA}" dt="2025-01-09T10:17:21.015" v="1944" actId="1036"/>
          <ac:cxnSpMkLst>
            <pc:docMk/>
            <pc:sldMk cId="3853111001" sldId="2463"/>
            <ac:cxnSpMk id="32" creationId="{DBE7731E-84FD-ADE8-2850-A7F2DDDCA04B}"/>
          </ac:cxnSpMkLst>
        </pc:cxnChg>
        <pc:cxnChg chg="mod">
          <ac:chgData name="Iñaki Val Beitia" userId="c091fdec-014d-40a0-997a-9f48f5a155e9" providerId="ADAL" clId="{26A9C937-4EC4-47B7-B98B-4FB879FE16BA}" dt="2025-01-09T10:17:21.015" v="1944" actId="1036"/>
          <ac:cxnSpMkLst>
            <pc:docMk/>
            <pc:sldMk cId="3853111001" sldId="2463"/>
            <ac:cxnSpMk id="33" creationId="{51E15958-5C1D-E4F6-57B0-AF273326A6F8}"/>
          </ac:cxnSpMkLst>
        </pc:cxnChg>
        <pc:cxnChg chg="add mod">
          <ac:chgData name="Iñaki Val Beitia" userId="c091fdec-014d-40a0-997a-9f48f5a155e9" providerId="ADAL" clId="{26A9C937-4EC4-47B7-B98B-4FB879FE16BA}" dt="2025-01-09T10:17:21.015" v="1944" actId="1036"/>
          <ac:cxnSpMkLst>
            <pc:docMk/>
            <pc:sldMk cId="3853111001" sldId="2463"/>
            <ac:cxnSpMk id="35" creationId="{0DB7CFDC-5B53-BE4F-FA8E-7F8350E53185}"/>
          </ac:cxnSpMkLst>
        </pc:cxnChg>
        <pc:cxnChg chg="add mod">
          <ac:chgData name="Iñaki Val Beitia" userId="c091fdec-014d-40a0-997a-9f48f5a155e9" providerId="ADAL" clId="{26A9C937-4EC4-47B7-B98B-4FB879FE16BA}" dt="2025-01-09T10:17:21.015" v="1944" actId="1036"/>
          <ac:cxnSpMkLst>
            <pc:docMk/>
            <pc:sldMk cId="3853111001" sldId="2463"/>
            <ac:cxnSpMk id="66" creationId="{2E85EA6C-A0A3-BC16-21CF-90F8BE34F350}"/>
          </ac:cxnSpMkLst>
        </pc:cxnChg>
        <pc:cxnChg chg="add mod">
          <ac:chgData name="Iñaki Val Beitia" userId="c091fdec-014d-40a0-997a-9f48f5a155e9" providerId="ADAL" clId="{26A9C937-4EC4-47B7-B98B-4FB879FE16BA}" dt="2025-01-09T10:17:21.015" v="1944" actId="1036"/>
          <ac:cxnSpMkLst>
            <pc:docMk/>
            <pc:sldMk cId="3853111001" sldId="2463"/>
            <ac:cxnSpMk id="67" creationId="{29012B90-D584-3ED5-F856-70B2749E4C7C}"/>
          </ac:cxnSpMkLst>
        </pc:cxnChg>
        <pc:cxnChg chg="mod">
          <ac:chgData name="Iñaki Val Beitia" userId="c091fdec-014d-40a0-997a-9f48f5a155e9" providerId="ADAL" clId="{26A9C937-4EC4-47B7-B98B-4FB879FE16BA}" dt="2025-01-09T10:16:17.461" v="1902"/>
          <ac:cxnSpMkLst>
            <pc:docMk/>
            <pc:sldMk cId="3853111001" sldId="2463"/>
            <ac:cxnSpMk id="88" creationId="{E863C816-74A2-95EF-8458-AAA9C2A959DA}"/>
          </ac:cxnSpMkLst>
        </pc:cxnChg>
        <pc:cxnChg chg="mod">
          <ac:chgData name="Iñaki Val Beitia" userId="c091fdec-014d-40a0-997a-9f48f5a155e9" providerId="ADAL" clId="{26A9C937-4EC4-47B7-B98B-4FB879FE16BA}" dt="2025-01-09T10:16:17.461" v="1902"/>
          <ac:cxnSpMkLst>
            <pc:docMk/>
            <pc:sldMk cId="3853111001" sldId="2463"/>
            <ac:cxnSpMk id="93" creationId="{AB1BA21A-52AC-3A73-F262-5A9C2B68328C}"/>
          </ac:cxnSpMkLst>
        </pc:cxnChg>
        <pc:cxnChg chg="mod">
          <ac:chgData name="Iñaki Val Beitia" userId="c091fdec-014d-40a0-997a-9f48f5a155e9" providerId="ADAL" clId="{26A9C937-4EC4-47B7-B98B-4FB879FE16BA}" dt="2025-01-09T10:16:17.461" v="1902"/>
          <ac:cxnSpMkLst>
            <pc:docMk/>
            <pc:sldMk cId="3853111001" sldId="2463"/>
            <ac:cxnSpMk id="94" creationId="{1DE750F2-1908-F018-3B59-BBA0AF7B1E9F}"/>
          </ac:cxnSpMkLst>
        </pc:cxnChg>
      </pc:sldChg>
      <pc:sldChg chg="del">
        <pc:chgData name="Iñaki Val Beitia" userId="c091fdec-014d-40a0-997a-9f48f5a155e9" providerId="ADAL" clId="{26A9C937-4EC4-47B7-B98B-4FB879FE16BA}" dt="2024-12-20T08:26:33.770" v="139" actId="47"/>
        <pc:sldMkLst>
          <pc:docMk/>
          <pc:sldMk cId="3317289597" sldId="2464"/>
        </pc:sldMkLst>
      </pc:sldChg>
      <pc:sldChg chg="del">
        <pc:chgData name="Iñaki Val Beitia" userId="c091fdec-014d-40a0-997a-9f48f5a155e9" providerId="ADAL" clId="{26A9C937-4EC4-47B7-B98B-4FB879FE16BA}" dt="2025-01-10T13:15:15.964" v="6104" actId="47"/>
        <pc:sldMkLst>
          <pc:docMk/>
          <pc:sldMk cId="654723919" sldId="2465"/>
        </pc:sldMkLst>
      </pc:sldChg>
      <pc:sldChg chg="del">
        <pc:chgData name="Iñaki Val Beitia" userId="c091fdec-014d-40a0-997a-9f48f5a155e9" providerId="ADAL" clId="{26A9C937-4EC4-47B7-B98B-4FB879FE16BA}" dt="2025-01-07T14:09:32.803" v="508" actId="47"/>
        <pc:sldMkLst>
          <pc:docMk/>
          <pc:sldMk cId="2223560800" sldId="2466"/>
        </pc:sldMkLst>
      </pc:sldChg>
      <pc:sldChg chg="del">
        <pc:chgData name="Iñaki Val Beitia" userId="c091fdec-014d-40a0-997a-9f48f5a155e9" providerId="ADAL" clId="{26A9C937-4EC4-47B7-B98B-4FB879FE16BA}" dt="2025-01-10T13:15:15.964" v="6104" actId="47"/>
        <pc:sldMkLst>
          <pc:docMk/>
          <pc:sldMk cId="2467760275" sldId="2467"/>
        </pc:sldMkLst>
      </pc:sldChg>
      <pc:sldChg chg="del">
        <pc:chgData name="Iñaki Val Beitia" userId="c091fdec-014d-40a0-997a-9f48f5a155e9" providerId="ADAL" clId="{26A9C937-4EC4-47B7-B98B-4FB879FE16BA}" dt="2025-01-10T13:15:15.964" v="6104" actId="47"/>
        <pc:sldMkLst>
          <pc:docMk/>
          <pc:sldMk cId="2015360470" sldId="2468"/>
        </pc:sldMkLst>
      </pc:sldChg>
      <pc:sldChg chg="del">
        <pc:chgData name="Iñaki Val Beitia" userId="c091fdec-014d-40a0-997a-9f48f5a155e9" providerId="ADAL" clId="{26A9C937-4EC4-47B7-B98B-4FB879FE16BA}" dt="2025-01-10T13:15:15.964" v="6104" actId="47"/>
        <pc:sldMkLst>
          <pc:docMk/>
          <pc:sldMk cId="3679767084" sldId="2474"/>
        </pc:sldMkLst>
      </pc:sldChg>
      <pc:sldChg chg="del">
        <pc:chgData name="Iñaki Val Beitia" userId="c091fdec-014d-40a0-997a-9f48f5a155e9" providerId="ADAL" clId="{26A9C937-4EC4-47B7-B98B-4FB879FE16BA}" dt="2025-01-10T13:15:15.964" v="6104" actId="47"/>
        <pc:sldMkLst>
          <pc:docMk/>
          <pc:sldMk cId="241416279" sldId="2475"/>
        </pc:sldMkLst>
      </pc:sldChg>
      <pc:sldChg chg="del">
        <pc:chgData name="Iñaki Val Beitia" userId="c091fdec-014d-40a0-997a-9f48f5a155e9" providerId="ADAL" clId="{26A9C937-4EC4-47B7-B98B-4FB879FE16BA}" dt="2025-01-10T13:15:15.964" v="6104" actId="47"/>
        <pc:sldMkLst>
          <pc:docMk/>
          <pc:sldMk cId="3045740379" sldId="2477"/>
        </pc:sldMkLst>
      </pc:sldChg>
      <pc:sldChg chg="del">
        <pc:chgData name="Iñaki Val Beitia" userId="c091fdec-014d-40a0-997a-9f48f5a155e9" providerId="ADAL" clId="{26A9C937-4EC4-47B7-B98B-4FB879FE16BA}" dt="2025-01-10T13:15:15.964" v="6104" actId="47"/>
        <pc:sldMkLst>
          <pc:docMk/>
          <pc:sldMk cId="515657514" sldId="2478"/>
        </pc:sldMkLst>
      </pc:sldChg>
      <pc:sldChg chg="del">
        <pc:chgData name="Iñaki Val Beitia" userId="c091fdec-014d-40a0-997a-9f48f5a155e9" providerId="ADAL" clId="{26A9C937-4EC4-47B7-B98B-4FB879FE16BA}" dt="2025-01-10T13:15:15.964" v="6104" actId="47"/>
        <pc:sldMkLst>
          <pc:docMk/>
          <pc:sldMk cId="3010279236" sldId="2479"/>
        </pc:sldMkLst>
      </pc:sldChg>
      <pc:sldChg chg="del">
        <pc:chgData name="Iñaki Val Beitia" userId="c091fdec-014d-40a0-997a-9f48f5a155e9" providerId="ADAL" clId="{26A9C937-4EC4-47B7-B98B-4FB879FE16BA}" dt="2025-01-10T13:15:15.964" v="6104" actId="47"/>
        <pc:sldMkLst>
          <pc:docMk/>
          <pc:sldMk cId="3852407384" sldId="2480"/>
        </pc:sldMkLst>
      </pc:sldChg>
      <pc:sldChg chg="del">
        <pc:chgData name="Iñaki Val Beitia" userId="c091fdec-014d-40a0-997a-9f48f5a155e9" providerId="ADAL" clId="{26A9C937-4EC4-47B7-B98B-4FB879FE16BA}" dt="2025-01-10T13:15:15.964" v="6104" actId="47"/>
        <pc:sldMkLst>
          <pc:docMk/>
          <pc:sldMk cId="3416542213" sldId="2481"/>
        </pc:sldMkLst>
      </pc:sldChg>
      <pc:sldChg chg="delSp modSp add mod">
        <pc:chgData name="Iñaki Val Beitia" userId="c091fdec-014d-40a0-997a-9f48f5a155e9" providerId="ADAL" clId="{26A9C937-4EC4-47B7-B98B-4FB879FE16BA}" dt="2025-02-12T14:52:15.592" v="8438" actId="478"/>
        <pc:sldMkLst>
          <pc:docMk/>
          <pc:sldMk cId="808951110" sldId="2482"/>
        </pc:sldMkLst>
        <pc:spChg chg="mod">
          <ac:chgData name="Iñaki Val Beitia" userId="c091fdec-014d-40a0-997a-9f48f5a155e9" providerId="ADAL" clId="{26A9C937-4EC4-47B7-B98B-4FB879FE16BA}" dt="2025-01-09T09:25:26.267" v="1658" actId="5793"/>
          <ac:spMkLst>
            <pc:docMk/>
            <pc:sldMk cId="808951110" sldId="2482"/>
            <ac:spMk id="2" creationId="{FDDCF239-2F33-8A66-1F1B-A131717F7568}"/>
          </ac:spMkLst>
        </pc:spChg>
        <pc:spChg chg="mod">
          <ac:chgData name="Iñaki Val Beitia" userId="c091fdec-014d-40a0-997a-9f48f5a155e9" providerId="ADAL" clId="{26A9C937-4EC4-47B7-B98B-4FB879FE16BA}" dt="2025-01-11T13:07:00.079" v="8049" actId="255"/>
          <ac:spMkLst>
            <pc:docMk/>
            <pc:sldMk cId="808951110" sldId="2482"/>
            <ac:spMk id="3" creationId="{EFDAA9D1-9CB7-0EB3-2891-D72EBAA942D8}"/>
          </ac:spMkLst>
        </pc:spChg>
        <pc:spChg chg="mod">
          <ac:chgData name="Iñaki Val Beitia" userId="c091fdec-014d-40a0-997a-9f48f5a155e9" providerId="ADAL" clId="{26A9C937-4EC4-47B7-B98B-4FB879FE16BA}" dt="2025-01-10T13:16:47.986" v="6126"/>
          <ac:spMkLst>
            <pc:docMk/>
            <pc:sldMk cId="808951110" sldId="2482"/>
            <ac:spMk id="6" creationId="{426175B5-3422-8EA8-4B6D-1C86E5E5F359}"/>
          </ac:spMkLst>
        </pc:spChg>
      </pc:sldChg>
      <pc:sldChg chg="addSp delSp modSp add mod">
        <pc:chgData name="Iñaki Val Beitia" userId="c091fdec-014d-40a0-997a-9f48f5a155e9" providerId="ADAL" clId="{26A9C937-4EC4-47B7-B98B-4FB879FE16BA}" dt="2025-01-10T13:16:57.621" v="6128"/>
        <pc:sldMkLst>
          <pc:docMk/>
          <pc:sldMk cId="1464548906" sldId="2483"/>
        </pc:sldMkLst>
        <pc:spChg chg="mod">
          <ac:chgData name="Iñaki Val Beitia" userId="c091fdec-014d-40a0-997a-9f48f5a155e9" providerId="ADAL" clId="{26A9C937-4EC4-47B7-B98B-4FB879FE16BA}" dt="2025-01-09T14:10:51.127" v="3638" actId="20577"/>
          <ac:spMkLst>
            <pc:docMk/>
            <pc:sldMk cId="1464548906" sldId="2483"/>
            <ac:spMk id="2" creationId="{DFF2B7A2-AC88-6022-51D8-435EE5F07F5B}"/>
          </ac:spMkLst>
        </pc:spChg>
        <pc:spChg chg="mod">
          <ac:chgData name="Iñaki Val Beitia" userId="c091fdec-014d-40a0-997a-9f48f5a155e9" providerId="ADAL" clId="{26A9C937-4EC4-47B7-B98B-4FB879FE16BA}" dt="2025-01-09T13:11:27.732" v="2974" actId="14100"/>
          <ac:spMkLst>
            <pc:docMk/>
            <pc:sldMk cId="1464548906" sldId="2483"/>
            <ac:spMk id="3" creationId="{6228F361-42E3-8AA4-8947-EE1BCF6C37B8}"/>
          </ac:spMkLst>
        </pc:spChg>
        <pc:spChg chg="mod">
          <ac:chgData name="Iñaki Val Beitia" userId="c091fdec-014d-40a0-997a-9f48f5a155e9" providerId="ADAL" clId="{26A9C937-4EC4-47B7-B98B-4FB879FE16BA}" dt="2025-01-10T13:16:57.621" v="6128"/>
          <ac:spMkLst>
            <pc:docMk/>
            <pc:sldMk cId="1464548906" sldId="2483"/>
            <ac:spMk id="6" creationId="{1411C6EE-8C91-3468-EDAD-2843CD9B99B1}"/>
          </ac:spMkLst>
        </pc:spChg>
        <pc:spChg chg="add mod">
          <ac:chgData name="Iñaki Val Beitia" userId="c091fdec-014d-40a0-997a-9f48f5a155e9" providerId="ADAL" clId="{26A9C937-4EC4-47B7-B98B-4FB879FE16BA}" dt="2025-01-09T13:24:59.948" v="3170" actId="1076"/>
          <ac:spMkLst>
            <pc:docMk/>
            <pc:sldMk cId="1464548906" sldId="2483"/>
            <ac:spMk id="17" creationId="{FA526367-DDBF-0107-7636-28EEC5B2CD19}"/>
          </ac:spMkLst>
        </pc:spChg>
        <pc:picChg chg="add mod">
          <ac:chgData name="Iñaki Val Beitia" userId="c091fdec-014d-40a0-997a-9f48f5a155e9" providerId="ADAL" clId="{26A9C937-4EC4-47B7-B98B-4FB879FE16BA}" dt="2025-01-09T13:10:17.993" v="2908" actId="1076"/>
          <ac:picMkLst>
            <pc:docMk/>
            <pc:sldMk cId="1464548906" sldId="2483"/>
            <ac:picMk id="8" creationId="{843520F2-11B8-5B96-FD22-5D2AE5AF328D}"/>
          </ac:picMkLst>
        </pc:picChg>
        <pc:picChg chg="add mod">
          <ac:chgData name="Iñaki Val Beitia" userId="c091fdec-014d-40a0-997a-9f48f5a155e9" providerId="ADAL" clId="{26A9C937-4EC4-47B7-B98B-4FB879FE16BA}" dt="2025-01-09T13:10:11.233" v="2906" actId="1076"/>
          <ac:picMkLst>
            <pc:docMk/>
            <pc:sldMk cId="1464548906" sldId="2483"/>
            <ac:picMk id="10" creationId="{EE87929B-D28B-E2D0-38F7-FB8DBA2775DA}"/>
          </ac:picMkLst>
        </pc:picChg>
        <pc:picChg chg="add mod">
          <ac:chgData name="Iñaki Val Beitia" userId="c091fdec-014d-40a0-997a-9f48f5a155e9" providerId="ADAL" clId="{26A9C937-4EC4-47B7-B98B-4FB879FE16BA}" dt="2025-01-09T13:10:21.739" v="2909" actId="1076"/>
          <ac:picMkLst>
            <pc:docMk/>
            <pc:sldMk cId="1464548906" sldId="2483"/>
            <ac:picMk id="12" creationId="{80C277AF-6770-8990-30B4-A5E84DF5087B}"/>
          </ac:picMkLst>
        </pc:picChg>
        <pc:picChg chg="add mod">
          <ac:chgData name="Iñaki Val Beitia" userId="c091fdec-014d-40a0-997a-9f48f5a155e9" providerId="ADAL" clId="{26A9C937-4EC4-47B7-B98B-4FB879FE16BA}" dt="2025-01-09T13:10:00.104" v="2904" actId="1076"/>
          <ac:picMkLst>
            <pc:docMk/>
            <pc:sldMk cId="1464548906" sldId="2483"/>
            <ac:picMk id="16" creationId="{0F206954-808C-0894-1FAA-A6E9FD3C427B}"/>
          </ac:picMkLst>
        </pc:picChg>
      </pc:sldChg>
      <pc:sldChg chg="addSp delSp modSp add mod">
        <pc:chgData name="Iñaki Val Beitia" userId="c091fdec-014d-40a0-997a-9f48f5a155e9" providerId="ADAL" clId="{26A9C937-4EC4-47B7-B98B-4FB879FE16BA}" dt="2025-01-10T13:17:15.463" v="6135"/>
        <pc:sldMkLst>
          <pc:docMk/>
          <pc:sldMk cId="2093463570" sldId="2484"/>
        </pc:sldMkLst>
        <pc:spChg chg="mod">
          <ac:chgData name="Iñaki Val Beitia" userId="c091fdec-014d-40a0-997a-9f48f5a155e9" providerId="ADAL" clId="{26A9C937-4EC4-47B7-B98B-4FB879FE16BA}" dt="2025-01-09T21:45:43.078" v="5035" actId="20577"/>
          <ac:spMkLst>
            <pc:docMk/>
            <pc:sldMk cId="2093463570" sldId="2484"/>
            <ac:spMk id="2" creationId="{2B2FDE57-9D6A-8739-0DFD-C97AF44E90A1}"/>
          </ac:spMkLst>
        </pc:spChg>
        <pc:spChg chg="mod">
          <ac:chgData name="Iñaki Val Beitia" userId="c091fdec-014d-40a0-997a-9f48f5a155e9" providerId="ADAL" clId="{26A9C937-4EC4-47B7-B98B-4FB879FE16BA}" dt="2025-01-09T21:05:33.424" v="4132" actId="20577"/>
          <ac:spMkLst>
            <pc:docMk/>
            <pc:sldMk cId="2093463570" sldId="2484"/>
            <ac:spMk id="3" creationId="{824CECDE-2E17-5003-150E-F4873B3583F2}"/>
          </ac:spMkLst>
        </pc:spChg>
        <pc:spChg chg="mod">
          <ac:chgData name="Iñaki Val Beitia" userId="c091fdec-014d-40a0-997a-9f48f5a155e9" providerId="ADAL" clId="{26A9C937-4EC4-47B7-B98B-4FB879FE16BA}" dt="2025-01-10T13:17:15.463" v="6135"/>
          <ac:spMkLst>
            <pc:docMk/>
            <pc:sldMk cId="2093463570" sldId="2484"/>
            <ac:spMk id="6" creationId="{C6FEEAE1-5716-A0AA-3BC3-23CB370C925B}"/>
          </ac:spMkLst>
        </pc:spChg>
        <pc:spChg chg="add mod">
          <ac:chgData name="Iñaki Val Beitia" userId="c091fdec-014d-40a0-997a-9f48f5a155e9" providerId="ADAL" clId="{26A9C937-4EC4-47B7-B98B-4FB879FE16BA}" dt="2025-01-09T21:02:49.102" v="3964" actId="1035"/>
          <ac:spMkLst>
            <pc:docMk/>
            <pc:sldMk cId="2093463570" sldId="2484"/>
            <ac:spMk id="12" creationId="{ABD55241-5713-1915-E953-66651A529397}"/>
          </ac:spMkLst>
        </pc:spChg>
        <pc:spChg chg="add mod">
          <ac:chgData name="Iñaki Val Beitia" userId="c091fdec-014d-40a0-997a-9f48f5a155e9" providerId="ADAL" clId="{26A9C937-4EC4-47B7-B98B-4FB879FE16BA}" dt="2025-01-09T21:02:49.102" v="3964" actId="1035"/>
          <ac:spMkLst>
            <pc:docMk/>
            <pc:sldMk cId="2093463570" sldId="2484"/>
            <ac:spMk id="14" creationId="{A7A7FCC0-ACB2-FF1C-18B2-A8AF685FAF23}"/>
          </ac:spMkLst>
        </pc:spChg>
        <pc:spChg chg="add mod">
          <ac:chgData name="Iñaki Val Beitia" userId="c091fdec-014d-40a0-997a-9f48f5a155e9" providerId="ADAL" clId="{26A9C937-4EC4-47B7-B98B-4FB879FE16BA}" dt="2025-01-09T21:02:49.102" v="3964" actId="1035"/>
          <ac:spMkLst>
            <pc:docMk/>
            <pc:sldMk cId="2093463570" sldId="2484"/>
            <ac:spMk id="16" creationId="{45FF5D15-CEED-D7C3-C2AD-D072292B79FD}"/>
          </ac:spMkLst>
        </pc:spChg>
        <pc:spChg chg="add mod">
          <ac:chgData name="Iñaki Val Beitia" userId="c091fdec-014d-40a0-997a-9f48f5a155e9" providerId="ADAL" clId="{26A9C937-4EC4-47B7-B98B-4FB879FE16BA}" dt="2025-01-09T21:02:49.102" v="3964" actId="1035"/>
          <ac:spMkLst>
            <pc:docMk/>
            <pc:sldMk cId="2093463570" sldId="2484"/>
            <ac:spMk id="17" creationId="{EEB125E2-2EEE-41B6-90C7-D10C0E140870}"/>
          </ac:spMkLst>
        </pc:spChg>
        <pc:spChg chg="add mod">
          <ac:chgData name="Iñaki Val Beitia" userId="c091fdec-014d-40a0-997a-9f48f5a155e9" providerId="ADAL" clId="{26A9C937-4EC4-47B7-B98B-4FB879FE16BA}" dt="2025-01-09T21:03:09.495" v="3993" actId="20577"/>
          <ac:spMkLst>
            <pc:docMk/>
            <pc:sldMk cId="2093463570" sldId="2484"/>
            <ac:spMk id="18" creationId="{87FFCE13-BDD6-E789-DC70-73DF5A2CA6FC}"/>
          </ac:spMkLst>
        </pc:spChg>
        <pc:spChg chg="mod">
          <ac:chgData name="Iñaki Val Beitia" userId="c091fdec-014d-40a0-997a-9f48f5a155e9" providerId="ADAL" clId="{26A9C937-4EC4-47B7-B98B-4FB879FE16BA}" dt="2025-01-09T20:48:06.969" v="3815"/>
          <ac:spMkLst>
            <pc:docMk/>
            <pc:sldMk cId="2093463570" sldId="2484"/>
            <ac:spMk id="25" creationId="{871086C7-9451-6ACD-AE0B-14C73F3738A5}"/>
          </ac:spMkLst>
        </pc:spChg>
        <pc:spChg chg="mod">
          <ac:chgData name="Iñaki Val Beitia" userId="c091fdec-014d-40a0-997a-9f48f5a155e9" providerId="ADAL" clId="{26A9C937-4EC4-47B7-B98B-4FB879FE16BA}" dt="2025-01-09T20:48:06.969" v="3815"/>
          <ac:spMkLst>
            <pc:docMk/>
            <pc:sldMk cId="2093463570" sldId="2484"/>
            <ac:spMk id="26" creationId="{D708350C-5422-E5DC-744B-9E8DE931645F}"/>
          </ac:spMkLst>
        </pc:spChg>
        <pc:spChg chg="mod">
          <ac:chgData name="Iñaki Val Beitia" userId="c091fdec-014d-40a0-997a-9f48f5a155e9" providerId="ADAL" clId="{26A9C937-4EC4-47B7-B98B-4FB879FE16BA}" dt="2025-01-09T20:48:06.969" v="3815"/>
          <ac:spMkLst>
            <pc:docMk/>
            <pc:sldMk cId="2093463570" sldId="2484"/>
            <ac:spMk id="27" creationId="{DD634BF8-09FF-44F1-A212-1D0CAD0A641F}"/>
          </ac:spMkLst>
        </pc:spChg>
        <pc:spChg chg="add mod">
          <ac:chgData name="Iñaki Val Beitia" userId="c091fdec-014d-40a0-997a-9f48f5a155e9" providerId="ADAL" clId="{26A9C937-4EC4-47B7-B98B-4FB879FE16BA}" dt="2025-01-09T21:02:49.102" v="3964" actId="1035"/>
          <ac:spMkLst>
            <pc:docMk/>
            <pc:sldMk cId="2093463570" sldId="2484"/>
            <ac:spMk id="28" creationId="{CA4FC4E2-F0B7-B52B-C372-A1E94E5A9F9E}"/>
          </ac:spMkLst>
        </pc:spChg>
        <pc:spChg chg="add mod">
          <ac:chgData name="Iñaki Val Beitia" userId="c091fdec-014d-40a0-997a-9f48f5a155e9" providerId="ADAL" clId="{26A9C937-4EC4-47B7-B98B-4FB879FE16BA}" dt="2025-01-09T21:02:49.102" v="3964" actId="1035"/>
          <ac:spMkLst>
            <pc:docMk/>
            <pc:sldMk cId="2093463570" sldId="2484"/>
            <ac:spMk id="29" creationId="{F45D6189-DE1A-CBD1-73A5-4D2836D57A11}"/>
          </ac:spMkLst>
        </pc:spChg>
        <pc:spChg chg="mod">
          <ac:chgData name="Iñaki Val Beitia" userId="c091fdec-014d-40a0-997a-9f48f5a155e9" providerId="ADAL" clId="{26A9C937-4EC4-47B7-B98B-4FB879FE16BA}" dt="2025-01-09T20:48:06.969" v="3815"/>
          <ac:spMkLst>
            <pc:docMk/>
            <pc:sldMk cId="2093463570" sldId="2484"/>
            <ac:spMk id="31" creationId="{27782F7A-292E-F7C9-4FEF-C63D8AA24581}"/>
          </ac:spMkLst>
        </pc:spChg>
        <pc:spChg chg="mod">
          <ac:chgData name="Iñaki Val Beitia" userId="c091fdec-014d-40a0-997a-9f48f5a155e9" providerId="ADAL" clId="{26A9C937-4EC4-47B7-B98B-4FB879FE16BA}" dt="2025-01-09T20:48:06.969" v="3815"/>
          <ac:spMkLst>
            <pc:docMk/>
            <pc:sldMk cId="2093463570" sldId="2484"/>
            <ac:spMk id="32" creationId="{AB9459D3-DA7F-D527-8F66-4CBDBA28FC28}"/>
          </ac:spMkLst>
        </pc:spChg>
        <pc:spChg chg="mod">
          <ac:chgData name="Iñaki Val Beitia" userId="c091fdec-014d-40a0-997a-9f48f5a155e9" providerId="ADAL" clId="{26A9C937-4EC4-47B7-B98B-4FB879FE16BA}" dt="2025-01-09T20:48:06.969" v="3815"/>
          <ac:spMkLst>
            <pc:docMk/>
            <pc:sldMk cId="2093463570" sldId="2484"/>
            <ac:spMk id="33" creationId="{0A22F6AA-9C65-A028-451E-DBC94E8C3796}"/>
          </ac:spMkLst>
        </pc:spChg>
        <pc:spChg chg="add mod">
          <ac:chgData name="Iñaki Val Beitia" userId="c091fdec-014d-40a0-997a-9f48f5a155e9" providerId="ADAL" clId="{26A9C937-4EC4-47B7-B98B-4FB879FE16BA}" dt="2025-01-09T21:02:49.102" v="3964" actId="1035"/>
          <ac:spMkLst>
            <pc:docMk/>
            <pc:sldMk cId="2093463570" sldId="2484"/>
            <ac:spMk id="34" creationId="{E1D0797C-A7CC-432F-D176-9D589B6F29E2}"/>
          </ac:spMkLst>
        </pc:spChg>
        <pc:spChg chg="add mod">
          <ac:chgData name="Iñaki Val Beitia" userId="c091fdec-014d-40a0-997a-9f48f5a155e9" providerId="ADAL" clId="{26A9C937-4EC4-47B7-B98B-4FB879FE16BA}" dt="2025-01-09T21:02:49.102" v="3964" actId="1035"/>
          <ac:spMkLst>
            <pc:docMk/>
            <pc:sldMk cId="2093463570" sldId="2484"/>
            <ac:spMk id="35" creationId="{3DF7CBDB-0A1F-A2D1-E217-A9CBAA0E60FD}"/>
          </ac:spMkLst>
        </pc:spChg>
        <pc:spChg chg="add mod">
          <ac:chgData name="Iñaki Val Beitia" userId="c091fdec-014d-40a0-997a-9f48f5a155e9" providerId="ADAL" clId="{26A9C937-4EC4-47B7-B98B-4FB879FE16BA}" dt="2025-01-09T21:02:49.102" v="3964" actId="1035"/>
          <ac:spMkLst>
            <pc:docMk/>
            <pc:sldMk cId="2093463570" sldId="2484"/>
            <ac:spMk id="36" creationId="{15BD7C8A-8C1A-6B17-461D-4F294A59A9CF}"/>
          </ac:spMkLst>
        </pc:spChg>
        <pc:spChg chg="add mod">
          <ac:chgData name="Iñaki Val Beitia" userId="c091fdec-014d-40a0-997a-9f48f5a155e9" providerId="ADAL" clId="{26A9C937-4EC4-47B7-B98B-4FB879FE16BA}" dt="2025-01-09T21:02:49.102" v="3964" actId="1035"/>
          <ac:spMkLst>
            <pc:docMk/>
            <pc:sldMk cId="2093463570" sldId="2484"/>
            <ac:spMk id="39" creationId="{7A7D8E6A-DCFB-0433-A4D3-ECB2175D5EDD}"/>
          </ac:spMkLst>
        </pc:spChg>
        <pc:spChg chg="add mod">
          <ac:chgData name="Iñaki Val Beitia" userId="c091fdec-014d-40a0-997a-9f48f5a155e9" providerId="ADAL" clId="{26A9C937-4EC4-47B7-B98B-4FB879FE16BA}" dt="2025-01-09T21:04:27.631" v="4022" actId="20577"/>
          <ac:spMkLst>
            <pc:docMk/>
            <pc:sldMk cId="2093463570" sldId="2484"/>
            <ac:spMk id="44" creationId="{46371B68-1BC3-C94A-576B-1E33B6C81E7C}"/>
          </ac:spMkLst>
        </pc:spChg>
        <pc:spChg chg="add mod">
          <ac:chgData name="Iñaki Val Beitia" userId="c091fdec-014d-40a0-997a-9f48f5a155e9" providerId="ADAL" clId="{26A9C937-4EC4-47B7-B98B-4FB879FE16BA}" dt="2025-01-09T21:02:49.102" v="3964" actId="1035"/>
          <ac:spMkLst>
            <pc:docMk/>
            <pc:sldMk cId="2093463570" sldId="2484"/>
            <ac:spMk id="58" creationId="{95512F9F-101F-0426-24D3-88253DD0B7D7}"/>
          </ac:spMkLst>
        </pc:spChg>
        <pc:spChg chg="add mod">
          <ac:chgData name="Iñaki Val Beitia" userId="c091fdec-014d-40a0-997a-9f48f5a155e9" providerId="ADAL" clId="{26A9C937-4EC4-47B7-B98B-4FB879FE16BA}" dt="2025-01-09T21:02:49.102" v="3964" actId="1035"/>
          <ac:spMkLst>
            <pc:docMk/>
            <pc:sldMk cId="2093463570" sldId="2484"/>
            <ac:spMk id="59" creationId="{EC61983F-B8BB-5513-B16C-DDD339779CE0}"/>
          </ac:spMkLst>
        </pc:spChg>
        <pc:spChg chg="mod">
          <ac:chgData name="Iñaki Val Beitia" userId="c091fdec-014d-40a0-997a-9f48f5a155e9" providerId="ADAL" clId="{26A9C937-4EC4-47B7-B98B-4FB879FE16BA}" dt="2025-01-09T21:00:08.468" v="3832" actId="571"/>
          <ac:spMkLst>
            <pc:docMk/>
            <pc:sldMk cId="2093463570" sldId="2484"/>
            <ac:spMk id="61" creationId="{5FD77299-57A2-7B12-3982-56EB38F02C42}"/>
          </ac:spMkLst>
        </pc:spChg>
        <pc:spChg chg="mod">
          <ac:chgData name="Iñaki Val Beitia" userId="c091fdec-014d-40a0-997a-9f48f5a155e9" providerId="ADAL" clId="{26A9C937-4EC4-47B7-B98B-4FB879FE16BA}" dt="2025-01-09T21:00:08.468" v="3832" actId="571"/>
          <ac:spMkLst>
            <pc:docMk/>
            <pc:sldMk cId="2093463570" sldId="2484"/>
            <ac:spMk id="62" creationId="{F4E769F6-1332-F8A9-2D9A-1C781B0C40E8}"/>
          </ac:spMkLst>
        </pc:spChg>
        <pc:spChg chg="mod">
          <ac:chgData name="Iñaki Val Beitia" userId="c091fdec-014d-40a0-997a-9f48f5a155e9" providerId="ADAL" clId="{26A9C937-4EC4-47B7-B98B-4FB879FE16BA}" dt="2025-01-09T21:00:08.468" v="3832" actId="571"/>
          <ac:spMkLst>
            <pc:docMk/>
            <pc:sldMk cId="2093463570" sldId="2484"/>
            <ac:spMk id="63" creationId="{906400A7-7A44-A179-C6D2-3BB87F87889A}"/>
          </ac:spMkLst>
        </pc:spChg>
        <pc:spChg chg="add mod">
          <ac:chgData name="Iñaki Val Beitia" userId="c091fdec-014d-40a0-997a-9f48f5a155e9" providerId="ADAL" clId="{26A9C937-4EC4-47B7-B98B-4FB879FE16BA}" dt="2025-01-09T21:02:49.102" v="3964" actId="1035"/>
          <ac:spMkLst>
            <pc:docMk/>
            <pc:sldMk cId="2093463570" sldId="2484"/>
            <ac:spMk id="64" creationId="{12BF9E1F-72DE-FBF9-575C-D351548B99D2}"/>
          </ac:spMkLst>
        </pc:spChg>
        <pc:spChg chg="add mod">
          <ac:chgData name="Iñaki Val Beitia" userId="c091fdec-014d-40a0-997a-9f48f5a155e9" providerId="ADAL" clId="{26A9C937-4EC4-47B7-B98B-4FB879FE16BA}" dt="2025-01-09T21:02:49.102" v="3964" actId="1035"/>
          <ac:spMkLst>
            <pc:docMk/>
            <pc:sldMk cId="2093463570" sldId="2484"/>
            <ac:spMk id="65" creationId="{6C9695DF-EC62-9342-C639-C89A71161880}"/>
          </ac:spMkLst>
        </pc:spChg>
        <pc:spChg chg="add mod">
          <ac:chgData name="Iñaki Val Beitia" userId="c091fdec-014d-40a0-997a-9f48f5a155e9" providerId="ADAL" clId="{26A9C937-4EC4-47B7-B98B-4FB879FE16BA}" dt="2025-01-09T21:03:40.081" v="4009" actId="14100"/>
          <ac:spMkLst>
            <pc:docMk/>
            <pc:sldMk cId="2093463570" sldId="2484"/>
            <ac:spMk id="66" creationId="{6779EF2F-AADD-1968-BF05-E86F0A1269B6}"/>
          </ac:spMkLst>
        </pc:spChg>
        <pc:spChg chg="add mod">
          <ac:chgData name="Iñaki Val Beitia" userId="c091fdec-014d-40a0-997a-9f48f5a155e9" providerId="ADAL" clId="{26A9C937-4EC4-47B7-B98B-4FB879FE16BA}" dt="2025-01-09T21:05:08.072" v="4061" actId="20577"/>
          <ac:spMkLst>
            <pc:docMk/>
            <pc:sldMk cId="2093463570" sldId="2484"/>
            <ac:spMk id="67" creationId="{C02D6A2D-3C39-3E82-5C0C-5CDE1017F4CF}"/>
          </ac:spMkLst>
        </pc:spChg>
        <pc:spChg chg="add mod">
          <ac:chgData name="Iñaki Val Beitia" userId="c091fdec-014d-40a0-997a-9f48f5a155e9" providerId="ADAL" clId="{26A9C937-4EC4-47B7-B98B-4FB879FE16BA}" dt="2025-01-09T21:04:10.412" v="4015" actId="1035"/>
          <ac:spMkLst>
            <pc:docMk/>
            <pc:sldMk cId="2093463570" sldId="2484"/>
            <ac:spMk id="69" creationId="{C8C508CB-2D1F-1DE7-8D3F-C9ED7DCF3AA1}"/>
          </ac:spMkLst>
        </pc:spChg>
        <pc:spChg chg="add mod">
          <ac:chgData name="Iñaki Val Beitia" userId="c091fdec-014d-40a0-997a-9f48f5a155e9" providerId="ADAL" clId="{26A9C937-4EC4-47B7-B98B-4FB879FE16BA}" dt="2025-01-09T21:04:10.412" v="4015" actId="1035"/>
          <ac:spMkLst>
            <pc:docMk/>
            <pc:sldMk cId="2093463570" sldId="2484"/>
            <ac:spMk id="70" creationId="{5C322254-E0ED-D7A7-91F0-715BFF40A863}"/>
          </ac:spMkLst>
        </pc:spChg>
        <pc:spChg chg="mod">
          <ac:chgData name="Iñaki Val Beitia" userId="c091fdec-014d-40a0-997a-9f48f5a155e9" providerId="ADAL" clId="{26A9C937-4EC4-47B7-B98B-4FB879FE16BA}" dt="2025-01-09T21:03:37.670" v="4008" actId="571"/>
          <ac:spMkLst>
            <pc:docMk/>
            <pc:sldMk cId="2093463570" sldId="2484"/>
            <ac:spMk id="72" creationId="{5FAFECBA-8C18-AC29-F53D-AD5A2890966D}"/>
          </ac:spMkLst>
        </pc:spChg>
        <pc:spChg chg="mod">
          <ac:chgData name="Iñaki Val Beitia" userId="c091fdec-014d-40a0-997a-9f48f5a155e9" providerId="ADAL" clId="{26A9C937-4EC4-47B7-B98B-4FB879FE16BA}" dt="2025-01-09T21:03:37.670" v="4008" actId="571"/>
          <ac:spMkLst>
            <pc:docMk/>
            <pc:sldMk cId="2093463570" sldId="2484"/>
            <ac:spMk id="73" creationId="{DC67F2AA-B590-6766-D6FB-3183A108E403}"/>
          </ac:spMkLst>
        </pc:spChg>
        <pc:spChg chg="mod">
          <ac:chgData name="Iñaki Val Beitia" userId="c091fdec-014d-40a0-997a-9f48f5a155e9" providerId="ADAL" clId="{26A9C937-4EC4-47B7-B98B-4FB879FE16BA}" dt="2025-01-09T21:03:37.670" v="4008" actId="571"/>
          <ac:spMkLst>
            <pc:docMk/>
            <pc:sldMk cId="2093463570" sldId="2484"/>
            <ac:spMk id="74" creationId="{906BDF42-5F4C-5F6D-C7C7-845F7250E4CB}"/>
          </ac:spMkLst>
        </pc:spChg>
        <pc:spChg chg="add mod">
          <ac:chgData name="Iñaki Val Beitia" userId="c091fdec-014d-40a0-997a-9f48f5a155e9" providerId="ADAL" clId="{26A9C937-4EC4-47B7-B98B-4FB879FE16BA}" dt="2025-01-09T21:06:37.829" v="4194" actId="1076"/>
          <ac:spMkLst>
            <pc:docMk/>
            <pc:sldMk cId="2093463570" sldId="2484"/>
            <ac:spMk id="79" creationId="{EA778797-7C04-F725-4959-305EA3B4AD32}"/>
          </ac:spMkLst>
        </pc:spChg>
        <pc:grpChg chg="add mod">
          <ac:chgData name="Iñaki Val Beitia" userId="c091fdec-014d-40a0-997a-9f48f5a155e9" providerId="ADAL" clId="{26A9C937-4EC4-47B7-B98B-4FB879FE16BA}" dt="2025-01-09T21:02:49.102" v="3964" actId="1035"/>
          <ac:grpSpMkLst>
            <pc:docMk/>
            <pc:sldMk cId="2093463570" sldId="2484"/>
            <ac:grpSpMk id="24" creationId="{50806EBC-EA4D-72F0-766C-CA42DEC9477B}"/>
          </ac:grpSpMkLst>
        </pc:grpChg>
        <pc:grpChg chg="add mod">
          <ac:chgData name="Iñaki Val Beitia" userId="c091fdec-014d-40a0-997a-9f48f5a155e9" providerId="ADAL" clId="{26A9C937-4EC4-47B7-B98B-4FB879FE16BA}" dt="2025-01-09T21:02:49.102" v="3964" actId="1035"/>
          <ac:grpSpMkLst>
            <pc:docMk/>
            <pc:sldMk cId="2093463570" sldId="2484"/>
            <ac:grpSpMk id="30" creationId="{07655A5E-487C-2A54-40CA-9E7F746C6823}"/>
          </ac:grpSpMkLst>
        </pc:grpChg>
        <pc:grpChg chg="add mod">
          <ac:chgData name="Iñaki Val Beitia" userId="c091fdec-014d-40a0-997a-9f48f5a155e9" providerId="ADAL" clId="{26A9C937-4EC4-47B7-B98B-4FB879FE16BA}" dt="2025-01-09T21:02:49.102" v="3964" actId="1035"/>
          <ac:grpSpMkLst>
            <pc:docMk/>
            <pc:sldMk cId="2093463570" sldId="2484"/>
            <ac:grpSpMk id="60" creationId="{1440C2E6-60DD-9A82-6852-F3F032E6315E}"/>
          </ac:grpSpMkLst>
        </pc:grpChg>
        <pc:grpChg chg="add mod">
          <ac:chgData name="Iñaki Val Beitia" userId="c091fdec-014d-40a0-997a-9f48f5a155e9" providerId="ADAL" clId="{26A9C937-4EC4-47B7-B98B-4FB879FE16BA}" dt="2025-01-09T21:04:10.412" v="4015" actId="1035"/>
          <ac:grpSpMkLst>
            <pc:docMk/>
            <pc:sldMk cId="2093463570" sldId="2484"/>
            <ac:grpSpMk id="71" creationId="{E75E5CE9-AAA2-D43F-C908-131F40888518}"/>
          </ac:grpSpMkLst>
        </pc:grpChg>
        <pc:cxnChg chg="add mod">
          <ac:chgData name="Iñaki Val Beitia" userId="c091fdec-014d-40a0-997a-9f48f5a155e9" providerId="ADAL" clId="{26A9C937-4EC4-47B7-B98B-4FB879FE16BA}" dt="2025-01-09T21:02:49.102" v="3964" actId="1035"/>
          <ac:cxnSpMkLst>
            <pc:docMk/>
            <pc:sldMk cId="2093463570" sldId="2484"/>
            <ac:cxnSpMk id="11" creationId="{5F446973-F4EC-EFBC-9A57-7880A073209D}"/>
          </ac:cxnSpMkLst>
        </pc:cxnChg>
        <pc:cxnChg chg="add mod">
          <ac:chgData name="Iñaki Val Beitia" userId="c091fdec-014d-40a0-997a-9f48f5a155e9" providerId="ADAL" clId="{26A9C937-4EC4-47B7-B98B-4FB879FE16BA}" dt="2025-01-09T21:02:49.102" v="3964" actId="1035"/>
          <ac:cxnSpMkLst>
            <pc:docMk/>
            <pc:sldMk cId="2093463570" sldId="2484"/>
            <ac:cxnSpMk id="13" creationId="{123A0269-3ECC-114D-80D2-02166A09B9FB}"/>
          </ac:cxnSpMkLst>
        </pc:cxnChg>
        <pc:cxnChg chg="add mod">
          <ac:chgData name="Iñaki Val Beitia" userId="c091fdec-014d-40a0-997a-9f48f5a155e9" providerId="ADAL" clId="{26A9C937-4EC4-47B7-B98B-4FB879FE16BA}" dt="2025-01-09T21:02:49.102" v="3964" actId="1035"/>
          <ac:cxnSpMkLst>
            <pc:docMk/>
            <pc:sldMk cId="2093463570" sldId="2484"/>
            <ac:cxnSpMk id="15" creationId="{57E60240-184D-66C9-4BD4-4B9A980C69EF}"/>
          </ac:cxnSpMkLst>
        </pc:cxnChg>
        <pc:cxnChg chg="add mod">
          <ac:chgData name="Iñaki Val Beitia" userId="c091fdec-014d-40a0-997a-9f48f5a155e9" providerId="ADAL" clId="{26A9C937-4EC4-47B7-B98B-4FB879FE16BA}" dt="2025-01-09T21:02:49.102" v="3964" actId="1035"/>
          <ac:cxnSpMkLst>
            <pc:docMk/>
            <pc:sldMk cId="2093463570" sldId="2484"/>
            <ac:cxnSpMk id="37" creationId="{A3A5EC4C-33A4-B535-6129-CAD09E8235A5}"/>
          </ac:cxnSpMkLst>
        </pc:cxnChg>
        <pc:cxnChg chg="add mod">
          <ac:chgData name="Iñaki Val Beitia" userId="c091fdec-014d-40a0-997a-9f48f5a155e9" providerId="ADAL" clId="{26A9C937-4EC4-47B7-B98B-4FB879FE16BA}" dt="2025-01-09T21:02:49.102" v="3964" actId="1035"/>
          <ac:cxnSpMkLst>
            <pc:docMk/>
            <pc:sldMk cId="2093463570" sldId="2484"/>
            <ac:cxnSpMk id="38" creationId="{4AD5DE61-63E7-64B2-8E64-C3FB96C6F65C}"/>
          </ac:cxnSpMkLst>
        </pc:cxnChg>
        <pc:cxnChg chg="add mod">
          <ac:chgData name="Iñaki Val Beitia" userId="c091fdec-014d-40a0-997a-9f48f5a155e9" providerId="ADAL" clId="{26A9C937-4EC4-47B7-B98B-4FB879FE16BA}" dt="2025-01-09T21:06:10.935" v="4149" actId="1036"/>
          <ac:cxnSpMkLst>
            <pc:docMk/>
            <pc:sldMk cId="2093463570" sldId="2484"/>
            <ac:cxnSpMk id="42" creationId="{013E17B8-EDD2-F618-EB05-93108C08C3E9}"/>
          </ac:cxnSpMkLst>
        </pc:cxnChg>
        <pc:cxnChg chg="add mod">
          <ac:chgData name="Iñaki Val Beitia" userId="c091fdec-014d-40a0-997a-9f48f5a155e9" providerId="ADAL" clId="{26A9C937-4EC4-47B7-B98B-4FB879FE16BA}" dt="2025-01-09T21:02:49.102" v="3964" actId="1035"/>
          <ac:cxnSpMkLst>
            <pc:docMk/>
            <pc:sldMk cId="2093463570" sldId="2484"/>
            <ac:cxnSpMk id="43" creationId="{B4DE416B-A155-6A14-E764-011C6342773A}"/>
          </ac:cxnSpMkLst>
        </pc:cxnChg>
        <pc:cxnChg chg="add mod">
          <ac:chgData name="Iñaki Val Beitia" userId="c091fdec-014d-40a0-997a-9f48f5a155e9" providerId="ADAL" clId="{26A9C937-4EC4-47B7-B98B-4FB879FE16BA}" dt="2025-01-09T21:03:55.739" v="4012" actId="14100"/>
          <ac:cxnSpMkLst>
            <pc:docMk/>
            <pc:sldMk cId="2093463570" sldId="2484"/>
            <ac:cxnSpMk id="75" creationId="{AAE321CB-5F61-D8E3-9952-D10930F76553}"/>
          </ac:cxnSpMkLst>
        </pc:cxnChg>
        <pc:cxnChg chg="add mod">
          <ac:chgData name="Iñaki Val Beitia" userId="c091fdec-014d-40a0-997a-9f48f5a155e9" providerId="ADAL" clId="{26A9C937-4EC4-47B7-B98B-4FB879FE16BA}" dt="2025-01-09T21:04:40.106" v="4024" actId="571"/>
          <ac:cxnSpMkLst>
            <pc:docMk/>
            <pc:sldMk cId="2093463570" sldId="2484"/>
            <ac:cxnSpMk id="77" creationId="{2E260F7E-2AF9-9D06-5741-27B61425EE0A}"/>
          </ac:cxnSpMkLst>
        </pc:cxnChg>
        <pc:cxnChg chg="add mod">
          <ac:chgData name="Iñaki Val Beitia" userId="c091fdec-014d-40a0-997a-9f48f5a155e9" providerId="ADAL" clId="{26A9C937-4EC4-47B7-B98B-4FB879FE16BA}" dt="2025-01-09T21:06:07.190" v="4135" actId="571"/>
          <ac:cxnSpMkLst>
            <pc:docMk/>
            <pc:sldMk cId="2093463570" sldId="2484"/>
            <ac:cxnSpMk id="78" creationId="{66684DD1-A157-DA06-8BF0-AE2DCBA5A7B4}"/>
          </ac:cxnSpMkLst>
        </pc:cxnChg>
      </pc:sldChg>
      <pc:sldChg chg="addSp delSp modSp add mod">
        <pc:chgData name="Iñaki Val Beitia" userId="c091fdec-014d-40a0-997a-9f48f5a155e9" providerId="ADAL" clId="{26A9C937-4EC4-47B7-B98B-4FB879FE16BA}" dt="2025-01-10T13:17:01.548" v="6129"/>
        <pc:sldMkLst>
          <pc:docMk/>
          <pc:sldMk cId="2880420772" sldId="2485"/>
        </pc:sldMkLst>
        <pc:spChg chg="mod">
          <ac:chgData name="Iñaki Val Beitia" userId="c091fdec-014d-40a0-997a-9f48f5a155e9" providerId="ADAL" clId="{26A9C937-4EC4-47B7-B98B-4FB879FE16BA}" dt="2025-01-09T13:59:28.676" v="3346" actId="14100"/>
          <ac:spMkLst>
            <pc:docMk/>
            <pc:sldMk cId="2880420772" sldId="2485"/>
            <ac:spMk id="2" creationId="{AAFB5882-0AAC-7311-8D01-418D99C023E9}"/>
          </ac:spMkLst>
        </pc:spChg>
        <pc:spChg chg="mod">
          <ac:chgData name="Iñaki Val Beitia" userId="c091fdec-014d-40a0-997a-9f48f5a155e9" providerId="ADAL" clId="{26A9C937-4EC4-47B7-B98B-4FB879FE16BA}" dt="2025-01-10T08:13:54.540" v="5432" actId="20577"/>
          <ac:spMkLst>
            <pc:docMk/>
            <pc:sldMk cId="2880420772" sldId="2485"/>
            <ac:spMk id="3" creationId="{6390722D-6828-2EC0-8736-767621C81A03}"/>
          </ac:spMkLst>
        </pc:spChg>
        <pc:spChg chg="mod">
          <ac:chgData name="Iñaki Val Beitia" userId="c091fdec-014d-40a0-997a-9f48f5a155e9" providerId="ADAL" clId="{26A9C937-4EC4-47B7-B98B-4FB879FE16BA}" dt="2025-01-10T13:17:01.548" v="6129"/>
          <ac:spMkLst>
            <pc:docMk/>
            <pc:sldMk cId="2880420772" sldId="2485"/>
            <ac:spMk id="6" creationId="{BD4C574A-01EE-C39A-3E3F-11615C964EAA}"/>
          </ac:spMkLst>
        </pc:spChg>
        <pc:picChg chg="add mod">
          <ac:chgData name="Iñaki Val Beitia" userId="c091fdec-014d-40a0-997a-9f48f5a155e9" providerId="ADAL" clId="{26A9C937-4EC4-47B7-B98B-4FB879FE16BA}" dt="2025-01-10T07:47:40.149" v="5094" actId="1076"/>
          <ac:picMkLst>
            <pc:docMk/>
            <pc:sldMk cId="2880420772" sldId="2485"/>
            <ac:picMk id="68" creationId="{09E86FB6-3557-E99A-8772-E310F7F43321}"/>
          </ac:picMkLst>
        </pc:picChg>
        <pc:picChg chg="add mod">
          <ac:chgData name="Iñaki Val Beitia" userId="c091fdec-014d-40a0-997a-9f48f5a155e9" providerId="ADAL" clId="{26A9C937-4EC4-47B7-B98B-4FB879FE16BA}" dt="2025-01-09T13:48:20.951" v="3309" actId="1076"/>
          <ac:picMkLst>
            <pc:docMk/>
            <pc:sldMk cId="2880420772" sldId="2485"/>
            <ac:picMk id="70" creationId="{9B5A8011-C39F-F675-9715-65A95E08F477}"/>
          </ac:picMkLst>
        </pc:picChg>
        <pc:picChg chg="add mod">
          <ac:chgData name="Iñaki Val Beitia" userId="c091fdec-014d-40a0-997a-9f48f5a155e9" providerId="ADAL" clId="{26A9C937-4EC4-47B7-B98B-4FB879FE16BA}" dt="2025-01-09T13:48:33.094" v="3312" actId="1076"/>
          <ac:picMkLst>
            <pc:docMk/>
            <pc:sldMk cId="2880420772" sldId="2485"/>
            <ac:picMk id="72" creationId="{94B2DFF6-A7C5-B62C-2FFC-413D0D0CD2AF}"/>
          </ac:picMkLst>
        </pc:picChg>
      </pc:sldChg>
      <pc:sldChg chg="add del">
        <pc:chgData name="Iñaki Val Beitia" userId="c091fdec-014d-40a0-997a-9f48f5a155e9" providerId="ADAL" clId="{26A9C937-4EC4-47B7-B98B-4FB879FE16BA}" dt="2025-01-09T13:58:09.602" v="3321" actId="47"/>
        <pc:sldMkLst>
          <pc:docMk/>
          <pc:sldMk cId="3269256137" sldId="2486"/>
        </pc:sldMkLst>
      </pc:sldChg>
      <pc:sldChg chg="addSp delSp modSp add mod">
        <pc:chgData name="Iñaki Val Beitia" userId="c091fdec-014d-40a0-997a-9f48f5a155e9" providerId="ADAL" clId="{26A9C937-4EC4-47B7-B98B-4FB879FE16BA}" dt="2025-01-10T13:17:04.640" v="6130"/>
        <pc:sldMkLst>
          <pc:docMk/>
          <pc:sldMk cId="1268740816" sldId="2487"/>
        </pc:sldMkLst>
        <pc:spChg chg="mod">
          <ac:chgData name="Iñaki Val Beitia" userId="c091fdec-014d-40a0-997a-9f48f5a155e9" providerId="ADAL" clId="{26A9C937-4EC4-47B7-B98B-4FB879FE16BA}" dt="2025-01-09T13:59:38.542" v="3349" actId="14100"/>
          <ac:spMkLst>
            <pc:docMk/>
            <pc:sldMk cId="1268740816" sldId="2487"/>
            <ac:spMk id="2" creationId="{879300E2-2F2D-063D-326B-4F11ED136AFF}"/>
          </ac:spMkLst>
        </pc:spChg>
        <pc:spChg chg="mod">
          <ac:chgData name="Iñaki Val Beitia" userId="c091fdec-014d-40a0-997a-9f48f5a155e9" providerId="ADAL" clId="{26A9C937-4EC4-47B7-B98B-4FB879FE16BA}" dt="2025-01-10T13:17:04.640" v="6130"/>
          <ac:spMkLst>
            <pc:docMk/>
            <pc:sldMk cId="1268740816" sldId="2487"/>
            <ac:spMk id="6" creationId="{146497C3-0CD0-2976-F59B-2FA78FA75CFC}"/>
          </ac:spMkLst>
        </pc:spChg>
        <pc:spChg chg="add mod">
          <ac:chgData name="Iñaki Val Beitia" userId="c091fdec-014d-40a0-997a-9f48f5a155e9" providerId="ADAL" clId="{26A9C937-4EC4-47B7-B98B-4FB879FE16BA}" dt="2025-01-10T08:13:41.215" v="5427" actId="20577"/>
          <ac:spMkLst>
            <pc:docMk/>
            <pc:sldMk cId="1268740816" sldId="2487"/>
            <ac:spMk id="33" creationId="{BEFC4171-8702-5828-329F-8D5323F0A199}"/>
          </ac:spMkLst>
        </pc:spChg>
        <pc:picChg chg="add mod">
          <ac:chgData name="Iñaki Val Beitia" userId="c091fdec-014d-40a0-997a-9f48f5a155e9" providerId="ADAL" clId="{26A9C937-4EC4-47B7-B98B-4FB879FE16BA}" dt="2025-01-10T08:09:55.549" v="5316" actId="1076"/>
          <ac:picMkLst>
            <pc:docMk/>
            <pc:sldMk cId="1268740816" sldId="2487"/>
            <ac:picMk id="26" creationId="{C666E89E-3F36-5DEA-0C37-716CA8243293}"/>
          </ac:picMkLst>
        </pc:picChg>
        <pc:picChg chg="add mod">
          <ac:chgData name="Iñaki Val Beitia" userId="c091fdec-014d-40a0-997a-9f48f5a155e9" providerId="ADAL" clId="{26A9C937-4EC4-47B7-B98B-4FB879FE16BA}" dt="2025-01-09T14:01:18.752" v="3365" actId="1076"/>
          <ac:picMkLst>
            <pc:docMk/>
            <pc:sldMk cId="1268740816" sldId="2487"/>
            <ac:picMk id="28" creationId="{D12FEE7D-9A7E-A71B-6065-EC8726DB9CC3}"/>
          </ac:picMkLst>
        </pc:picChg>
        <pc:picChg chg="add mod">
          <ac:chgData name="Iñaki Val Beitia" userId="c091fdec-014d-40a0-997a-9f48f5a155e9" providerId="ADAL" clId="{26A9C937-4EC4-47B7-B98B-4FB879FE16BA}" dt="2025-01-09T14:01:16.996" v="3364" actId="1076"/>
          <ac:picMkLst>
            <pc:docMk/>
            <pc:sldMk cId="1268740816" sldId="2487"/>
            <ac:picMk id="30" creationId="{89347878-21C6-0F59-2BFB-83809DEF048F}"/>
          </ac:picMkLst>
        </pc:picChg>
      </pc:sldChg>
      <pc:sldChg chg="addSp delSp modSp add mod">
        <pc:chgData name="Iñaki Val Beitia" userId="c091fdec-014d-40a0-997a-9f48f5a155e9" providerId="ADAL" clId="{26A9C937-4EC4-47B7-B98B-4FB879FE16BA}" dt="2025-01-10T13:17:09.985" v="6133"/>
        <pc:sldMkLst>
          <pc:docMk/>
          <pc:sldMk cId="506074906" sldId="2488"/>
        </pc:sldMkLst>
        <pc:spChg chg="mod">
          <ac:chgData name="Iñaki Val Beitia" userId="c091fdec-014d-40a0-997a-9f48f5a155e9" providerId="ADAL" clId="{26A9C937-4EC4-47B7-B98B-4FB879FE16BA}" dt="2025-01-09T13:59:45.395" v="3352" actId="14100"/>
          <ac:spMkLst>
            <pc:docMk/>
            <pc:sldMk cId="506074906" sldId="2488"/>
            <ac:spMk id="2" creationId="{C273FD1B-7597-C052-46F6-4F9BE5D05B85}"/>
          </ac:spMkLst>
        </pc:spChg>
        <pc:spChg chg="mod">
          <ac:chgData name="Iñaki Val Beitia" userId="c091fdec-014d-40a0-997a-9f48f5a155e9" providerId="ADAL" clId="{26A9C937-4EC4-47B7-B98B-4FB879FE16BA}" dt="2025-01-10T13:17:09.985" v="6133"/>
          <ac:spMkLst>
            <pc:docMk/>
            <pc:sldMk cId="506074906" sldId="2488"/>
            <ac:spMk id="6" creationId="{A559C011-6489-32BB-81B0-B2DCE924E0E1}"/>
          </ac:spMkLst>
        </pc:spChg>
        <pc:spChg chg="add mod">
          <ac:chgData name="Iñaki Val Beitia" userId="c091fdec-014d-40a0-997a-9f48f5a155e9" providerId="ADAL" clId="{26A9C937-4EC4-47B7-B98B-4FB879FE16BA}" dt="2025-01-10T11:25:18.045" v="5479" actId="6549"/>
          <ac:spMkLst>
            <pc:docMk/>
            <pc:sldMk cId="506074906" sldId="2488"/>
            <ac:spMk id="36" creationId="{4116B030-6B58-C889-7B19-FFF15E68CEF9}"/>
          </ac:spMkLst>
        </pc:spChg>
        <pc:picChg chg="add mod">
          <ac:chgData name="Iñaki Val Beitia" userId="c091fdec-014d-40a0-997a-9f48f5a155e9" providerId="ADAL" clId="{26A9C937-4EC4-47B7-B98B-4FB879FE16BA}" dt="2025-01-10T11:26:13.726" v="5481" actId="1076"/>
          <ac:picMkLst>
            <pc:docMk/>
            <pc:sldMk cId="506074906" sldId="2488"/>
            <ac:picMk id="25" creationId="{3DEACA21-BBDA-36A0-31C5-52A5BB36450A}"/>
          </ac:picMkLst>
        </pc:picChg>
        <pc:picChg chg="add mod">
          <ac:chgData name="Iñaki Val Beitia" userId="c091fdec-014d-40a0-997a-9f48f5a155e9" providerId="ADAL" clId="{26A9C937-4EC4-47B7-B98B-4FB879FE16BA}" dt="2025-01-10T11:26:17.484" v="5482" actId="1076"/>
          <ac:picMkLst>
            <pc:docMk/>
            <pc:sldMk cId="506074906" sldId="2488"/>
            <ac:picMk id="28" creationId="{DCB83C3F-67BF-9D76-5A09-9108E112D59E}"/>
          </ac:picMkLst>
        </pc:picChg>
        <pc:picChg chg="add mod">
          <ac:chgData name="Iñaki Val Beitia" userId="c091fdec-014d-40a0-997a-9f48f5a155e9" providerId="ADAL" clId="{26A9C937-4EC4-47B7-B98B-4FB879FE16BA}" dt="2025-01-10T11:26:17.484" v="5482" actId="1076"/>
          <ac:picMkLst>
            <pc:docMk/>
            <pc:sldMk cId="506074906" sldId="2488"/>
            <ac:picMk id="30" creationId="{F198B85C-F53B-08AF-D8DE-7A57C9C440F7}"/>
          </ac:picMkLst>
        </pc:picChg>
      </pc:sldChg>
      <pc:sldChg chg="addSp delSp modSp add mod">
        <pc:chgData name="Iñaki Val Beitia" userId="c091fdec-014d-40a0-997a-9f48f5a155e9" providerId="ADAL" clId="{26A9C937-4EC4-47B7-B98B-4FB879FE16BA}" dt="2025-01-11T13:38:26.993" v="8352" actId="20577"/>
        <pc:sldMkLst>
          <pc:docMk/>
          <pc:sldMk cId="3730881248" sldId="2489"/>
        </pc:sldMkLst>
        <pc:spChg chg="mod">
          <ac:chgData name="Iñaki Val Beitia" userId="c091fdec-014d-40a0-997a-9f48f5a155e9" providerId="ADAL" clId="{26A9C937-4EC4-47B7-B98B-4FB879FE16BA}" dt="2025-01-09T13:59:52.456" v="3355" actId="14100"/>
          <ac:spMkLst>
            <pc:docMk/>
            <pc:sldMk cId="3730881248" sldId="2489"/>
            <ac:spMk id="2" creationId="{793DDFB8-2E11-0147-EEC3-23B72909B67D}"/>
          </ac:spMkLst>
        </pc:spChg>
        <pc:spChg chg="mod">
          <ac:chgData name="Iñaki Val Beitia" userId="c091fdec-014d-40a0-997a-9f48f5a155e9" providerId="ADAL" clId="{26A9C937-4EC4-47B7-B98B-4FB879FE16BA}" dt="2025-01-10T13:17:12.677" v="6134"/>
          <ac:spMkLst>
            <pc:docMk/>
            <pc:sldMk cId="3730881248" sldId="2489"/>
            <ac:spMk id="6" creationId="{214E485A-8A31-4D9C-736A-ABE0F7E8C69C}"/>
          </ac:spMkLst>
        </pc:spChg>
        <pc:spChg chg="add mod">
          <ac:chgData name="Iñaki Val Beitia" userId="c091fdec-014d-40a0-997a-9f48f5a155e9" providerId="ADAL" clId="{26A9C937-4EC4-47B7-B98B-4FB879FE16BA}" dt="2025-01-11T13:38:26.993" v="8352" actId="20577"/>
          <ac:spMkLst>
            <pc:docMk/>
            <pc:sldMk cId="3730881248" sldId="2489"/>
            <ac:spMk id="37" creationId="{5C1BDEC8-9DB7-8F7F-565D-AC81ADEC85F4}"/>
          </ac:spMkLst>
        </pc:spChg>
        <pc:picChg chg="add mod">
          <ac:chgData name="Iñaki Val Beitia" userId="c091fdec-014d-40a0-997a-9f48f5a155e9" providerId="ADAL" clId="{26A9C937-4EC4-47B7-B98B-4FB879FE16BA}" dt="2025-01-10T11:31:53.606" v="5538" actId="1076"/>
          <ac:picMkLst>
            <pc:docMk/>
            <pc:sldMk cId="3730881248" sldId="2489"/>
            <ac:picMk id="27" creationId="{ACE72F96-51EB-6815-358B-5012F9998AD5}"/>
          </ac:picMkLst>
        </pc:picChg>
        <pc:picChg chg="add mod">
          <ac:chgData name="Iñaki Val Beitia" userId="c091fdec-014d-40a0-997a-9f48f5a155e9" providerId="ADAL" clId="{26A9C937-4EC4-47B7-B98B-4FB879FE16BA}" dt="2025-01-09T14:03:15.611" v="3378" actId="1076"/>
          <ac:picMkLst>
            <pc:docMk/>
            <pc:sldMk cId="3730881248" sldId="2489"/>
            <ac:picMk id="29" creationId="{D0BC75BD-49CD-F25B-6236-72CE4C0BB083}"/>
          </ac:picMkLst>
        </pc:picChg>
        <pc:picChg chg="add mod">
          <ac:chgData name="Iñaki Val Beitia" userId="c091fdec-014d-40a0-997a-9f48f5a155e9" providerId="ADAL" clId="{26A9C937-4EC4-47B7-B98B-4FB879FE16BA}" dt="2025-01-11T13:37:49.999" v="8312" actId="1036"/>
          <ac:picMkLst>
            <pc:docMk/>
            <pc:sldMk cId="3730881248" sldId="2489"/>
            <ac:picMk id="31" creationId="{E80F8CCD-5ECD-1956-D229-CFF17180F3BA}"/>
          </ac:picMkLst>
        </pc:picChg>
      </pc:sldChg>
      <pc:sldChg chg="modSp add mod ord">
        <pc:chgData name="Iñaki Val Beitia" userId="c091fdec-014d-40a0-997a-9f48f5a155e9" providerId="ADAL" clId="{26A9C937-4EC4-47B7-B98B-4FB879FE16BA}" dt="2025-01-11T13:23:16.923" v="8214" actId="403"/>
        <pc:sldMkLst>
          <pc:docMk/>
          <pc:sldMk cId="2389262308" sldId="2490"/>
        </pc:sldMkLst>
        <pc:spChg chg="mod">
          <ac:chgData name="Iñaki Val Beitia" userId="c091fdec-014d-40a0-997a-9f48f5a155e9" providerId="ADAL" clId="{26A9C937-4EC4-47B7-B98B-4FB879FE16BA}" dt="2025-01-10T13:23:42.381" v="6199" actId="404"/>
          <ac:spMkLst>
            <pc:docMk/>
            <pc:sldMk cId="2389262308" sldId="2490"/>
            <ac:spMk id="2" creationId="{442BD8A2-FC31-D5A3-13F0-479E360B60EA}"/>
          </ac:spMkLst>
        </pc:spChg>
        <pc:spChg chg="mod">
          <ac:chgData name="Iñaki Val Beitia" userId="c091fdec-014d-40a0-997a-9f48f5a155e9" providerId="ADAL" clId="{26A9C937-4EC4-47B7-B98B-4FB879FE16BA}" dt="2025-01-11T13:23:16.923" v="8214" actId="403"/>
          <ac:spMkLst>
            <pc:docMk/>
            <pc:sldMk cId="2389262308" sldId="2490"/>
            <ac:spMk id="3" creationId="{AD163441-49E3-70B2-996E-CEB9721D51A0}"/>
          </ac:spMkLst>
        </pc:spChg>
        <pc:spChg chg="mod">
          <ac:chgData name="Iñaki Val Beitia" userId="c091fdec-014d-40a0-997a-9f48f5a155e9" providerId="ADAL" clId="{26A9C937-4EC4-47B7-B98B-4FB879FE16BA}" dt="2025-01-10T13:17:26.675" v="6138"/>
          <ac:spMkLst>
            <pc:docMk/>
            <pc:sldMk cId="2389262308" sldId="2490"/>
            <ac:spMk id="6" creationId="{EBC5F30B-8B5C-1C5F-4607-5A8B5DF2EA85}"/>
          </ac:spMkLst>
        </pc:spChg>
      </pc:sldChg>
      <pc:sldChg chg="addSp delSp modSp add mod">
        <pc:chgData name="Iñaki Val Beitia" userId="c091fdec-014d-40a0-997a-9f48f5a155e9" providerId="ADAL" clId="{26A9C937-4EC4-47B7-B98B-4FB879FE16BA}" dt="2025-01-10T13:17:21.502" v="6137"/>
        <pc:sldMkLst>
          <pc:docMk/>
          <pc:sldMk cId="3129959763" sldId="2491"/>
        </pc:sldMkLst>
        <pc:spChg chg="mod">
          <ac:chgData name="Iñaki Val Beitia" userId="c091fdec-014d-40a0-997a-9f48f5a155e9" providerId="ADAL" clId="{26A9C937-4EC4-47B7-B98B-4FB879FE16BA}" dt="2025-01-09T21:45:52.944" v="5037"/>
          <ac:spMkLst>
            <pc:docMk/>
            <pc:sldMk cId="3129959763" sldId="2491"/>
            <ac:spMk id="2" creationId="{47ED1CBE-69C3-3BDA-30DC-01B4235D8CDC}"/>
          </ac:spMkLst>
        </pc:spChg>
        <pc:spChg chg="mod">
          <ac:chgData name="Iñaki Val Beitia" userId="c091fdec-014d-40a0-997a-9f48f5a155e9" providerId="ADAL" clId="{26A9C937-4EC4-47B7-B98B-4FB879FE16BA}" dt="2025-01-09T21:53:02.186" v="5078" actId="14100"/>
          <ac:spMkLst>
            <pc:docMk/>
            <pc:sldMk cId="3129959763" sldId="2491"/>
            <ac:spMk id="3" creationId="{E95E19E2-45BC-F5AC-8774-7D974FC7E4BC}"/>
          </ac:spMkLst>
        </pc:spChg>
        <pc:spChg chg="mod">
          <ac:chgData name="Iñaki Val Beitia" userId="c091fdec-014d-40a0-997a-9f48f5a155e9" providerId="ADAL" clId="{26A9C937-4EC4-47B7-B98B-4FB879FE16BA}" dt="2025-01-10T13:17:21.502" v="6137"/>
          <ac:spMkLst>
            <pc:docMk/>
            <pc:sldMk cId="3129959763" sldId="2491"/>
            <ac:spMk id="6" creationId="{7C1039BE-CDB0-E252-2A60-6B0A870E7652}"/>
          </ac:spMkLst>
        </pc:spChg>
        <pc:spChg chg="add mod">
          <ac:chgData name="Iñaki Val Beitia" userId="c091fdec-014d-40a0-997a-9f48f5a155e9" providerId="ADAL" clId="{26A9C937-4EC4-47B7-B98B-4FB879FE16BA}" dt="2025-01-09T21:53:10.330" v="5081" actId="20577"/>
          <ac:spMkLst>
            <pc:docMk/>
            <pc:sldMk cId="3129959763" sldId="2491"/>
            <ac:spMk id="25" creationId="{FDC4A097-4629-C874-8F2A-323E1C1F9D8E}"/>
          </ac:spMkLst>
        </pc:spChg>
        <pc:picChg chg="add mod">
          <ac:chgData name="Iñaki Val Beitia" userId="c091fdec-014d-40a0-997a-9f48f5a155e9" providerId="ADAL" clId="{26A9C937-4EC4-47B7-B98B-4FB879FE16BA}" dt="2025-01-09T15:36:59.008" v="3740" actId="554"/>
          <ac:picMkLst>
            <pc:docMk/>
            <pc:sldMk cId="3129959763" sldId="2491"/>
            <ac:picMk id="9" creationId="{ED7ACC28-7DA3-2AE5-02FC-2324B36BFB17}"/>
          </ac:picMkLst>
        </pc:picChg>
        <pc:picChg chg="add mod">
          <ac:chgData name="Iñaki Val Beitia" userId="c091fdec-014d-40a0-997a-9f48f5a155e9" providerId="ADAL" clId="{26A9C937-4EC4-47B7-B98B-4FB879FE16BA}" dt="2025-01-09T15:37:16.933" v="3764" actId="1037"/>
          <ac:picMkLst>
            <pc:docMk/>
            <pc:sldMk cId="3129959763" sldId="2491"/>
            <ac:picMk id="12" creationId="{B741EC68-AE75-C259-C6B4-6A2611EA2282}"/>
          </ac:picMkLst>
        </pc:picChg>
        <pc:picChg chg="add mod">
          <ac:chgData name="Iñaki Val Beitia" userId="c091fdec-014d-40a0-997a-9f48f5a155e9" providerId="ADAL" clId="{26A9C937-4EC4-47B7-B98B-4FB879FE16BA}" dt="2025-01-09T15:37:12.524" v="3753" actId="1038"/>
          <ac:picMkLst>
            <pc:docMk/>
            <pc:sldMk cId="3129959763" sldId="2491"/>
            <ac:picMk id="14" creationId="{B7BCB5D3-A317-5AE8-5080-AA4AFDC71C6D}"/>
          </ac:picMkLst>
        </pc:picChg>
        <pc:picChg chg="add mod">
          <ac:chgData name="Iñaki Val Beitia" userId="c091fdec-014d-40a0-997a-9f48f5a155e9" providerId="ADAL" clId="{26A9C937-4EC4-47B7-B98B-4FB879FE16BA}" dt="2025-01-09T15:36:59.008" v="3740" actId="554"/>
          <ac:picMkLst>
            <pc:docMk/>
            <pc:sldMk cId="3129959763" sldId="2491"/>
            <ac:picMk id="16" creationId="{3329D171-D592-E9F8-7E69-0DDAC85433B1}"/>
          </ac:picMkLst>
        </pc:picChg>
        <pc:picChg chg="add mod">
          <ac:chgData name="Iñaki Val Beitia" userId="c091fdec-014d-40a0-997a-9f48f5a155e9" providerId="ADAL" clId="{26A9C937-4EC4-47B7-B98B-4FB879FE16BA}" dt="2025-01-09T15:37:08.086" v="3742" actId="554"/>
          <ac:picMkLst>
            <pc:docMk/>
            <pc:sldMk cId="3129959763" sldId="2491"/>
            <ac:picMk id="18" creationId="{D29CF119-3AC9-0FF7-2B16-0332E2ED5079}"/>
          </ac:picMkLst>
        </pc:picChg>
        <pc:picChg chg="add mod">
          <ac:chgData name="Iñaki Val Beitia" userId="c091fdec-014d-40a0-997a-9f48f5a155e9" providerId="ADAL" clId="{26A9C937-4EC4-47B7-B98B-4FB879FE16BA}" dt="2025-01-09T15:37:16.933" v="3764" actId="1037"/>
          <ac:picMkLst>
            <pc:docMk/>
            <pc:sldMk cId="3129959763" sldId="2491"/>
            <ac:picMk id="20" creationId="{14DF12DD-7655-F0F5-66C9-78D2AA8EFC5F}"/>
          </ac:picMkLst>
        </pc:picChg>
        <pc:picChg chg="add mod">
          <ac:chgData name="Iñaki Val Beitia" userId="c091fdec-014d-40a0-997a-9f48f5a155e9" providerId="ADAL" clId="{26A9C937-4EC4-47B7-B98B-4FB879FE16BA}" dt="2025-01-09T15:37:12.524" v="3753" actId="1038"/>
          <ac:picMkLst>
            <pc:docMk/>
            <pc:sldMk cId="3129959763" sldId="2491"/>
            <ac:picMk id="22" creationId="{37410ABE-5091-CE3B-6D2F-9A85B5C98EBC}"/>
          </ac:picMkLst>
        </pc:picChg>
        <pc:picChg chg="add mod">
          <ac:chgData name="Iñaki Val Beitia" userId="c091fdec-014d-40a0-997a-9f48f5a155e9" providerId="ADAL" clId="{26A9C937-4EC4-47B7-B98B-4FB879FE16BA}" dt="2025-01-09T15:37:08.086" v="3742" actId="554"/>
          <ac:picMkLst>
            <pc:docMk/>
            <pc:sldMk cId="3129959763" sldId="2491"/>
            <ac:picMk id="24" creationId="{D4222985-3816-197B-97E1-E6FA0F90EC3C}"/>
          </ac:picMkLst>
        </pc:picChg>
      </pc:sldChg>
      <pc:sldChg chg="modSp add mod">
        <pc:chgData name="Iñaki Val Beitia" userId="c091fdec-014d-40a0-997a-9f48f5a155e9" providerId="ADAL" clId="{26A9C937-4EC4-47B7-B98B-4FB879FE16BA}" dt="2025-01-10T13:17:18.573" v="6136"/>
        <pc:sldMkLst>
          <pc:docMk/>
          <pc:sldMk cId="2371866959" sldId="2492"/>
        </pc:sldMkLst>
        <pc:spChg chg="mod">
          <ac:chgData name="Iñaki Val Beitia" userId="c091fdec-014d-40a0-997a-9f48f5a155e9" providerId="ADAL" clId="{26A9C937-4EC4-47B7-B98B-4FB879FE16BA}" dt="2025-01-09T21:45:49.654" v="5036"/>
          <ac:spMkLst>
            <pc:docMk/>
            <pc:sldMk cId="2371866959" sldId="2492"/>
            <ac:spMk id="2" creationId="{8D27831D-9F90-9456-E82D-B21D0E1EB826}"/>
          </ac:spMkLst>
        </pc:spChg>
        <pc:spChg chg="mod">
          <ac:chgData name="Iñaki Val Beitia" userId="c091fdec-014d-40a0-997a-9f48f5a155e9" providerId="ADAL" clId="{26A9C937-4EC4-47B7-B98B-4FB879FE16BA}" dt="2025-01-09T21:27:34.228" v="5020" actId="20577"/>
          <ac:spMkLst>
            <pc:docMk/>
            <pc:sldMk cId="2371866959" sldId="2492"/>
            <ac:spMk id="3" creationId="{3192E9DC-3BC2-8877-4065-BA30AC1270F2}"/>
          </ac:spMkLst>
        </pc:spChg>
        <pc:spChg chg="mod">
          <ac:chgData name="Iñaki Val Beitia" userId="c091fdec-014d-40a0-997a-9f48f5a155e9" providerId="ADAL" clId="{26A9C937-4EC4-47B7-B98B-4FB879FE16BA}" dt="2025-01-10T13:17:18.573" v="6136"/>
          <ac:spMkLst>
            <pc:docMk/>
            <pc:sldMk cId="2371866959" sldId="2492"/>
            <ac:spMk id="6" creationId="{E81A0CC5-1EAD-F9A7-E35F-16A23D506BEC}"/>
          </ac:spMkLst>
        </pc:spChg>
        <pc:picChg chg="mod">
          <ac:chgData name="Iñaki Val Beitia" userId="c091fdec-014d-40a0-997a-9f48f5a155e9" providerId="ADAL" clId="{26A9C937-4EC4-47B7-B98B-4FB879FE16BA}" dt="2025-01-09T21:17:27.986" v="4617" actId="1076"/>
          <ac:picMkLst>
            <pc:docMk/>
            <pc:sldMk cId="2371866959" sldId="2492"/>
            <ac:picMk id="8" creationId="{CB2923D3-306A-A607-BC5F-15BA506F7429}"/>
          </ac:picMkLst>
        </pc:picChg>
        <pc:picChg chg="mod">
          <ac:chgData name="Iñaki Val Beitia" userId="c091fdec-014d-40a0-997a-9f48f5a155e9" providerId="ADAL" clId="{26A9C937-4EC4-47B7-B98B-4FB879FE16BA}" dt="2025-01-09T21:17:30.560" v="4618" actId="1076"/>
          <ac:picMkLst>
            <pc:docMk/>
            <pc:sldMk cId="2371866959" sldId="2492"/>
            <ac:picMk id="10" creationId="{AEA0F35D-2DB6-BDA7-5AFE-71D5565E5C55}"/>
          </ac:picMkLst>
        </pc:picChg>
      </pc:sldChg>
      <pc:sldChg chg="modSp add mod">
        <pc:chgData name="Iñaki Val Beitia" userId="c091fdec-014d-40a0-997a-9f48f5a155e9" providerId="ADAL" clId="{26A9C937-4EC4-47B7-B98B-4FB879FE16BA}" dt="2025-01-11T13:24:35.279" v="8216" actId="20577"/>
        <pc:sldMkLst>
          <pc:docMk/>
          <pc:sldMk cId="3752945129" sldId="2493"/>
        </pc:sldMkLst>
      </pc:sldChg>
      <pc:sldChg chg="addSp delSp modSp add mod">
        <pc:chgData name="Iñaki Val Beitia" userId="c091fdec-014d-40a0-997a-9f48f5a155e9" providerId="ADAL" clId="{26A9C937-4EC4-47B7-B98B-4FB879FE16BA}" dt="2025-02-12T14:51:45.520" v="8437" actId="1076"/>
        <pc:sldMkLst>
          <pc:docMk/>
          <pc:sldMk cId="907552136" sldId="2494"/>
        </pc:sldMkLst>
        <pc:spChg chg="mod">
          <ac:chgData name="Iñaki Val Beitia" userId="c091fdec-014d-40a0-997a-9f48f5a155e9" providerId="ADAL" clId="{26A9C937-4EC4-47B7-B98B-4FB879FE16BA}" dt="2025-02-12T14:51:39.559" v="8434" actId="20577"/>
          <ac:spMkLst>
            <pc:docMk/>
            <pc:sldMk cId="907552136" sldId="2494"/>
            <ac:spMk id="2" creationId="{7DC1B75F-E105-7B52-3A17-F2D43296C5DA}"/>
          </ac:spMkLst>
        </pc:spChg>
        <pc:picChg chg="mod">
          <ac:chgData name="Iñaki Val Beitia" userId="c091fdec-014d-40a0-997a-9f48f5a155e9" providerId="ADAL" clId="{26A9C937-4EC4-47B7-B98B-4FB879FE16BA}" dt="2025-02-12T14:51:45.520" v="8437" actId="1076"/>
          <ac:picMkLst>
            <pc:docMk/>
            <pc:sldMk cId="907552136" sldId="2494"/>
            <ac:picMk id="7" creationId="{03539BE0-C05F-A13C-4030-47A1C6600821}"/>
          </ac:picMkLst>
        </pc:picChg>
      </pc:sldChg>
      <pc:sldMasterChg chg="modSp mod">
        <pc:chgData name="Iñaki Val Beitia" userId="c091fdec-014d-40a0-997a-9f48f5a155e9" providerId="ADAL" clId="{26A9C937-4EC4-47B7-B98B-4FB879FE16BA}" dt="2025-01-10T13:16:15.350" v="6113" actId="20577"/>
        <pc:sldMasterMkLst>
          <pc:docMk/>
          <pc:sldMasterMk cId="0" sldId="2147483648"/>
        </pc:sldMasterMkLst>
        <pc:spChg chg="mod">
          <ac:chgData name="Iñaki Val Beitia" userId="c091fdec-014d-40a0-997a-9f48f5a155e9" providerId="ADAL" clId="{26A9C937-4EC4-47B7-B98B-4FB879FE16BA}" dt="2025-01-10T13:16:15.350" v="611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Sigurd Schelstraete" userId="cc1875bc-5b00-4f0e-92c1-b5b7dcde1a21" providerId="ADAL" clId="{D67448F5-CA88-4192-9942-829F496F08B1}"/>
    <pc:docChg chg="">
      <pc:chgData name="Sigurd Schelstraete" userId="cc1875bc-5b00-4f0e-92c1-b5b7dcde1a21" providerId="ADAL" clId="{D67448F5-CA88-4192-9942-829F496F08B1}" dt="2024-07-31T23:02:04.477" v="9"/>
      <pc:docMkLst>
        <pc:docMk/>
      </pc:docMkLst>
      <pc:sldChg chg="addCm">
        <pc:chgData name="Sigurd Schelstraete" userId="cc1875bc-5b00-4f0e-92c1-b5b7dcde1a21" providerId="ADAL" clId="{D67448F5-CA88-4192-9942-829F496F08B1}" dt="2024-07-31T22:53:01.245" v="0"/>
        <pc:sldMkLst>
          <pc:docMk/>
          <pc:sldMk cId="4200905189" sldId="243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Sigurd Schelstraete" userId="cc1875bc-5b00-4f0e-92c1-b5b7dcde1a21" providerId="ADAL" clId="{D67448F5-CA88-4192-9942-829F496F08B1}" dt="2024-07-31T22:53:01.245" v="0"/>
              <pc2:cmMkLst xmlns:pc2="http://schemas.microsoft.com/office/powerpoint/2019/9/main/command">
                <pc:docMk/>
                <pc:sldMk cId="4200905189" sldId="2435"/>
                <pc2:cmMk id="{EDB58FEA-87D6-4627-A7E4-9547AAA66940}"/>
              </pc2:cmMkLst>
            </pc226:cmChg>
          </p:ext>
        </pc:extLst>
      </pc:sldChg>
      <pc:sldChg chg="addCm">
        <pc:chgData name="Sigurd Schelstraete" userId="cc1875bc-5b00-4f0e-92c1-b5b7dcde1a21" providerId="ADAL" clId="{D67448F5-CA88-4192-9942-829F496F08B1}" dt="2024-07-31T22:53:50.929" v="1"/>
        <pc:sldMkLst>
          <pc:docMk/>
          <pc:sldMk cId="482410919" sldId="2443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Sigurd Schelstraete" userId="cc1875bc-5b00-4f0e-92c1-b5b7dcde1a21" providerId="ADAL" clId="{D67448F5-CA88-4192-9942-829F496F08B1}" dt="2024-07-31T22:53:50.929" v="1"/>
              <pc2:cmMkLst xmlns:pc2="http://schemas.microsoft.com/office/powerpoint/2019/9/main/command">
                <pc:docMk/>
                <pc:sldMk cId="482410919" sldId="2443"/>
                <pc2:cmMk id="{EAAF6124-56FF-42F9-BD27-E6E9F4C3D434}"/>
              </pc2:cmMkLst>
            </pc226:cmChg>
          </p:ext>
        </pc:extLst>
      </pc:sldChg>
      <pc:sldChg chg="addCm">
        <pc:chgData name="Sigurd Schelstraete" userId="cc1875bc-5b00-4f0e-92c1-b5b7dcde1a21" providerId="ADAL" clId="{D67448F5-CA88-4192-9942-829F496F08B1}" dt="2024-07-31T23:02:04.477" v="9"/>
        <pc:sldMkLst>
          <pc:docMk/>
          <pc:sldMk cId="939430360" sldId="245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Sigurd Schelstraete" userId="cc1875bc-5b00-4f0e-92c1-b5b7dcde1a21" providerId="ADAL" clId="{D67448F5-CA88-4192-9942-829F496F08B1}" dt="2024-07-31T23:02:04.477" v="9"/>
              <pc2:cmMkLst xmlns:pc2="http://schemas.microsoft.com/office/powerpoint/2019/9/main/command">
                <pc:docMk/>
                <pc:sldMk cId="939430360" sldId="2456"/>
                <pc2:cmMk id="{96DCB5EB-4DFA-456D-B8F7-AA11F9511CBF}"/>
              </pc2:cmMkLst>
            </pc226:cmChg>
          </p:ext>
        </pc:extLst>
      </pc:sldChg>
      <pc:sldChg chg="addCm">
        <pc:chgData name="Sigurd Schelstraete" userId="cc1875bc-5b00-4f0e-92c1-b5b7dcde1a21" providerId="ADAL" clId="{D67448F5-CA88-4192-9942-829F496F08B1}" dt="2024-07-31T22:57:30.600" v="4"/>
        <pc:sldMkLst>
          <pc:docMk/>
          <pc:sldMk cId="2847220001" sldId="2460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Sigurd Schelstraete" userId="cc1875bc-5b00-4f0e-92c1-b5b7dcde1a21" providerId="ADAL" clId="{D67448F5-CA88-4192-9942-829F496F08B1}" dt="2024-07-31T22:57:30.600" v="4"/>
              <pc2:cmMkLst xmlns:pc2="http://schemas.microsoft.com/office/powerpoint/2019/9/main/command">
                <pc:docMk/>
                <pc:sldMk cId="2847220001" sldId="2460"/>
                <pc2:cmMk id="{4D22A0E3-F3FF-4EC4-B632-31576EBAAA0E}"/>
              </pc2:cmMkLst>
            </pc226:cmChg>
          </p:ext>
        </pc:extLst>
      </pc:sldChg>
      <pc:sldChg chg="addCm">
        <pc:chgData name="Sigurd Schelstraete" userId="cc1875bc-5b00-4f0e-92c1-b5b7dcde1a21" providerId="ADAL" clId="{D67448F5-CA88-4192-9942-829F496F08B1}" dt="2024-07-31T22:55:23.529" v="2"/>
        <pc:sldMkLst>
          <pc:docMk/>
          <pc:sldMk cId="3317289597" sldId="2464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Sigurd Schelstraete" userId="cc1875bc-5b00-4f0e-92c1-b5b7dcde1a21" providerId="ADAL" clId="{D67448F5-CA88-4192-9942-829F496F08B1}" dt="2024-07-31T22:55:23.529" v="2"/>
              <pc2:cmMkLst xmlns:pc2="http://schemas.microsoft.com/office/powerpoint/2019/9/main/command">
                <pc:docMk/>
                <pc:sldMk cId="3317289597" sldId="2464"/>
                <pc2:cmMk id="{5C0721D9-F53D-47EB-A160-A5198E9EE4CA}"/>
              </pc2:cmMkLst>
            </pc226:cmChg>
          </p:ext>
        </pc:extLst>
      </pc:sldChg>
      <pc:sldChg chg="addCm">
        <pc:chgData name="Sigurd Schelstraete" userId="cc1875bc-5b00-4f0e-92c1-b5b7dcde1a21" providerId="ADAL" clId="{D67448F5-CA88-4192-9942-829F496F08B1}" dt="2024-07-31T22:56:47.344" v="3"/>
        <pc:sldMkLst>
          <pc:docMk/>
          <pc:sldMk cId="654723919" sldId="246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Sigurd Schelstraete" userId="cc1875bc-5b00-4f0e-92c1-b5b7dcde1a21" providerId="ADAL" clId="{D67448F5-CA88-4192-9942-829F496F08B1}" dt="2024-07-31T22:56:47.344" v="3"/>
              <pc2:cmMkLst xmlns:pc2="http://schemas.microsoft.com/office/powerpoint/2019/9/main/command">
                <pc:docMk/>
                <pc:sldMk cId="654723919" sldId="2465"/>
                <pc2:cmMk id="{C3E08A84-2F26-427C-9C4B-67EFB2F5F509}"/>
              </pc2:cmMkLst>
            </pc226:cmChg>
          </p:ext>
        </pc:extLst>
      </pc:sldChg>
      <pc:sldChg chg="addCm">
        <pc:chgData name="Sigurd Schelstraete" userId="cc1875bc-5b00-4f0e-92c1-b5b7dcde1a21" providerId="ADAL" clId="{D67448F5-CA88-4192-9942-829F496F08B1}" dt="2024-07-31T22:58:05.464" v="5"/>
        <pc:sldMkLst>
          <pc:docMk/>
          <pc:sldMk cId="2015360470" sldId="246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Sigurd Schelstraete" userId="cc1875bc-5b00-4f0e-92c1-b5b7dcde1a21" providerId="ADAL" clId="{D67448F5-CA88-4192-9942-829F496F08B1}" dt="2024-07-31T22:58:05.464" v="5"/>
              <pc2:cmMkLst xmlns:pc2="http://schemas.microsoft.com/office/powerpoint/2019/9/main/command">
                <pc:docMk/>
                <pc:sldMk cId="2015360470" sldId="2468"/>
                <pc2:cmMk id="{184777A8-F202-4306-8E1F-87A5325683EA}"/>
              </pc2:cmMkLst>
            </pc226:cmChg>
          </p:ext>
        </pc:extLst>
      </pc:sldChg>
      <pc:sldChg chg="addCm">
        <pc:chgData name="Sigurd Schelstraete" userId="cc1875bc-5b00-4f0e-92c1-b5b7dcde1a21" providerId="ADAL" clId="{D67448F5-CA88-4192-9942-829F496F08B1}" dt="2024-07-31T22:59:28.171" v="7"/>
        <pc:sldMkLst>
          <pc:docMk/>
          <pc:sldMk cId="3679767084" sldId="2474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Sigurd Schelstraete" userId="cc1875bc-5b00-4f0e-92c1-b5b7dcde1a21" providerId="ADAL" clId="{D67448F5-CA88-4192-9942-829F496F08B1}" dt="2024-07-31T22:59:28.171" v="7"/>
              <pc2:cmMkLst xmlns:pc2="http://schemas.microsoft.com/office/powerpoint/2019/9/main/command">
                <pc:docMk/>
                <pc:sldMk cId="3679767084" sldId="2474"/>
                <pc2:cmMk id="{B30E4733-30A5-4CDE-B636-CE112F8B8183}"/>
              </pc2:cmMkLst>
            </pc226:cmChg>
            <pc226:cmChg xmlns:pc226="http://schemas.microsoft.com/office/powerpoint/2022/06/main/command" chg="add">
              <pc226:chgData name="Sigurd Schelstraete" userId="cc1875bc-5b00-4f0e-92c1-b5b7dcde1a21" providerId="ADAL" clId="{D67448F5-CA88-4192-9942-829F496F08B1}" dt="2024-07-31T22:59:05.478" v="6"/>
              <pc2:cmMkLst xmlns:pc2="http://schemas.microsoft.com/office/powerpoint/2019/9/main/command">
                <pc:docMk/>
                <pc:sldMk cId="3679767084" sldId="2474"/>
                <pc2:cmMk id="{04FBEF69-5402-4FE0-9979-52B6F50014A4}"/>
              </pc2:cmMkLst>
            </pc226:cmChg>
          </p:ext>
        </pc:extLst>
      </pc:sldChg>
      <pc:sldChg chg="addCm">
        <pc:chgData name="Sigurd Schelstraete" userId="cc1875bc-5b00-4f0e-92c1-b5b7dcde1a21" providerId="ADAL" clId="{D67448F5-CA88-4192-9942-829F496F08B1}" dt="2024-07-31T23:00:18.154" v="8"/>
        <pc:sldMkLst>
          <pc:docMk/>
          <pc:sldMk cId="241416279" sldId="247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Sigurd Schelstraete" userId="cc1875bc-5b00-4f0e-92c1-b5b7dcde1a21" providerId="ADAL" clId="{D67448F5-CA88-4192-9942-829F496F08B1}" dt="2024-07-31T23:00:18.154" v="8"/>
              <pc2:cmMkLst xmlns:pc2="http://schemas.microsoft.com/office/powerpoint/2019/9/main/command">
                <pc:docMk/>
                <pc:sldMk cId="241416279" sldId="2475"/>
                <pc2:cmMk id="{3E176927-E1C2-4674-8FE6-9DB2E7E44BF9}"/>
              </pc2:cmMkLst>
            </pc226:cmChg>
          </p:ext>
        </pc:extLst>
      </pc:sldChg>
    </pc:docChg>
  </pc:docChgLst>
  <pc:docChgLst>
    <pc:chgData name="Iñaki Val Beitia" userId="c091fdec-014d-40a0-997a-9f48f5a155e9" providerId="ADAL" clId="{8CB53592-BEA9-45E0-B476-A74D07C30990}"/>
    <pc:docChg chg="undo custSel modSld">
      <pc:chgData name="Iñaki Val Beitia" userId="c091fdec-014d-40a0-997a-9f48f5a155e9" providerId="ADAL" clId="{8CB53592-BEA9-45E0-B476-A74D07C30990}" dt="2024-11-12T14:57:47.695" v="36" actId="14100"/>
      <pc:docMkLst>
        <pc:docMk/>
      </pc:docMkLst>
      <pc:sldChg chg="modSp mod">
        <pc:chgData name="Iñaki Val Beitia" userId="c091fdec-014d-40a0-997a-9f48f5a155e9" providerId="ADAL" clId="{8CB53592-BEA9-45E0-B476-A74D07C30990}" dt="2024-11-12T14:55:39.496" v="18" actId="20577"/>
        <pc:sldMkLst>
          <pc:docMk/>
          <pc:sldMk cId="939430360" sldId="2456"/>
        </pc:sldMkLst>
      </pc:sldChg>
      <pc:sldChg chg="modSp mod">
        <pc:chgData name="Iñaki Val Beitia" userId="c091fdec-014d-40a0-997a-9f48f5a155e9" providerId="ADAL" clId="{8CB53592-BEA9-45E0-B476-A74D07C30990}" dt="2024-11-12T14:57:47.695" v="36" actId="14100"/>
        <pc:sldMkLst>
          <pc:docMk/>
          <pc:sldMk cId="3317289597" sldId="2464"/>
        </pc:sldMkLst>
      </pc:sldChg>
    </pc:docChg>
  </pc:docChgLst>
  <pc:docChgLst>
    <pc:chgData name="Iñaki Val Beitia" userId="c091fdec-014d-40a0-997a-9f48f5a155e9" providerId="ADAL" clId="{277FA19B-7D5A-4388-AED0-593A287A0DA8}"/>
    <pc:docChg chg="undo custSel modSld">
      <pc:chgData name="Iñaki Val Beitia" userId="c091fdec-014d-40a0-997a-9f48f5a155e9" providerId="ADAL" clId="{277FA19B-7D5A-4388-AED0-593A287A0DA8}" dt="2024-08-01T08:27:48.785" v="197"/>
      <pc:docMkLst>
        <pc:docMk/>
      </pc:docMkLst>
      <pc:sldChg chg="modSp mod modCm">
        <pc:chgData name="Iñaki Val Beitia" userId="c091fdec-014d-40a0-997a-9f48f5a155e9" providerId="ADAL" clId="{277FA19B-7D5A-4388-AED0-593A287A0DA8}" dt="2024-08-01T07:39:41.605" v="55" actId="207"/>
        <pc:sldMkLst>
          <pc:docMk/>
          <pc:sldMk cId="4200905189" sldId="243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Iñaki Val Beitia" userId="c091fdec-014d-40a0-997a-9f48f5a155e9" providerId="ADAL" clId="{277FA19B-7D5A-4388-AED0-593A287A0DA8}" dt="2024-08-01T07:32:54.110" v="9"/>
              <pc2:cmMkLst xmlns:pc2="http://schemas.microsoft.com/office/powerpoint/2019/9/main/command">
                <pc:docMk/>
                <pc:sldMk cId="4200905189" sldId="2435"/>
                <pc2:cmMk id="{EDB58FEA-87D6-4627-A7E4-9547AAA66940}"/>
              </pc2:cmMkLst>
            </pc226:cmChg>
          </p:ext>
        </pc:extLst>
      </pc:sldChg>
      <pc:sldChg chg="modCm">
        <pc:chgData name="Iñaki Val Beitia" userId="c091fdec-014d-40a0-997a-9f48f5a155e9" providerId="ADAL" clId="{277FA19B-7D5A-4388-AED0-593A287A0DA8}" dt="2024-08-01T08:27:48.785" v="197"/>
        <pc:sldMkLst>
          <pc:docMk/>
          <pc:sldMk cId="939430360" sldId="245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Iñaki Val Beitia" userId="c091fdec-014d-40a0-997a-9f48f5a155e9" providerId="ADAL" clId="{277FA19B-7D5A-4388-AED0-593A287A0DA8}" dt="2024-08-01T08:27:48.785" v="197"/>
              <pc2:cmMkLst xmlns:pc2="http://schemas.microsoft.com/office/powerpoint/2019/9/main/command">
                <pc:docMk/>
                <pc:sldMk cId="939430360" sldId="2456"/>
                <pc2:cmMk id="{96DCB5EB-4DFA-456D-B8F7-AA11F9511CBF}"/>
              </pc2:cmMkLst>
              <pc226:cmRplyChg chg="add mod">
                <pc226:chgData name="Iñaki Val Beitia" userId="c091fdec-014d-40a0-997a-9f48f5a155e9" providerId="ADAL" clId="{277FA19B-7D5A-4388-AED0-593A287A0DA8}" dt="2024-08-01T08:27:48.785" v="197"/>
                <pc2:cmRplyMkLst xmlns:pc2="http://schemas.microsoft.com/office/powerpoint/2019/9/main/command">
                  <pc:docMk/>
                  <pc:sldMk cId="939430360" sldId="2456"/>
                  <pc2:cmMk id="{96DCB5EB-4DFA-456D-B8F7-AA11F9511CBF}"/>
                  <pc2:cmRplyMk id="{019C6BFD-B697-495F-8BF9-41E1C99F2D4F}"/>
                </pc2:cmRplyMkLst>
              </pc226:cmRplyChg>
            </pc226:cmChg>
          </p:ext>
        </pc:extLst>
      </pc:sldChg>
      <pc:sldChg chg="modSp mod modCm">
        <pc:chgData name="Iñaki Val Beitia" userId="c091fdec-014d-40a0-997a-9f48f5a155e9" providerId="ADAL" clId="{277FA19B-7D5A-4388-AED0-593A287A0DA8}" dt="2024-08-01T07:39:36.056" v="54" actId="207"/>
        <pc:sldMkLst>
          <pc:docMk/>
          <pc:sldMk cId="1790113499" sldId="24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 modRxn">
              <pc226:chgData name="Iñaki Val Beitia" userId="c091fdec-014d-40a0-997a-9f48f5a155e9" providerId="ADAL" clId="{277FA19B-7D5A-4388-AED0-593A287A0DA8}" dt="2024-08-01T07:32:29.714" v="5"/>
              <pc2:cmMkLst xmlns:pc2="http://schemas.microsoft.com/office/powerpoint/2019/9/main/command">
                <pc:docMk/>
                <pc:sldMk cId="1790113499" sldId="2458"/>
                <pc2:cmMk id="{796B9A3B-9EB2-42DB-93D8-55D6549EFAC5}"/>
              </pc2:cmMkLst>
            </pc226:cmChg>
          </p:ext>
        </pc:extLst>
      </pc:sldChg>
      <pc:sldChg chg="modCm">
        <pc:chgData name="Iñaki Val Beitia" userId="c091fdec-014d-40a0-997a-9f48f5a155e9" providerId="ADAL" clId="{277FA19B-7D5A-4388-AED0-593A287A0DA8}" dt="2024-08-01T07:49:34.976" v="58"/>
        <pc:sldMkLst>
          <pc:docMk/>
          <pc:sldMk cId="2847220001" sldId="2460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Iñaki Val Beitia" userId="c091fdec-014d-40a0-997a-9f48f5a155e9" providerId="ADAL" clId="{277FA19B-7D5A-4388-AED0-593A287A0DA8}" dt="2024-08-01T07:49:34.976" v="58"/>
              <pc2:cmMkLst xmlns:pc2="http://schemas.microsoft.com/office/powerpoint/2019/9/main/command">
                <pc:docMk/>
                <pc:sldMk cId="2847220001" sldId="2460"/>
                <pc2:cmMk id="{4D22A0E3-F3FF-4EC4-B632-31576EBAAA0E}"/>
              </pc2:cmMkLst>
              <pc226:cmRplyChg chg="add">
                <pc226:chgData name="Iñaki Val Beitia" userId="c091fdec-014d-40a0-997a-9f48f5a155e9" providerId="ADAL" clId="{277FA19B-7D5A-4388-AED0-593A287A0DA8}" dt="2024-08-01T07:49:34.976" v="58"/>
                <pc2:cmRplyMkLst xmlns:pc2="http://schemas.microsoft.com/office/powerpoint/2019/9/main/command">
                  <pc:docMk/>
                  <pc:sldMk cId="2847220001" sldId="2460"/>
                  <pc2:cmMk id="{4D22A0E3-F3FF-4EC4-B632-31576EBAAA0E}"/>
                  <pc2:cmRplyMk id="{6DDDB8C1-4EA6-4E71-9BF4-F60569856B8D}"/>
                </pc2:cmRplyMkLst>
              </pc226:cmRplyChg>
            </pc226:cmChg>
          </p:ext>
        </pc:extLst>
      </pc:sldChg>
      <pc:sldChg chg="addSp modSp mod modCm">
        <pc:chgData name="Iñaki Val Beitia" userId="c091fdec-014d-40a0-997a-9f48f5a155e9" providerId="ADAL" clId="{277FA19B-7D5A-4388-AED0-593A287A0DA8}" dt="2024-08-01T07:39:53.749" v="56" actId="207"/>
        <pc:sldMkLst>
          <pc:docMk/>
          <pc:sldMk cId="3317289597" sldId="2464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Iñaki Val Beitia" userId="c091fdec-014d-40a0-997a-9f48f5a155e9" providerId="ADAL" clId="{277FA19B-7D5A-4388-AED0-593A287A0DA8}" dt="2024-08-01T07:39:15.676" v="53"/>
              <pc2:cmMkLst xmlns:pc2="http://schemas.microsoft.com/office/powerpoint/2019/9/main/command">
                <pc:docMk/>
                <pc:sldMk cId="3317289597" sldId="2464"/>
                <pc2:cmMk id="{5C0721D9-F53D-47EB-A160-A5198E9EE4CA}"/>
              </pc2:cmMkLst>
            </pc226:cmChg>
          </p:ext>
        </pc:extLst>
      </pc:sldChg>
      <pc:sldChg chg="modCm">
        <pc:chgData name="Iñaki Val Beitia" userId="c091fdec-014d-40a0-997a-9f48f5a155e9" providerId="ADAL" clId="{277FA19B-7D5A-4388-AED0-593A287A0DA8}" dt="2024-08-01T07:47:47.835" v="57"/>
        <pc:sldMkLst>
          <pc:docMk/>
          <pc:sldMk cId="654723919" sldId="246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Iñaki Val Beitia" userId="c091fdec-014d-40a0-997a-9f48f5a155e9" providerId="ADAL" clId="{277FA19B-7D5A-4388-AED0-593A287A0DA8}" dt="2024-08-01T07:47:47.835" v="57"/>
              <pc2:cmMkLst xmlns:pc2="http://schemas.microsoft.com/office/powerpoint/2019/9/main/command">
                <pc:docMk/>
                <pc:sldMk cId="654723919" sldId="2465"/>
                <pc2:cmMk id="{C3E08A84-2F26-427C-9C4B-67EFB2F5F509}"/>
              </pc2:cmMkLst>
              <pc226:cmRplyChg chg="add">
                <pc226:chgData name="Iñaki Val Beitia" userId="c091fdec-014d-40a0-997a-9f48f5a155e9" providerId="ADAL" clId="{277FA19B-7D5A-4388-AED0-593A287A0DA8}" dt="2024-08-01T07:47:47.835" v="57"/>
                <pc2:cmRplyMkLst xmlns:pc2="http://schemas.microsoft.com/office/powerpoint/2019/9/main/command">
                  <pc:docMk/>
                  <pc:sldMk cId="654723919" sldId="2465"/>
                  <pc2:cmMk id="{C3E08A84-2F26-427C-9C4B-67EFB2F5F509}"/>
                  <pc2:cmRplyMk id="{6C31F72F-C555-46BD-8EEF-9F5E223015AD}"/>
                </pc2:cmRplyMkLst>
              </pc226:cmRplyChg>
            </pc226:cmChg>
          </p:ext>
        </pc:extLst>
      </pc:sldChg>
      <pc:sldChg chg="modSp mod modCm">
        <pc:chgData name="Iñaki Val Beitia" userId="c091fdec-014d-40a0-997a-9f48f5a155e9" providerId="ADAL" clId="{277FA19B-7D5A-4388-AED0-593A287A0DA8}" dt="2024-08-01T07:52:05.276" v="61"/>
        <pc:sldMkLst>
          <pc:docMk/>
          <pc:sldMk cId="2015360470" sldId="246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Iñaki Val Beitia" userId="c091fdec-014d-40a0-997a-9f48f5a155e9" providerId="ADAL" clId="{277FA19B-7D5A-4388-AED0-593A287A0DA8}" dt="2024-08-01T07:52:05.276" v="61"/>
              <pc2:cmMkLst xmlns:pc2="http://schemas.microsoft.com/office/powerpoint/2019/9/main/command">
                <pc:docMk/>
                <pc:sldMk cId="2015360470" sldId="2468"/>
                <pc2:cmMk id="{184777A8-F202-4306-8E1F-87A5325683EA}"/>
              </pc2:cmMkLst>
            </pc226:cmChg>
          </p:ext>
        </pc:extLst>
      </pc:sldChg>
      <pc:sldChg chg="modSp mod modCm">
        <pc:chgData name="Iñaki Val Beitia" userId="c091fdec-014d-40a0-997a-9f48f5a155e9" providerId="ADAL" clId="{277FA19B-7D5A-4388-AED0-593A287A0DA8}" dt="2024-08-01T08:17:29.366" v="130"/>
        <pc:sldMkLst>
          <pc:docMk/>
          <pc:sldMk cId="3679767084" sldId="2474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Iñaki Val Beitia" userId="c091fdec-014d-40a0-997a-9f48f5a155e9" providerId="ADAL" clId="{277FA19B-7D5A-4388-AED0-593A287A0DA8}" dt="2024-08-01T07:58:16.312" v="62"/>
              <pc2:cmMkLst xmlns:pc2="http://schemas.microsoft.com/office/powerpoint/2019/9/main/command">
                <pc:docMk/>
                <pc:sldMk cId="3679767084" sldId="2474"/>
                <pc2:cmMk id="{B30E4733-30A5-4CDE-B636-CE112F8B8183}"/>
              </pc2:cmMkLst>
              <pc226:cmRplyChg chg="add">
                <pc226:chgData name="Iñaki Val Beitia" userId="c091fdec-014d-40a0-997a-9f48f5a155e9" providerId="ADAL" clId="{277FA19B-7D5A-4388-AED0-593A287A0DA8}" dt="2024-08-01T07:58:16.312" v="62"/>
                <pc2:cmRplyMkLst xmlns:pc2="http://schemas.microsoft.com/office/powerpoint/2019/9/main/command">
                  <pc:docMk/>
                  <pc:sldMk cId="3679767084" sldId="2474"/>
                  <pc2:cmMk id="{B30E4733-30A5-4CDE-B636-CE112F8B8183}"/>
                  <pc2:cmRplyMk id="{0224436C-4AD1-42C4-8FD1-EBB343AFD685}"/>
                </pc2:cmRplyMkLst>
              </pc226:cmRplyChg>
            </pc226:cmChg>
            <pc226:cmChg xmlns:pc226="http://schemas.microsoft.com/office/powerpoint/2022/06/main/command" chg="mod">
              <pc226:chgData name="Iñaki Val Beitia" userId="c091fdec-014d-40a0-997a-9f48f5a155e9" providerId="ADAL" clId="{277FA19B-7D5A-4388-AED0-593A287A0DA8}" dt="2024-08-01T08:17:29.366" v="130"/>
              <pc2:cmMkLst xmlns:pc2="http://schemas.microsoft.com/office/powerpoint/2019/9/main/command">
                <pc:docMk/>
                <pc:sldMk cId="3679767084" sldId="2474"/>
                <pc2:cmMk id="{04FBEF69-5402-4FE0-9979-52B6F50014A4}"/>
              </pc2:cmMkLst>
            </pc226:cmChg>
          </p:ext>
        </pc:extLst>
      </pc:sldChg>
      <pc:sldChg chg="addSp delSp modSp mod modCm">
        <pc:chgData name="Iñaki Val Beitia" userId="c091fdec-014d-40a0-997a-9f48f5a155e9" providerId="ADAL" clId="{277FA19B-7D5A-4388-AED0-593A287A0DA8}" dt="2024-08-01T08:17:03.462" v="111" actId="20577"/>
        <pc:sldMkLst>
          <pc:docMk/>
          <pc:sldMk cId="241416279" sldId="247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Iñaki Val Beitia" userId="c091fdec-014d-40a0-997a-9f48f5a155e9" providerId="ADAL" clId="{277FA19B-7D5A-4388-AED0-593A287A0DA8}" dt="2024-08-01T08:16:40.795" v="92"/>
              <pc2:cmMkLst xmlns:pc2="http://schemas.microsoft.com/office/powerpoint/2019/9/main/command">
                <pc:docMk/>
                <pc:sldMk cId="241416279" sldId="2475"/>
                <pc2:cmMk id="{3E176927-E1C2-4674-8FE6-9DB2E7E44BF9}"/>
              </pc2:cmMkLst>
            </pc226:cmChg>
          </p:ext>
        </pc:extLst>
      </pc:sldChg>
      <pc:sldChg chg="modSp mod">
        <pc:chgData name="Iñaki Val Beitia" userId="c091fdec-014d-40a0-997a-9f48f5a155e9" providerId="ADAL" clId="{277FA19B-7D5A-4388-AED0-593A287A0DA8}" dt="2024-08-01T08:14:15.091" v="83" actId="20577"/>
        <pc:sldMkLst>
          <pc:docMk/>
          <pc:sldMk cId="3045740379" sldId="2477"/>
        </pc:sldMkLst>
      </pc:sldChg>
      <pc:sldChg chg="modSp mod">
        <pc:chgData name="Iñaki Val Beitia" userId="c091fdec-014d-40a0-997a-9f48f5a155e9" providerId="ADAL" clId="{277FA19B-7D5A-4388-AED0-593A287A0DA8}" dt="2024-08-01T08:17:16.352" v="129" actId="20577"/>
        <pc:sldMkLst>
          <pc:docMk/>
          <pc:sldMk cId="515657514" sldId="2478"/>
        </pc:sldMkLst>
      </pc:sldChg>
      <pc:sldChg chg="modSp mod">
        <pc:chgData name="Iñaki Val Beitia" userId="c091fdec-014d-40a0-997a-9f48f5a155e9" providerId="ADAL" clId="{277FA19B-7D5A-4388-AED0-593A287A0DA8}" dt="2024-08-01T08:23:36.123" v="175" actId="1036"/>
        <pc:sldMkLst>
          <pc:docMk/>
          <pc:sldMk cId="3852407384" sldId="2480"/>
        </pc:sldMkLst>
      </pc:sldChg>
      <pc:sldChg chg="modSp mod">
        <pc:chgData name="Iñaki Val Beitia" userId="c091fdec-014d-40a0-997a-9f48f5a155e9" providerId="ADAL" clId="{277FA19B-7D5A-4388-AED0-593A287A0DA8}" dt="2024-08-01T08:23:50.157" v="195" actId="404"/>
        <pc:sldMkLst>
          <pc:docMk/>
          <pc:sldMk cId="3416542213" sldId="2481"/>
        </pc:sldMkLst>
      </pc:sldChg>
    </pc:docChg>
  </pc:docChgLst>
  <pc:docChgLst>
    <pc:chgData name="Iñaki Val Beitia" userId="c091fdec-014d-40a0-997a-9f48f5a155e9" providerId="ADAL" clId="{940C9F51-1485-46BE-AA35-42023C68D4F7}"/>
    <pc:docChg chg="undo redo custSel addSld delSld modSld modMainMaster">
      <pc:chgData name="Iñaki Val Beitia" userId="c091fdec-014d-40a0-997a-9f48f5a155e9" providerId="ADAL" clId="{940C9F51-1485-46BE-AA35-42023C68D4F7}" dt="2024-09-07T07:11:25.167" v="3971" actId="20577"/>
      <pc:docMkLst>
        <pc:docMk/>
      </pc:docMkLst>
      <pc:sldChg chg="modSp mod">
        <pc:chgData name="Iñaki Val Beitia" userId="c091fdec-014d-40a0-997a-9f48f5a155e9" providerId="ADAL" clId="{940C9F51-1485-46BE-AA35-42023C68D4F7}" dt="2024-08-19T09:40:39.688" v="16" actId="20577"/>
        <pc:sldMkLst>
          <pc:docMk/>
          <pc:sldMk cId="0" sldId="256"/>
        </pc:sldMkLst>
      </pc:sldChg>
      <pc:sldChg chg="modSp mod">
        <pc:chgData name="Iñaki Val Beitia" userId="c091fdec-014d-40a0-997a-9f48f5a155e9" providerId="ADAL" clId="{940C9F51-1485-46BE-AA35-42023C68D4F7}" dt="2024-08-20T07:03:23.273" v="1221" actId="20577"/>
        <pc:sldMkLst>
          <pc:docMk/>
          <pc:sldMk cId="4123505415" sldId="553"/>
        </pc:sldMkLst>
      </pc:sldChg>
      <pc:sldChg chg="modSp mod modNotesTx">
        <pc:chgData name="Iñaki Val Beitia" userId="c091fdec-014d-40a0-997a-9f48f5a155e9" providerId="ADAL" clId="{940C9F51-1485-46BE-AA35-42023C68D4F7}" dt="2024-08-20T07:04:02.591" v="1222" actId="20577"/>
        <pc:sldMkLst>
          <pc:docMk/>
          <pc:sldMk cId="3217881879" sldId="2433"/>
        </pc:sldMkLst>
      </pc:sldChg>
      <pc:sldChg chg="modSp mod addCm delCm">
        <pc:chgData name="Iñaki Val Beitia" userId="c091fdec-014d-40a0-997a-9f48f5a155e9" providerId="ADAL" clId="{940C9F51-1485-46BE-AA35-42023C68D4F7}" dt="2024-09-04T19:34:53.151" v="3455" actId="207"/>
        <pc:sldMkLst>
          <pc:docMk/>
          <pc:sldMk cId="4200905189" sldId="243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 del">
              <pc226:chgData name="Iñaki Val Beitia" userId="c091fdec-014d-40a0-997a-9f48f5a155e9" providerId="ADAL" clId="{940C9F51-1485-46BE-AA35-42023C68D4F7}" dt="2024-08-23T09:48:40.010" v="1250"/>
              <pc2:cmMkLst xmlns:pc2="http://schemas.microsoft.com/office/powerpoint/2019/9/main/command">
                <pc:docMk/>
                <pc:sldMk cId="4200905189" sldId="2435"/>
                <pc2:cmMk id="{EDB58FEA-87D6-4627-A7E4-9547AAA66940}"/>
              </pc2:cmMkLst>
            </pc226:cmChg>
          </p:ext>
        </pc:extLst>
      </pc:sldChg>
      <pc:sldChg chg="modSp mod delCm">
        <pc:chgData name="Iñaki Val Beitia" userId="c091fdec-014d-40a0-997a-9f48f5a155e9" providerId="ADAL" clId="{940C9F51-1485-46BE-AA35-42023C68D4F7}" dt="2024-08-20T06:46:21.065" v="1170" actId="13926"/>
        <pc:sldMkLst>
          <pc:docMk/>
          <pc:sldMk cId="482410919" sldId="2443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Iñaki Val Beitia" userId="c091fdec-014d-40a0-997a-9f48f5a155e9" providerId="ADAL" clId="{940C9F51-1485-46BE-AA35-42023C68D4F7}" dt="2024-08-19T09:54:59.113" v="39"/>
              <pc2:cmMkLst xmlns:pc2="http://schemas.microsoft.com/office/powerpoint/2019/9/main/command">
                <pc:docMk/>
                <pc:sldMk cId="482410919" sldId="2443"/>
                <pc2:cmMk id="{EAAF6124-56FF-42F9-BD27-E6E9F4C3D434}"/>
              </pc2:cmMkLst>
            </pc226:cmChg>
          </p:ext>
        </pc:extLst>
      </pc:sldChg>
      <pc:sldChg chg="modSp mod delCm modCm">
        <pc:chgData name="Iñaki Val Beitia" userId="c091fdec-014d-40a0-997a-9f48f5a155e9" providerId="ADAL" clId="{940C9F51-1485-46BE-AA35-42023C68D4F7}" dt="2024-09-04T15:33:03.289" v="3350" actId="403"/>
        <pc:sldMkLst>
          <pc:docMk/>
          <pc:sldMk cId="939430360" sldId="245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Iñaki Val Beitia" userId="c091fdec-014d-40a0-997a-9f48f5a155e9" providerId="ADAL" clId="{940C9F51-1485-46BE-AA35-42023C68D4F7}" dt="2024-08-19T15:57:37.445" v="201"/>
              <pc2:cmMkLst xmlns:pc2="http://schemas.microsoft.com/office/powerpoint/2019/9/main/command">
                <pc:docMk/>
                <pc:sldMk cId="939430360" sldId="2456"/>
                <pc2:cmMk id="{96DCB5EB-4DFA-456D-B8F7-AA11F9511CBF}"/>
              </pc2:cmMkLst>
            </pc226:cmChg>
          </p:ext>
        </pc:extLst>
      </pc:sldChg>
      <pc:sldChg chg="modSp mod delCm">
        <pc:chgData name="Iñaki Val Beitia" userId="c091fdec-014d-40a0-997a-9f48f5a155e9" providerId="ADAL" clId="{940C9F51-1485-46BE-AA35-42023C68D4F7}" dt="2024-09-04T16:57:34.507" v="3352" actId="207"/>
        <pc:sldMkLst>
          <pc:docMk/>
          <pc:sldMk cId="1790113499" sldId="24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Iñaki Val Beitia" userId="c091fdec-014d-40a0-997a-9f48f5a155e9" providerId="ADAL" clId="{940C9F51-1485-46BE-AA35-42023C68D4F7}" dt="2024-08-23T09:17:36.889" v="1223"/>
              <pc2:cmMkLst xmlns:pc2="http://schemas.microsoft.com/office/powerpoint/2019/9/main/command">
                <pc:docMk/>
                <pc:sldMk cId="1790113499" sldId="2458"/>
                <pc2:cmMk id="{796B9A3B-9EB2-42DB-93D8-55D6549EFAC5}"/>
              </pc2:cmMkLst>
            </pc226:cmChg>
          </p:ext>
        </pc:extLst>
      </pc:sldChg>
      <pc:sldChg chg="modSp mod delCm modCm">
        <pc:chgData name="Iñaki Val Beitia" userId="c091fdec-014d-40a0-997a-9f48f5a155e9" providerId="ADAL" clId="{940C9F51-1485-46BE-AA35-42023C68D4F7}" dt="2024-09-07T07:10:15.764" v="3961" actId="20577"/>
        <pc:sldMkLst>
          <pc:docMk/>
          <pc:sldMk cId="2847220001" sldId="2460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Iñaki Val Beitia" userId="c091fdec-014d-40a0-997a-9f48f5a155e9" providerId="ADAL" clId="{940C9F51-1485-46BE-AA35-42023C68D4F7}" dt="2024-08-20T06:32:25.151" v="976"/>
              <pc2:cmMkLst xmlns:pc2="http://schemas.microsoft.com/office/powerpoint/2019/9/main/command">
                <pc:docMk/>
                <pc:sldMk cId="2847220001" sldId="2460"/>
                <pc2:cmMk id="{4D22A0E3-F3FF-4EC4-B632-31576EBAAA0E}"/>
              </pc2:cmMkLst>
            </pc226:cmChg>
          </p:ext>
        </pc:extLst>
      </pc:sldChg>
      <pc:sldChg chg="modSp mod">
        <pc:chgData name="Iñaki Val Beitia" userId="c091fdec-014d-40a0-997a-9f48f5a155e9" providerId="ADAL" clId="{940C9F51-1485-46BE-AA35-42023C68D4F7}" dt="2024-08-19T09:53:24.151" v="21"/>
        <pc:sldMkLst>
          <pc:docMk/>
          <pc:sldMk cId="3853111001" sldId="2463"/>
        </pc:sldMkLst>
      </pc:sldChg>
      <pc:sldChg chg="addSp delSp modSp mod delCm">
        <pc:chgData name="Iñaki Val Beitia" userId="c091fdec-014d-40a0-997a-9f48f5a155e9" providerId="ADAL" clId="{940C9F51-1485-46BE-AA35-42023C68D4F7}" dt="2024-08-19T09:56:53.820" v="51"/>
        <pc:sldMkLst>
          <pc:docMk/>
          <pc:sldMk cId="3317289597" sldId="2464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Iñaki Val Beitia" userId="c091fdec-014d-40a0-997a-9f48f5a155e9" providerId="ADAL" clId="{940C9F51-1485-46BE-AA35-42023C68D4F7}" dt="2024-08-19T09:56:53.820" v="51"/>
              <pc2:cmMkLst xmlns:pc2="http://schemas.microsoft.com/office/powerpoint/2019/9/main/command">
                <pc:docMk/>
                <pc:sldMk cId="3317289597" sldId="2464"/>
                <pc2:cmMk id="{5C0721D9-F53D-47EB-A160-A5198E9EE4CA}"/>
              </pc2:cmMkLst>
            </pc226:cmChg>
          </p:ext>
        </pc:extLst>
      </pc:sldChg>
      <pc:sldChg chg="addSp modSp mod delCm modCm">
        <pc:chgData name="Iñaki Val Beitia" userId="c091fdec-014d-40a0-997a-9f48f5a155e9" providerId="ADAL" clId="{940C9F51-1485-46BE-AA35-42023C68D4F7}" dt="2024-09-04T19:36:37.384" v="3466" actId="20577"/>
        <pc:sldMkLst>
          <pc:docMk/>
          <pc:sldMk cId="654723919" sldId="246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Iñaki Val Beitia" userId="c091fdec-014d-40a0-997a-9f48f5a155e9" providerId="ADAL" clId="{940C9F51-1485-46BE-AA35-42023C68D4F7}" dt="2024-08-20T06:36:46.699" v="1146"/>
              <pc2:cmMkLst xmlns:pc2="http://schemas.microsoft.com/office/powerpoint/2019/9/main/command">
                <pc:docMk/>
                <pc:sldMk cId="654723919" sldId="2465"/>
                <pc2:cmMk id="{C3E08A84-2F26-427C-9C4B-67EFB2F5F509}"/>
              </pc2:cmMkLst>
            </pc226:cmChg>
          </p:ext>
        </pc:extLst>
      </pc:sldChg>
      <pc:sldChg chg="modSp mod">
        <pc:chgData name="Iñaki Val Beitia" userId="c091fdec-014d-40a0-997a-9f48f5a155e9" providerId="ADAL" clId="{940C9F51-1485-46BE-AA35-42023C68D4F7}" dt="2024-09-07T07:11:25.167" v="3971" actId="20577"/>
        <pc:sldMkLst>
          <pc:docMk/>
          <pc:sldMk cId="2223560800" sldId="2466"/>
        </pc:sldMkLst>
      </pc:sldChg>
      <pc:sldChg chg="modSp mod">
        <pc:chgData name="Iñaki Val Beitia" userId="c091fdec-014d-40a0-997a-9f48f5a155e9" providerId="ADAL" clId="{940C9F51-1485-46BE-AA35-42023C68D4F7}" dt="2024-09-07T07:08:40.617" v="3852" actId="20577"/>
        <pc:sldMkLst>
          <pc:docMk/>
          <pc:sldMk cId="2467760275" sldId="2467"/>
        </pc:sldMkLst>
      </pc:sldChg>
      <pc:sldChg chg="addSp delSp modSp mod addCm delCm">
        <pc:chgData name="Iñaki Val Beitia" userId="c091fdec-014d-40a0-997a-9f48f5a155e9" providerId="ADAL" clId="{940C9F51-1485-46BE-AA35-42023C68D4F7}" dt="2024-09-07T07:00:05.107" v="3598" actId="1036"/>
        <pc:sldMkLst>
          <pc:docMk/>
          <pc:sldMk cId="2015360470" sldId="246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 del">
              <pc226:chgData name="Iñaki Val Beitia" userId="c091fdec-014d-40a0-997a-9f48f5a155e9" providerId="ADAL" clId="{940C9F51-1485-46BE-AA35-42023C68D4F7}" dt="2024-08-23T09:48:43.408" v="1251"/>
              <pc2:cmMkLst xmlns:pc2="http://schemas.microsoft.com/office/powerpoint/2019/9/main/command">
                <pc:docMk/>
                <pc:sldMk cId="2015360470" sldId="2468"/>
                <pc2:cmMk id="{184777A8-F202-4306-8E1F-87A5325683EA}"/>
              </pc2:cmMkLst>
            </pc226:cmChg>
          </p:ext>
        </pc:extLst>
      </pc:sldChg>
      <pc:sldChg chg="modSp add del mod">
        <pc:chgData name="Iñaki Val Beitia" userId="c091fdec-014d-40a0-997a-9f48f5a155e9" providerId="ADAL" clId="{940C9F51-1485-46BE-AA35-42023C68D4F7}" dt="2024-08-23T09:48:32.314" v="1238"/>
        <pc:sldMkLst>
          <pc:docMk/>
          <pc:sldMk cId="1908955459" sldId="2469"/>
        </pc:sldMkLst>
      </pc:sldChg>
      <pc:sldChg chg="modSp add del mod delCm">
        <pc:chgData name="Iñaki Val Beitia" userId="c091fdec-014d-40a0-997a-9f48f5a155e9" providerId="ADAL" clId="{940C9F51-1485-46BE-AA35-42023C68D4F7}" dt="2024-08-23T15:39:49.094" v="2864" actId="1076"/>
        <pc:sldMkLst>
          <pc:docMk/>
          <pc:sldMk cId="3679767084" sldId="2474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Iñaki Val Beitia" userId="c091fdec-014d-40a0-997a-9f48f5a155e9" providerId="ADAL" clId="{940C9F51-1485-46BE-AA35-42023C68D4F7}" dt="2024-08-19T13:49:18.314" v="129"/>
              <pc2:cmMkLst xmlns:pc2="http://schemas.microsoft.com/office/powerpoint/2019/9/main/command">
                <pc:docMk/>
                <pc:sldMk cId="3679767084" sldId="2474"/>
                <pc2:cmMk id="{B30E4733-30A5-4CDE-B636-CE112F8B8183}"/>
              </pc2:cmMkLst>
            </pc226:cmChg>
            <pc226:cmChg xmlns:pc226="http://schemas.microsoft.com/office/powerpoint/2022/06/main/command" chg="del">
              <pc226:chgData name="Iñaki Val Beitia" userId="c091fdec-014d-40a0-997a-9f48f5a155e9" providerId="ADAL" clId="{940C9F51-1485-46BE-AA35-42023C68D4F7}" dt="2024-08-19T13:49:15.993" v="128"/>
              <pc2:cmMkLst xmlns:pc2="http://schemas.microsoft.com/office/powerpoint/2019/9/main/command">
                <pc:docMk/>
                <pc:sldMk cId="3679767084" sldId="2474"/>
                <pc2:cmMk id="{04FBEF69-5402-4FE0-9979-52B6F50014A4}"/>
              </pc2:cmMkLst>
            </pc226:cmChg>
          </p:ext>
        </pc:extLst>
      </pc:sldChg>
      <pc:sldChg chg="modSp add del mod delCm">
        <pc:chgData name="Iñaki Val Beitia" userId="c091fdec-014d-40a0-997a-9f48f5a155e9" providerId="ADAL" clId="{940C9F51-1485-46BE-AA35-42023C68D4F7}" dt="2024-08-23T09:48:33.859" v="1243" actId="47"/>
        <pc:sldMkLst>
          <pc:docMk/>
          <pc:sldMk cId="241416279" sldId="247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Iñaki Val Beitia" userId="c091fdec-014d-40a0-997a-9f48f5a155e9" providerId="ADAL" clId="{940C9F51-1485-46BE-AA35-42023C68D4F7}" dt="2024-08-19T13:49:28.822" v="130"/>
              <pc2:cmMkLst xmlns:pc2="http://schemas.microsoft.com/office/powerpoint/2019/9/main/command">
                <pc:docMk/>
                <pc:sldMk cId="241416279" sldId="2475"/>
                <pc2:cmMk id="{3E176927-E1C2-4674-8FE6-9DB2E7E44BF9}"/>
              </pc2:cmMkLst>
            </pc226:cmChg>
          </p:ext>
        </pc:extLst>
      </pc:sldChg>
      <pc:sldChg chg="modSp add del mod">
        <pc:chgData name="Iñaki Val Beitia" userId="c091fdec-014d-40a0-997a-9f48f5a155e9" providerId="ADAL" clId="{940C9F51-1485-46BE-AA35-42023C68D4F7}" dt="2024-08-23T09:48:34.056" v="1244" actId="47"/>
        <pc:sldMkLst>
          <pc:docMk/>
          <pc:sldMk cId="3045740379" sldId="2477"/>
        </pc:sldMkLst>
      </pc:sldChg>
      <pc:sldChg chg="modSp add del mod">
        <pc:chgData name="Iñaki Val Beitia" userId="c091fdec-014d-40a0-997a-9f48f5a155e9" providerId="ADAL" clId="{940C9F51-1485-46BE-AA35-42023C68D4F7}" dt="2024-08-23T09:48:33.675" v="1242" actId="47"/>
        <pc:sldMkLst>
          <pc:docMk/>
          <pc:sldMk cId="515657514" sldId="2478"/>
        </pc:sldMkLst>
      </pc:sldChg>
      <pc:sldChg chg="addSp delSp modSp add del mod">
        <pc:chgData name="Iñaki Val Beitia" userId="c091fdec-014d-40a0-997a-9f48f5a155e9" providerId="ADAL" clId="{940C9F51-1485-46BE-AA35-42023C68D4F7}" dt="2024-08-23T16:03:35.034" v="3010" actId="6549"/>
        <pc:sldMkLst>
          <pc:docMk/>
          <pc:sldMk cId="3010279236" sldId="2479"/>
        </pc:sldMkLst>
      </pc:sldChg>
      <pc:sldChg chg="addSp delSp modSp add del mod">
        <pc:chgData name="Iñaki Val Beitia" userId="c091fdec-014d-40a0-997a-9f48f5a155e9" providerId="ADAL" clId="{940C9F51-1485-46BE-AA35-42023C68D4F7}" dt="2024-08-23T15:49:33.499" v="2894" actId="20577"/>
        <pc:sldMkLst>
          <pc:docMk/>
          <pc:sldMk cId="3852407384" sldId="2480"/>
        </pc:sldMkLst>
      </pc:sldChg>
      <pc:sldChg chg="addSp delSp modSp add del mod">
        <pc:chgData name="Iñaki Val Beitia" userId="c091fdec-014d-40a0-997a-9f48f5a155e9" providerId="ADAL" clId="{940C9F51-1485-46BE-AA35-42023C68D4F7}" dt="2024-08-23T15:49:24.101" v="2893" actId="20577"/>
        <pc:sldMkLst>
          <pc:docMk/>
          <pc:sldMk cId="3416542213" sldId="2481"/>
        </pc:sldMkLst>
      </pc:sldChg>
      <pc:sldChg chg="add del">
        <pc:chgData name="Iñaki Val Beitia" userId="c091fdec-014d-40a0-997a-9f48f5a155e9" providerId="ADAL" clId="{940C9F51-1485-46BE-AA35-42023C68D4F7}" dt="2024-08-23T09:48:34.544" v="1247"/>
        <pc:sldMkLst>
          <pc:docMk/>
          <pc:sldMk cId="2418088387" sldId="2482"/>
        </pc:sldMkLst>
      </pc:sldChg>
      <pc:sldChg chg="add del">
        <pc:chgData name="Iñaki Val Beitia" userId="c091fdec-014d-40a0-997a-9f48f5a155e9" providerId="ADAL" clId="{940C9F51-1485-46BE-AA35-42023C68D4F7}" dt="2024-08-23T15:37:39.514" v="2762" actId="47"/>
        <pc:sldMkLst>
          <pc:docMk/>
          <pc:sldMk cId="2785861897" sldId="2482"/>
        </pc:sldMkLst>
      </pc:sldChg>
      <pc:sldChg chg="add del">
        <pc:chgData name="Iñaki Val Beitia" userId="c091fdec-014d-40a0-997a-9f48f5a155e9" providerId="ADAL" clId="{940C9F51-1485-46BE-AA35-42023C68D4F7}" dt="2024-08-19T09:56:35.994" v="50" actId="47"/>
        <pc:sldMkLst>
          <pc:docMk/>
          <pc:sldMk cId="2849186275" sldId="2482"/>
        </pc:sldMkLst>
      </pc:sldChg>
      <pc:sldChg chg="modSp new del mod">
        <pc:chgData name="Iñaki Val Beitia" userId="c091fdec-014d-40a0-997a-9f48f5a155e9" providerId="ADAL" clId="{940C9F51-1485-46BE-AA35-42023C68D4F7}" dt="2024-09-04T17:02:19.103" v="3454" actId="680"/>
        <pc:sldMkLst>
          <pc:docMk/>
          <pc:sldMk cId="4138760555" sldId="2482"/>
        </pc:sldMkLst>
      </pc:sldChg>
      <pc:sldMasterChg chg="modSp mod">
        <pc:chgData name="Iñaki Val Beitia" userId="c091fdec-014d-40a0-997a-9f48f5a155e9" providerId="ADAL" clId="{940C9F51-1485-46BE-AA35-42023C68D4F7}" dt="2024-08-19T09:39:46.539" v="7" actId="20577"/>
        <pc:sldMasterMkLst>
          <pc:docMk/>
          <pc:sldMasterMk cId="0" sldId="2147483648"/>
        </pc:sldMasterMkLst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2D9B23-AE51-4B0B-CD38-5F45B0E13F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F599310-0D45-D55B-41B1-ECF354A91B2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41BE970-3849-C213-16B9-A63DDC25A8A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6C9BF10E-5ADE-5F48-EC45-C231917C730B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B10408-1357-68FF-77EB-08DE23C09738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148732-95A3-9F31-E80C-917D49A534B6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A34E4-2E36-1F23-4FC9-121FE9E5ECA0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8314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2B6532-DA93-A2BF-2925-2BC2971F4D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5780838-4B37-68D5-CB14-1BC683E3F72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697AF26-D324-C976-3841-47DCBA04AD2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3C3A146A-E740-FA54-BD13-1D4DE34BB3FD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DB4561-52DC-5C6E-A4D3-83460DC5EB84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AB556E-A224-6890-54FC-5080D4162934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1170AC-4FE2-1AC2-562C-089A083CAA9A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7128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D92D53-FC3D-8601-255B-9C79CC3177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9FCB56F-A0DC-C65F-8245-F23B5AD5BE8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BD4736C-E617-AD21-6CC7-A4F7FB521AB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9627AA60-0493-55AC-2566-932EA34AF9CE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540CAF-9612-3E5E-73B4-8780E2DA4D03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4372C2-653F-817C-BB4D-305F40CD8267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80FD71-5C5C-07E2-68E8-7307B5CE097D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153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50402F-B222-86A3-E795-3ECE690FEE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8ED8E74-B05C-AD33-D183-DAA951BB49D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FB6EE96-681B-7648-80BB-0237E3CEC12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B446AD9B-8E61-DB93-2B1E-B0A9CBFDC311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D4E204-A331-AA77-099C-5F18377B63B3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C9D7B9-628A-4493-FDF7-C0017F8430D6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BD62D0-E909-0FDF-9C91-A14A9F8879E6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5995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16D18F-6209-F78D-D42F-424A910D43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CB1940C-2944-9BA6-4FEA-7CFE48CC36F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61F8969-E481-45A4-C14E-930C8C36451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88538112-2CB4-2291-0462-9F65E71B54A5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ABA126-BAC1-0652-C153-E73F65B9FFE7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25E09A-3045-898B-B3CB-E1160B2C497C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2ECC09-1C4B-1122-9699-77330529CA6A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71212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E0C84A-7B57-9C58-DC7B-9564BB5DFE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A9E66CC-4A49-0D76-8EC9-A22CF9882C7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9EFCA07-FCA5-F20F-4677-9F865A14219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0EB2095F-C2FE-F6CF-29F2-781ADBCBF827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2BB313-BD53-9281-62DF-433E0D118F85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CE6FDE-01E3-0832-6887-92789156EF38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7B0295-E52C-E9BE-31E9-8546107F0C6E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5426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0843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878F7C-7455-331B-7B3E-FAFDC4921A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D88C33E-B3C9-3D06-1014-0EE96C0DFC6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086197D-D543-13A4-AC69-2220F92B5ED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AB246B9D-099D-6FB3-BD5C-1F421FEF8DCB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5BCD7F-6FDC-5AE7-9F5C-11D43543EF65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20FF05-CFA0-2788-A9CA-DA0BD5AA970E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326FB8-00DA-59AB-CC5F-5A738E706E22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5390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3222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6118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1926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9185EE-C157-8B35-FAC7-8296257386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F30F708-3B2C-DE01-D257-D3EF3CB8B55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FFE7027-5AD2-7A53-DA55-DDB8BC51FD3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A14946C2-1146-F73A-2D3F-3CCE1953425C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573CF5-F69B-E84D-37B7-2BC4029459DF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017CCD-1081-D377-83AB-89171DDE363E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C0C452-A8DE-164D-69D8-7F9ABD60AE2E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8650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7C6E4A-004D-A580-5AD9-939A72389C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2EC1ED7B-FCCA-B483-CC0E-D7159C0FD27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A3B511B-E8F4-4AF4-9023-E7F7D86BC8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FD0D9FF5-CB85-BC46-9E7B-D7EA9BCA2C7D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F865FF-C5C6-3BE7-1F7C-37FFA9824008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D9FCCC-4228-2A19-56EE-F0E0B54AD0A3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6C06AF-EE51-C914-CE24-7AF4F3D19F09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2863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75B5D1-490A-098F-8B53-5EC5BEE34C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65B0160-80BC-2FA2-41FC-72800938470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6F9AC09-109A-24B1-E82B-74B180A8526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8B5B2D74-F24F-159B-5296-6A20A1A517C3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1670B8-9F1B-2F45-5548-B0869859BD13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57BE03-469D-DE71-742C-D5B234C0E6AD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84E0C7-27E2-B806-0FE7-5E60D10B9B13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4412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226C2B-E2E6-72FC-B81A-501E75A7F5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6D4AB5D-3BBB-B6DF-6BDA-8F02887FA54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9F98436-76D7-F93D-12BF-5564F4A7D31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3BC20424-6C02-A2D4-9C0B-95B8FAC69A12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E91078-3437-91AE-4F92-8BB4DEA35E39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566162-59C9-3BFD-FF04-8C9E411FC514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E9B231-088D-A8E3-07C4-CFAC27642DBC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4885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11EBCC-7C13-9B11-F683-C2DF945579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8A74D01-7430-6837-05E8-D2FEB0CE733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179461A-7A57-34A0-E899-56F8A92FDB8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83BA2761-65FD-A923-03C4-07CE24348E5F}"/>
              </a:ext>
            </a:extLst>
          </p:cNvPr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01AD65-2938-5BD0-14B1-3FAC43A200ED}"/>
              </a:ext>
            </a:extLst>
          </p:cNvPr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340278-3416-4E70-8CA8-071C4AEFE550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FA27AD-39B7-AE0A-6192-2844A7A0C938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8417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/>
            </a:lvl1pPr>
            <a:lvl2pPr marL="800100" indent="-342900">
              <a:buFont typeface="Arial" panose="020B0604020202020204" pitchFamily="34" charset="0"/>
              <a:buChar char="•"/>
              <a:defRPr/>
            </a:lvl2pPr>
            <a:lvl3pPr marL="1200150" indent="-285750">
              <a:buFont typeface="Arial" panose="020B0604020202020204" pitchFamily="34" charset="0"/>
              <a:buChar char="•"/>
              <a:defRPr/>
            </a:lvl3pPr>
            <a:lvl4pPr marL="1657350" indent="-285750">
              <a:buFont typeface="Arial" panose="020B0604020202020204" pitchFamily="34" charset="0"/>
              <a:buChar char="•"/>
              <a:defRPr/>
            </a:lvl4pPr>
            <a:lvl5pPr marL="2114550" indent="-28575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Inaki Val, MaxLinear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April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A81EBE2-E664-74E7-265D-D525FE138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DB624AD6-924D-AFF5-F4FC-88F69E61B57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April 2023</a:t>
            </a:r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B1866A24-EF0A-C601-2F32-C913878D7B8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Inaki Val, MaxLinear</a:t>
            </a:r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BBAFF5AA-78E3-69A1-BDCF-BFA6C30D80F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Inaki Val, MaxLinear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802.11-24/2110r0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emf"/><Relationship Id="rId4" Type="http://schemas.openxmlformats.org/officeDocument/2006/relationships/image" Target="../media/image18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emf"/><Relationship Id="rId4" Type="http://schemas.openxmlformats.org/officeDocument/2006/relationships/image" Target="../media/image21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e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emf"/><Relationship Id="rId3" Type="http://schemas.openxmlformats.org/officeDocument/2006/relationships/image" Target="../media/image25.emf"/><Relationship Id="rId7" Type="http://schemas.openxmlformats.org/officeDocument/2006/relationships/image" Target="../media/image29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emf"/><Relationship Id="rId5" Type="http://schemas.openxmlformats.org/officeDocument/2006/relationships/image" Target="../media/image27.emf"/><Relationship Id="rId10" Type="http://schemas.openxmlformats.org/officeDocument/2006/relationships/image" Target="../media/image32.emf"/><Relationship Id="rId4" Type="http://schemas.openxmlformats.org/officeDocument/2006/relationships/image" Target="../media/image26.emf"/><Relationship Id="rId9" Type="http://schemas.openxmlformats.org/officeDocument/2006/relationships/image" Target="../media/image31.e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emf"/><Relationship Id="rId5" Type="http://schemas.openxmlformats.org/officeDocument/2006/relationships/image" Target="../media/image9.emf"/><Relationship Id="rId4" Type="http://schemas.openxmlformats.org/officeDocument/2006/relationships/image" Target="../media/image8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emf"/><Relationship Id="rId4" Type="http://schemas.openxmlformats.org/officeDocument/2006/relationships/image" Target="../media/image12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emf"/><Relationship Id="rId4" Type="http://schemas.openxmlformats.org/officeDocument/2006/relationships/image" Target="../media/image1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solidFill>
                  <a:schemeClr val="tx1"/>
                </a:solidFill>
              </a:rPr>
              <a:t>Impact of hidden nodes on NPCA performance</a:t>
            </a:r>
            <a:r>
              <a:rPr lang="en-GB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68578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01-10-2025</a:t>
            </a:r>
            <a:endParaRPr lang="en-GB" sz="2000" b="0" dirty="0"/>
          </a:p>
        </p:txBody>
      </p:sp>
      <p:graphicFrame>
        <p:nvGraphicFramePr>
          <p:cNvPr id="2" name="Object 3">
            <a:extLst>
              <a:ext uri="{FF2B5EF4-FFF2-40B4-BE49-F238E27FC236}">
                <a16:creationId xmlns:a16="http://schemas.microsoft.com/office/drawing/2014/main" id="{31F79C9D-4CC7-B28B-B4B0-426CA075FA3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9488380"/>
              </p:ext>
            </p:extLst>
          </p:nvPr>
        </p:nvGraphicFramePr>
        <p:xfrm>
          <a:off x="511175" y="3063875"/>
          <a:ext cx="8216900" cy="273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55780" imgH="2752683" progId="Word.Document.8">
                  <p:embed/>
                </p:oleObj>
              </mc:Choice>
              <mc:Fallback>
                <p:oleObj name="Document" r:id="rId3" imgW="8255780" imgH="2752683" progId="Word.Document.8">
                  <p:embed/>
                  <p:pic>
                    <p:nvPicPr>
                      <p:cNvPr id="2" name="Object 3">
                        <a:extLst>
                          <a:ext uri="{FF2B5EF4-FFF2-40B4-BE49-F238E27FC236}">
                            <a16:creationId xmlns:a16="http://schemas.microsoft.com/office/drawing/2014/main" id="{31F79C9D-4CC7-B28B-B4B0-426CA075FA3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175" y="3063875"/>
                        <a:ext cx="8216900" cy="27305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AC1B6B-6EA5-5EE5-730C-373E398B53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3FD1B-7597-C052-46F6-4F9BE5D05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8307805" cy="1065213"/>
          </a:xfrm>
        </p:spPr>
        <p:txBody>
          <a:bodyPr/>
          <a:lstStyle/>
          <a:p>
            <a:r>
              <a:rPr lang="en-US" sz="4000" dirty="0"/>
              <a:t>Simulation Results – Hidden nodes C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9B2D5F-E525-57C7-D83A-43977166B4D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2DD1A9-2C7D-8FBB-7933-F68FD0141EE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559C011-6489-32BB-81B0-B2DCE924E0E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3DEACA21-BBDA-36A0-31C5-52A5BB3645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01561" y="2082926"/>
            <a:ext cx="5053682" cy="1590901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DCB83C3F-67BF-9D76-5A09-9108E112D59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57863" y="4105776"/>
            <a:ext cx="2667000" cy="2000250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F198B85C-F53B-08AF-D8DE-7A57C9C440F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02542" y="4063666"/>
            <a:ext cx="2667000" cy="2000250"/>
          </a:xfrm>
          <a:prstGeom prst="rect">
            <a:avLst/>
          </a:prstGeom>
        </p:spPr>
      </p:pic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4116B030-6B58-C889-7B19-FFF15E68CE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359" y="1825375"/>
            <a:ext cx="3605478" cy="4304714"/>
          </a:xfrm>
        </p:spPr>
        <p:txBody>
          <a:bodyPr/>
          <a:lstStyle/>
          <a:p>
            <a:r>
              <a:rPr lang="en-US" sz="1800" dirty="0"/>
              <a:t>APs see each other</a:t>
            </a:r>
          </a:p>
          <a:p>
            <a:r>
              <a:rPr lang="en-US" sz="1800" dirty="0"/>
              <a:t>APs see OBSS non-AP STAs</a:t>
            </a:r>
          </a:p>
          <a:p>
            <a:r>
              <a:rPr lang="en-US" sz="1800" dirty="0"/>
              <a:t>Non-AP STAs do not see OBSS non-AP STAs</a:t>
            </a:r>
          </a:p>
          <a:p>
            <a:r>
              <a:rPr lang="en-US" sz="1800" dirty="0"/>
              <a:t>NPCA behavior (BSS1):</a:t>
            </a:r>
          </a:p>
          <a:p>
            <a:pPr lvl="1"/>
            <a:r>
              <a:rPr lang="en-US" sz="1400" dirty="0"/>
              <a:t>Non-AP STAs do not see BSS2 RTS/CTS exchange</a:t>
            </a:r>
          </a:p>
          <a:p>
            <a:pPr lvl="1"/>
            <a:r>
              <a:rPr lang="en-US" sz="1400" dirty="0"/>
              <a:t>AP jumps to the non-primary channel</a:t>
            </a:r>
          </a:p>
          <a:p>
            <a:pPr lvl="1"/>
            <a:r>
              <a:rPr lang="en-US" sz="1400" dirty="0"/>
              <a:t>NPCA has no impact on the BSS1 performance</a:t>
            </a:r>
          </a:p>
          <a:p>
            <a:pPr lvl="1"/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5060749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04E77B-2071-3EE5-AF93-61E3777B02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DDFB8-2E11-0147-EEC3-23B72909B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8295774" cy="1065213"/>
          </a:xfrm>
        </p:spPr>
        <p:txBody>
          <a:bodyPr/>
          <a:lstStyle/>
          <a:p>
            <a:r>
              <a:rPr lang="en-US" sz="4000" dirty="0"/>
              <a:t>Simulation Results – Hidden nodes 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D1A9DA-17B6-08CA-FAD0-77D89DC7C36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FFA64F-C335-A774-DED7-3D05B0BB504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14E485A-8A31-4D9C-736A-ABE0F7E8C69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ACE72F96-51EB-6815-358B-5012F9998A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0786" y="2227757"/>
            <a:ext cx="4728283" cy="178105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D0BC75BD-49CD-F25B-6236-72CE4C0BB08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7000" y="4406566"/>
            <a:ext cx="2667000" cy="2000250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E80F8CCD-5ECD-1956-D229-CFF17180F3B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89167" y="4414195"/>
            <a:ext cx="2667000" cy="2000250"/>
          </a:xfrm>
          <a:prstGeom prst="rect">
            <a:avLst/>
          </a:prstGeom>
        </p:spPr>
      </p:pic>
      <p:sp>
        <p:nvSpPr>
          <p:cNvPr id="37" name="Content Placeholder 2">
            <a:extLst>
              <a:ext uri="{FF2B5EF4-FFF2-40B4-BE49-F238E27FC236}">
                <a16:creationId xmlns:a16="http://schemas.microsoft.com/office/drawing/2014/main" id="{5C1BDEC8-9DB7-8F7F-565D-AC81ADEC85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359" y="1825375"/>
            <a:ext cx="4005896" cy="4304714"/>
          </a:xfrm>
        </p:spPr>
        <p:txBody>
          <a:bodyPr/>
          <a:lstStyle/>
          <a:p>
            <a:r>
              <a:rPr lang="en-US" sz="1800" dirty="0"/>
              <a:t>APs see each other</a:t>
            </a:r>
          </a:p>
          <a:p>
            <a:r>
              <a:rPr lang="en-US" sz="1800" dirty="0"/>
              <a:t>APs see part of the OBSS non-AP STAs (STAx1)</a:t>
            </a:r>
          </a:p>
          <a:p>
            <a:r>
              <a:rPr lang="en-US" sz="1800" dirty="0"/>
              <a:t>Part of non-AP STAs do not see OBSS non-AP STAs and AP</a:t>
            </a:r>
          </a:p>
          <a:p>
            <a:r>
              <a:rPr lang="en-US" sz="1800" dirty="0"/>
              <a:t>NPCA behavior (BSS1):</a:t>
            </a:r>
          </a:p>
          <a:p>
            <a:pPr lvl="1"/>
            <a:r>
              <a:rPr lang="en-US" sz="1400" dirty="0"/>
              <a:t>Only AP and STA11 jump to the non-primary channel</a:t>
            </a:r>
          </a:p>
          <a:p>
            <a:pPr lvl="1"/>
            <a:r>
              <a:rPr lang="en-US" sz="1400" dirty="0"/>
              <a:t>For this specific case, NPCA has no impact on the BSS1 performance</a:t>
            </a:r>
          </a:p>
          <a:p>
            <a:pPr lvl="1"/>
            <a:r>
              <a:rPr lang="en-US" sz="1400" dirty="0"/>
              <a:t>It would help if AP1 knows the non-STAs that have jumped to the non-primary channel</a:t>
            </a:r>
          </a:p>
          <a:p>
            <a:pPr lvl="2"/>
            <a:r>
              <a:rPr lang="en-US" sz="1200" dirty="0"/>
              <a:t>A mechanism should be included where [3] could be the starting point</a:t>
            </a:r>
          </a:p>
          <a:p>
            <a:pPr lvl="1"/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7308812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439C9D-4168-8319-D71E-CB9FCBF06B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2FDE57-9D6A-8739-0DFD-C97AF44E90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Additional Simulation Results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4CECDE-2E17-5003-150E-F4873B3583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054" y="1843423"/>
            <a:ext cx="8323991" cy="1579562"/>
          </a:xfrm>
        </p:spPr>
        <p:txBody>
          <a:bodyPr/>
          <a:lstStyle/>
          <a:p>
            <a:r>
              <a:rPr lang="en-US" sz="2000" dirty="0"/>
              <a:t>Attending to the requirement R2 (see slide 4) of </a:t>
            </a:r>
            <a:r>
              <a:rPr lang="en-US" sz="2000" kern="0" dirty="0"/>
              <a:t>returning jointly to the primary channel, we introduce the CF-End mechanism in the OBSS network</a:t>
            </a:r>
          </a:p>
          <a:p>
            <a:pPr lvl="1"/>
            <a:r>
              <a:rPr lang="en-US" sz="1600" dirty="0"/>
              <a:t>The OBSS may end prematurely its TXOP, while the NPCA BSS is not aware of that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The NPCA BSS needs to wait until the primary channel is free again, creating a problem of fairness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6F7854-D266-BBE9-9725-9DA29FBF455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92945A-5AE4-3326-C32F-C41941A0D43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6FEEAE1-5716-A0AA-3BC3-23CB370C925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  <p:cxnSp>
        <p:nvCxnSpPr>
          <p:cNvPr id="11" name="Conector recto de flecha 20">
            <a:extLst>
              <a:ext uri="{FF2B5EF4-FFF2-40B4-BE49-F238E27FC236}">
                <a16:creationId xmlns:a16="http://schemas.microsoft.com/office/drawing/2014/main" id="{5F446973-F4EC-EFBC-9A57-7880A073209D}"/>
              </a:ext>
            </a:extLst>
          </p:cNvPr>
          <p:cNvCxnSpPr>
            <a:cxnSpLocks/>
          </p:cNvCxnSpPr>
          <p:nvPr/>
        </p:nvCxnSpPr>
        <p:spPr>
          <a:xfrm flipH="1">
            <a:off x="1321110" y="3972708"/>
            <a:ext cx="7000732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triangle" w="med" len="med"/>
            <a:tailEnd type="none" w="med" len="med"/>
          </a:ln>
          <a:effectLst/>
        </p:spPr>
      </p:cxnSp>
      <p:sp>
        <p:nvSpPr>
          <p:cNvPr id="12" name="Rectángulo 22">
            <a:extLst>
              <a:ext uri="{FF2B5EF4-FFF2-40B4-BE49-F238E27FC236}">
                <a16:creationId xmlns:a16="http://schemas.microsoft.com/office/drawing/2014/main" id="{ABD55241-5713-1915-E953-66651A529397}"/>
              </a:ext>
            </a:extLst>
          </p:cNvPr>
          <p:cNvSpPr/>
          <p:nvPr/>
        </p:nvSpPr>
        <p:spPr>
          <a:xfrm>
            <a:off x="2844419" y="4438316"/>
            <a:ext cx="333085" cy="183761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RTS</a:t>
            </a:r>
          </a:p>
        </p:txBody>
      </p:sp>
      <p:cxnSp>
        <p:nvCxnSpPr>
          <p:cNvPr id="13" name="Conector recto de flecha 20">
            <a:extLst>
              <a:ext uri="{FF2B5EF4-FFF2-40B4-BE49-F238E27FC236}">
                <a16:creationId xmlns:a16="http://schemas.microsoft.com/office/drawing/2014/main" id="{123A0269-3ECC-114D-80D2-02166A09B9FB}"/>
              </a:ext>
            </a:extLst>
          </p:cNvPr>
          <p:cNvCxnSpPr>
            <a:cxnSpLocks/>
          </p:cNvCxnSpPr>
          <p:nvPr/>
        </p:nvCxnSpPr>
        <p:spPr>
          <a:xfrm>
            <a:off x="1687681" y="3387391"/>
            <a:ext cx="0" cy="132588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A7A7FCC0-ACB2-FF1C-18B2-A8AF685FAF23}"/>
              </a:ext>
            </a:extLst>
          </p:cNvPr>
          <p:cNvSpPr txBox="1">
            <a:spLocks/>
          </p:cNvSpPr>
          <p:nvPr/>
        </p:nvSpPr>
        <p:spPr>
          <a:xfrm>
            <a:off x="8041114" y="3693905"/>
            <a:ext cx="593722" cy="341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Tx/>
              <a:buFont typeface="Wingdings" panose="05000000000000000000" pitchFamily="2" charset="2"/>
              <a:buChar char="§"/>
              <a:defRPr lang="en-US" sz="2800" b="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›"/>
              <a:defRPr lang="en-US" sz="24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lang="en-US" sz="2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SzTx/>
              <a:buFont typeface="Wingdings" panose="05000000000000000000" pitchFamily="2" charset="2"/>
              <a:buNone/>
            </a:pPr>
            <a:r>
              <a:rPr sz="1200" b="1" dirty="0">
                <a:solidFill>
                  <a:srgbClr val="000000"/>
                </a:solidFill>
                <a:latin typeface="Calibri" panose="020F0502020204030204" pitchFamily="34" charset="0"/>
              </a:rPr>
              <a:t>Time</a:t>
            </a:r>
          </a:p>
        </p:txBody>
      </p:sp>
      <p:cxnSp>
        <p:nvCxnSpPr>
          <p:cNvPr id="15" name="Conector recto de flecha 20">
            <a:extLst>
              <a:ext uri="{FF2B5EF4-FFF2-40B4-BE49-F238E27FC236}">
                <a16:creationId xmlns:a16="http://schemas.microsoft.com/office/drawing/2014/main" id="{57E60240-184D-66C9-4BD4-4B9A980C69EF}"/>
              </a:ext>
            </a:extLst>
          </p:cNvPr>
          <p:cNvCxnSpPr>
            <a:cxnSpLocks/>
          </p:cNvCxnSpPr>
          <p:nvPr/>
        </p:nvCxnSpPr>
        <p:spPr>
          <a:xfrm flipH="1">
            <a:off x="1317034" y="4622711"/>
            <a:ext cx="7023858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triangle" w="med" len="med"/>
            <a:tailEnd type="none" w="med" len="med"/>
          </a:ln>
          <a:effectLst/>
        </p:spPr>
      </p:cxn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45FF5D15-CEED-D7C3-C2AD-D072292B79FD}"/>
              </a:ext>
            </a:extLst>
          </p:cNvPr>
          <p:cNvSpPr txBox="1">
            <a:spLocks/>
          </p:cNvSpPr>
          <p:nvPr/>
        </p:nvSpPr>
        <p:spPr>
          <a:xfrm>
            <a:off x="8032275" y="4348671"/>
            <a:ext cx="593722" cy="341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Tx/>
              <a:buFont typeface="Wingdings" panose="05000000000000000000" pitchFamily="2" charset="2"/>
              <a:buChar char="§"/>
              <a:defRPr lang="en-US" sz="2800" b="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›"/>
              <a:defRPr lang="en-US" sz="24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lang="en-US" sz="2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SzTx/>
              <a:buFont typeface="Wingdings" panose="05000000000000000000" pitchFamily="2" charset="2"/>
              <a:buNone/>
            </a:pPr>
            <a:r>
              <a:rPr sz="1200" b="1" dirty="0">
                <a:solidFill>
                  <a:srgbClr val="000000"/>
                </a:solidFill>
                <a:latin typeface="Calibri" panose="020F0502020204030204" pitchFamily="34" charset="0"/>
              </a:rPr>
              <a:t>Time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EB125E2-2EEE-41B6-90C7-D10C0E140870}"/>
              </a:ext>
            </a:extLst>
          </p:cNvPr>
          <p:cNvSpPr txBox="1"/>
          <p:nvPr/>
        </p:nvSpPr>
        <p:spPr>
          <a:xfrm>
            <a:off x="966954" y="3612102"/>
            <a:ext cx="74584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dirty="0">
                <a:solidFill>
                  <a:srgbClr val="000000"/>
                </a:solidFill>
                <a:latin typeface="Calibri" panose="020F0502020204030204"/>
                <a:ea typeface="+mn-ea"/>
              </a:rPr>
              <a:t>OBSS</a:t>
            </a:r>
            <a:endParaRPr lang="en-US" sz="1200" b="1" baseline="-25000" dirty="0">
              <a:solidFill>
                <a:srgbClr val="000000"/>
              </a:solidFill>
              <a:latin typeface="Calibri" panose="020F0502020204030204"/>
              <a:ea typeface="+mn-ea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7FFCE13-BDD6-E789-DC70-73DF5A2CA6FC}"/>
              </a:ext>
            </a:extLst>
          </p:cNvPr>
          <p:cNvSpPr txBox="1"/>
          <p:nvPr/>
        </p:nvSpPr>
        <p:spPr>
          <a:xfrm>
            <a:off x="544680" y="4389660"/>
            <a:ext cx="119548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dirty="0">
                <a:solidFill>
                  <a:srgbClr val="000000"/>
                </a:solidFill>
                <a:latin typeface="Calibri" panose="020F0502020204030204"/>
                <a:ea typeface="+mn-ea"/>
              </a:rPr>
              <a:t>NPCA BSS 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50806EBC-EA4D-72F0-766C-CA42DEC9477B}"/>
              </a:ext>
            </a:extLst>
          </p:cNvPr>
          <p:cNvGrpSpPr/>
          <p:nvPr/>
        </p:nvGrpSpPr>
        <p:grpSpPr>
          <a:xfrm>
            <a:off x="1317982" y="3853982"/>
            <a:ext cx="372143" cy="116819"/>
            <a:chOff x="1862023" y="4639736"/>
            <a:chExt cx="372143" cy="116819"/>
          </a:xfrm>
        </p:grpSpPr>
        <p:sp>
          <p:nvSpPr>
            <p:cNvPr id="25" name="Rectangle: Single Corner Snipped 24">
              <a:extLst>
                <a:ext uri="{FF2B5EF4-FFF2-40B4-BE49-F238E27FC236}">
                  <a16:creationId xmlns:a16="http://schemas.microsoft.com/office/drawing/2014/main" id="{871086C7-9451-6ACD-AE0B-14C73F3738A5}"/>
                </a:ext>
              </a:extLst>
            </p:cNvPr>
            <p:cNvSpPr/>
            <p:nvPr/>
          </p:nvSpPr>
          <p:spPr>
            <a:xfrm flipH="1">
              <a:off x="1862023" y="4639736"/>
              <a:ext cx="247649" cy="116819"/>
            </a:xfrm>
            <a:prstGeom prst="snip1Rect">
              <a:avLst>
                <a:gd name="adj" fmla="val 50000"/>
              </a:avLst>
            </a:prstGeom>
            <a:solidFill>
              <a:sysClr val="window" lastClr="FFFFFF"/>
            </a:solidFill>
            <a:ln w="9525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: Single Corner Snipped 25">
              <a:extLst>
                <a:ext uri="{FF2B5EF4-FFF2-40B4-BE49-F238E27FC236}">
                  <a16:creationId xmlns:a16="http://schemas.microsoft.com/office/drawing/2014/main" id="{D708350C-5422-E5DC-744B-9E8DE931645F}"/>
                </a:ext>
              </a:extLst>
            </p:cNvPr>
            <p:cNvSpPr/>
            <p:nvPr/>
          </p:nvSpPr>
          <p:spPr>
            <a:xfrm flipH="1">
              <a:off x="1924270" y="4639736"/>
              <a:ext cx="247649" cy="116819"/>
            </a:xfrm>
            <a:prstGeom prst="snip1Rect">
              <a:avLst>
                <a:gd name="adj" fmla="val 50000"/>
              </a:avLst>
            </a:prstGeom>
            <a:solidFill>
              <a:sysClr val="window" lastClr="FFFFFF"/>
            </a:solidFill>
            <a:ln w="9525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7" name="Rectangle: Single Corner Snipped 26">
              <a:extLst>
                <a:ext uri="{FF2B5EF4-FFF2-40B4-BE49-F238E27FC236}">
                  <a16:creationId xmlns:a16="http://schemas.microsoft.com/office/drawing/2014/main" id="{DD634BF8-09FF-44F1-A212-1D0CAD0A641F}"/>
                </a:ext>
              </a:extLst>
            </p:cNvPr>
            <p:cNvSpPr/>
            <p:nvPr/>
          </p:nvSpPr>
          <p:spPr>
            <a:xfrm flipH="1">
              <a:off x="1986517" y="4639736"/>
              <a:ext cx="247649" cy="116819"/>
            </a:xfrm>
            <a:prstGeom prst="snip1Rect">
              <a:avLst>
                <a:gd name="adj" fmla="val 50000"/>
              </a:avLst>
            </a:prstGeom>
            <a:solidFill>
              <a:sysClr val="window" lastClr="FFFFFF"/>
            </a:solidFill>
            <a:ln w="9525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8" name="Rectángulo 22">
            <a:extLst>
              <a:ext uri="{FF2B5EF4-FFF2-40B4-BE49-F238E27FC236}">
                <a16:creationId xmlns:a16="http://schemas.microsoft.com/office/drawing/2014/main" id="{CA4FC4E2-F0B7-B52B-C372-A1E94E5A9F9E}"/>
              </a:ext>
            </a:extLst>
          </p:cNvPr>
          <p:cNvSpPr/>
          <p:nvPr/>
        </p:nvSpPr>
        <p:spPr>
          <a:xfrm>
            <a:off x="3241628" y="4622466"/>
            <a:ext cx="333085" cy="183761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700" b="1" kern="0" dirty="0">
                <a:solidFill>
                  <a:srgbClr val="000000"/>
                </a:solidFill>
                <a:latin typeface="Calibri" panose="020F0502020204030204"/>
                <a:ea typeface="+mn-ea"/>
                <a:cs typeface="Times New Roman" panose="02020603050405020304" pitchFamily="18" charset="0"/>
              </a:rPr>
              <a:t>C</a:t>
            </a: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TS</a:t>
            </a:r>
          </a:p>
        </p:txBody>
      </p:sp>
      <p:sp>
        <p:nvSpPr>
          <p:cNvPr id="29" name="Rectángulo 22">
            <a:extLst>
              <a:ext uri="{FF2B5EF4-FFF2-40B4-BE49-F238E27FC236}">
                <a16:creationId xmlns:a16="http://schemas.microsoft.com/office/drawing/2014/main" id="{F45D6189-DE1A-CBD1-73A5-4D2836D57A11}"/>
              </a:ext>
            </a:extLst>
          </p:cNvPr>
          <p:cNvSpPr/>
          <p:nvPr/>
        </p:nvSpPr>
        <p:spPr>
          <a:xfrm>
            <a:off x="2508417" y="3784266"/>
            <a:ext cx="1720684" cy="37147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DL/UL </a:t>
            </a:r>
            <a:r>
              <a:rPr kumimoji="0" lang="es-ES" sz="9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Exchanges</a:t>
            </a:r>
            <a:endParaRPr kumimoji="0" lang="es-ES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07655A5E-487C-2A54-40CA-9E7F746C6823}"/>
              </a:ext>
            </a:extLst>
          </p:cNvPr>
          <p:cNvGrpSpPr/>
          <p:nvPr/>
        </p:nvGrpSpPr>
        <p:grpSpPr>
          <a:xfrm>
            <a:off x="2469670" y="4504857"/>
            <a:ext cx="372143" cy="116819"/>
            <a:chOff x="1862023" y="4639736"/>
            <a:chExt cx="372143" cy="116819"/>
          </a:xfrm>
        </p:grpSpPr>
        <p:sp>
          <p:nvSpPr>
            <p:cNvPr id="31" name="Rectangle: Single Corner Snipped 30">
              <a:extLst>
                <a:ext uri="{FF2B5EF4-FFF2-40B4-BE49-F238E27FC236}">
                  <a16:creationId xmlns:a16="http://schemas.microsoft.com/office/drawing/2014/main" id="{27782F7A-292E-F7C9-4FEF-C63D8AA24581}"/>
                </a:ext>
              </a:extLst>
            </p:cNvPr>
            <p:cNvSpPr/>
            <p:nvPr/>
          </p:nvSpPr>
          <p:spPr>
            <a:xfrm flipH="1">
              <a:off x="1862023" y="4639736"/>
              <a:ext cx="247649" cy="116819"/>
            </a:xfrm>
            <a:prstGeom prst="snip1Rect">
              <a:avLst>
                <a:gd name="adj" fmla="val 50000"/>
              </a:avLst>
            </a:prstGeom>
            <a:solidFill>
              <a:sysClr val="window" lastClr="FFFFFF"/>
            </a:solidFill>
            <a:ln w="9525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: Single Corner Snipped 31">
              <a:extLst>
                <a:ext uri="{FF2B5EF4-FFF2-40B4-BE49-F238E27FC236}">
                  <a16:creationId xmlns:a16="http://schemas.microsoft.com/office/drawing/2014/main" id="{AB9459D3-DA7F-D527-8F66-4CBDBA28FC28}"/>
                </a:ext>
              </a:extLst>
            </p:cNvPr>
            <p:cNvSpPr/>
            <p:nvPr/>
          </p:nvSpPr>
          <p:spPr>
            <a:xfrm flipH="1">
              <a:off x="1924270" y="4639736"/>
              <a:ext cx="247649" cy="116819"/>
            </a:xfrm>
            <a:prstGeom prst="snip1Rect">
              <a:avLst>
                <a:gd name="adj" fmla="val 50000"/>
              </a:avLst>
            </a:prstGeom>
            <a:solidFill>
              <a:sysClr val="window" lastClr="FFFFFF"/>
            </a:solidFill>
            <a:ln w="9525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: Single Corner Snipped 32">
              <a:extLst>
                <a:ext uri="{FF2B5EF4-FFF2-40B4-BE49-F238E27FC236}">
                  <a16:creationId xmlns:a16="http://schemas.microsoft.com/office/drawing/2014/main" id="{0A22F6AA-9C65-A028-451E-DBC94E8C3796}"/>
                </a:ext>
              </a:extLst>
            </p:cNvPr>
            <p:cNvSpPr/>
            <p:nvPr/>
          </p:nvSpPr>
          <p:spPr>
            <a:xfrm flipH="1">
              <a:off x="1986517" y="4639736"/>
              <a:ext cx="247649" cy="116819"/>
            </a:xfrm>
            <a:prstGeom prst="snip1Rect">
              <a:avLst>
                <a:gd name="adj" fmla="val 50000"/>
              </a:avLst>
            </a:prstGeom>
            <a:solidFill>
              <a:sysClr val="window" lastClr="FFFFFF"/>
            </a:solidFill>
            <a:ln w="9525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34" name="Rectángulo 22">
            <a:extLst>
              <a:ext uri="{FF2B5EF4-FFF2-40B4-BE49-F238E27FC236}">
                <a16:creationId xmlns:a16="http://schemas.microsoft.com/office/drawing/2014/main" id="{E1D0797C-A7CC-432F-D176-9D589B6F29E2}"/>
              </a:ext>
            </a:extLst>
          </p:cNvPr>
          <p:cNvSpPr/>
          <p:nvPr/>
        </p:nvSpPr>
        <p:spPr>
          <a:xfrm>
            <a:off x="3633537" y="4425616"/>
            <a:ext cx="1329155" cy="37147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DL/UL </a:t>
            </a:r>
            <a:r>
              <a:rPr kumimoji="0" lang="es-ES" sz="9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Exchanges</a:t>
            </a:r>
            <a:endParaRPr kumimoji="0" lang="es-ES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5" name="Rectángulo 22">
            <a:extLst>
              <a:ext uri="{FF2B5EF4-FFF2-40B4-BE49-F238E27FC236}">
                <a16:creationId xmlns:a16="http://schemas.microsoft.com/office/drawing/2014/main" id="{3DF7CBDB-0A1F-A2D1-E217-A9CBAA0E60FD}"/>
              </a:ext>
            </a:extLst>
          </p:cNvPr>
          <p:cNvSpPr/>
          <p:nvPr/>
        </p:nvSpPr>
        <p:spPr>
          <a:xfrm>
            <a:off x="1692731" y="3784266"/>
            <a:ext cx="333085" cy="183761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RTS</a:t>
            </a:r>
          </a:p>
        </p:txBody>
      </p:sp>
      <p:sp>
        <p:nvSpPr>
          <p:cNvPr id="36" name="Rectángulo 22">
            <a:extLst>
              <a:ext uri="{FF2B5EF4-FFF2-40B4-BE49-F238E27FC236}">
                <a16:creationId xmlns:a16="http://schemas.microsoft.com/office/drawing/2014/main" id="{15BD7C8A-8C1A-6B17-461D-4F294A59A9CF}"/>
              </a:ext>
            </a:extLst>
          </p:cNvPr>
          <p:cNvSpPr/>
          <p:nvPr/>
        </p:nvSpPr>
        <p:spPr>
          <a:xfrm>
            <a:off x="2095956" y="3968416"/>
            <a:ext cx="333085" cy="183761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700" b="1" kern="0" dirty="0">
                <a:solidFill>
                  <a:srgbClr val="000000"/>
                </a:solidFill>
                <a:latin typeface="Calibri" panose="020F0502020204030204"/>
                <a:ea typeface="+mn-ea"/>
                <a:cs typeface="Times New Roman" panose="02020603050405020304" pitchFamily="18" charset="0"/>
              </a:rPr>
              <a:t>C</a:t>
            </a: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TS</a:t>
            </a:r>
          </a:p>
        </p:txBody>
      </p:sp>
      <p:cxnSp>
        <p:nvCxnSpPr>
          <p:cNvPr id="37" name="Conector recto de flecha 20">
            <a:extLst>
              <a:ext uri="{FF2B5EF4-FFF2-40B4-BE49-F238E27FC236}">
                <a16:creationId xmlns:a16="http://schemas.microsoft.com/office/drawing/2014/main" id="{A3A5EC4C-33A4-B535-6129-CAD09E8235A5}"/>
              </a:ext>
            </a:extLst>
          </p:cNvPr>
          <p:cNvCxnSpPr>
            <a:cxnSpLocks/>
          </p:cNvCxnSpPr>
          <p:nvPr/>
        </p:nvCxnSpPr>
        <p:spPr>
          <a:xfrm flipV="1">
            <a:off x="2222667" y="4622466"/>
            <a:ext cx="246677" cy="24130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cxnSp>
        <p:nvCxnSpPr>
          <p:cNvPr id="38" name="Conector recto de flecha 20">
            <a:extLst>
              <a:ext uri="{FF2B5EF4-FFF2-40B4-BE49-F238E27FC236}">
                <a16:creationId xmlns:a16="http://schemas.microsoft.com/office/drawing/2014/main" id="{4AD5DE61-63E7-64B2-8E64-C3FB96C6F65C}"/>
              </a:ext>
            </a:extLst>
          </p:cNvPr>
          <p:cNvCxnSpPr>
            <a:cxnSpLocks/>
          </p:cNvCxnSpPr>
          <p:nvPr/>
        </p:nvCxnSpPr>
        <p:spPr>
          <a:xfrm>
            <a:off x="2465811" y="4152566"/>
            <a:ext cx="0" cy="612775"/>
          </a:xfrm>
          <a:prstGeom prst="straightConnector1">
            <a:avLst/>
          </a:prstGeom>
          <a:ln w="1905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7A7D8E6A-DCFB-0433-A4D3-ECB2175D5EDD}"/>
              </a:ext>
            </a:extLst>
          </p:cNvPr>
          <p:cNvSpPr txBox="1"/>
          <p:nvPr/>
        </p:nvSpPr>
        <p:spPr>
          <a:xfrm>
            <a:off x="1511423" y="4828128"/>
            <a:ext cx="122241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b="1" dirty="0">
                <a:solidFill>
                  <a:srgbClr val="000000"/>
                </a:solidFill>
                <a:latin typeface="Calibri" panose="020F0502020204030204"/>
                <a:ea typeface="+mn-ea"/>
              </a:rPr>
              <a:t>BSS jumps to the non-primary channel</a:t>
            </a:r>
            <a:endParaRPr lang="en-US" sz="900" b="1" baseline="-25000" dirty="0">
              <a:solidFill>
                <a:srgbClr val="000000"/>
              </a:solidFill>
              <a:latin typeface="Calibri" panose="020F0502020204030204"/>
              <a:ea typeface="+mn-ea"/>
            </a:endParaRPr>
          </a:p>
        </p:txBody>
      </p:sp>
      <p:cxnSp>
        <p:nvCxnSpPr>
          <p:cNvPr id="42" name="Conector recto de flecha 20">
            <a:extLst>
              <a:ext uri="{FF2B5EF4-FFF2-40B4-BE49-F238E27FC236}">
                <a16:creationId xmlns:a16="http://schemas.microsoft.com/office/drawing/2014/main" id="{013E17B8-EDD2-F618-EB05-93108C08C3E9}"/>
              </a:ext>
            </a:extLst>
          </p:cNvPr>
          <p:cNvCxnSpPr>
            <a:cxnSpLocks/>
          </p:cNvCxnSpPr>
          <p:nvPr/>
        </p:nvCxnSpPr>
        <p:spPr>
          <a:xfrm>
            <a:off x="4964536" y="4402726"/>
            <a:ext cx="0" cy="612775"/>
          </a:xfrm>
          <a:prstGeom prst="straightConnector1">
            <a:avLst/>
          </a:prstGeom>
          <a:ln w="1905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3" name="Conector recto de flecha 20">
            <a:extLst>
              <a:ext uri="{FF2B5EF4-FFF2-40B4-BE49-F238E27FC236}">
                <a16:creationId xmlns:a16="http://schemas.microsoft.com/office/drawing/2014/main" id="{B4DE416B-A155-6A14-E764-011C6342773A}"/>
              </a:ext>
            </a:extLst>
          </p:cNvPr>
          <p:cNvCxnSpPr>
            <a:cxnSpLocks/>
          </p:cNvCxnSpPr>
          <p:nvPr/>
        </p:nvCxnSpPr>
        <p:spPr>
          <a:xfrm flipH="1" flipV="1">
            <a:off x="4977594" y="4628816"/>
            <a:ext cx="226398" cy="26035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46371B68-1BC3-C94A-576B-1E33B6C81E7C}"/>
              </a:ext>
            </a:extLst>
          </p:cNvPr>
          <p:cNvSpPr txBox="1"/>
          <p:nvPr/>
        </p:nvSpPr>
        <p:spPr>
          <a:xfrm>
            <a:off x="5016623" y="4818603"/>
            <a:ext cx="122241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b="1" dirty="0">
                <a:solidFill>
                  <a:srgbClr val="000000"/>
                </a:solidFill>
                <a:latin typeface="Calibri" panose="020F0502020204030204"/>
                <a:ea typeface="+mn-ea"/>
              </a:rPr>
              <a:t>BSS returns to the busy primary channel</a:t>
            </a:r>
            <a:endParaRPr lang="en-US" sz="900" b="1" baseline="-25000" dirty="0">
              <a:solidFill>
                <a:srgbClr val="000000"/>
              </a:solidFill>
              <a:latin typeface="Calibri" panose="020F0502020204030204"/>
              <a:ea typeface="+mn-ea"/>
            </a:endParaRPr>
          </a:p>
        </p:txBody>
      </p:sp>
      <p:sp>
        <p:nvSpPr>
          <p:cNvPr id="58" name="Rectángulo 22">
            <a:extLst>
              <a:ext uri="{FF2B5EF4-FFF2-40B4-BE49-F238E27FC236}">
                <a16:creationId xmlns:a16="http://schemas.microsoft.com/office/drawing/2014/main" id="{95512F9F-101F-0426-24D3-88253DD0B7D7}"/>
              </a:ext>
            </a:extLst>
          </p:cNvPr>
          <p:cNvSpPr/>
          <p:nvPr/>
        </p:nvSpPr>
        <p:spPr>
          <a:xfrm>
            <a:off x="4297564" y="3784265"/>
            <a:ext cx="166148" cy="183761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7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EC61983F-B8BB-5513-B16C-DDD339779CE0}"/>
              </a:ext>
            </a:extLst>
          </p:cNvPr>
          <p:cNvSpPr txBox="1"/>
          <p:nvPr/>
        </p:nvSpPr>
        <p:spPr>
          <a:xfrm>
            <a:off x="4042063" y="3567319"/>
            <a:ext cx="65025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b="1" dirty="0">
                <a:solidFill>
                  <a:srgbClr val="000000"/>
                </a:solidFill>
                <a:latin typeface="Calibri" panose="020F0502020204030204"/>
                <a:ea typeface="+mn-ea"/>
              </a:rPr>
              <a:t>CF-End</a:t>
            </a:r>
            <a:endParaRPr lang="en-US" sz="900" b="1" baseline="-25000" dirty="0">
              <a:solidFill>
                <a:srgbClr val="000000"/>
              </a:solidFill>
              <a:latin typeface="Calibri" panose="020F0502020204030204"/>
              <a:ea typeface="+mn-ea"/>
            </a:endParaRPr>
          </a:p>
        </p:txBody>
      </p:sp>
      <p:grpSp>
        <p:nvGrpSpPr>
          <p:cNvPr id="60" name="Group 59">
            <a:extLst>
              <a:ext uri="{FF2B5EF4-FFF2-40B4-BE49-F238E27FC236}">
                <a16:creationId xmlns:a16="http://schemas.microsoft.com/office/drawing/2014/main" id="{1440C2E6-60DD-9A82-6852-F3F032E6315E}"/>
              </a:ext>
            </a:extLst>
          </p:cNvPr>
          <p:cNvGrpSpPr/>
          <p:nvPr/>
        </p:nvGrpSpPr>
        <p:grpSpPr>
          <a:xfrm>
            <a:off x="4467077" y="3853882"/>
            <a:ext cx="250635" cy="116819"/>
            <a:chOff x="1862023" y="4639736"/>
            <a:chExt cx="372143" cy="116819"/>
          </a:xfrm>
        </p:grpSpPr>
        <p:sp>
          <p:nvSpPr>
            <p:cNvPr id="61" name="Rectangle: Single Corner Snipped 60">
              <a:extLst>
                <a:ext uri="{FF2B5EF4-FFF2-40B4-BE49-F238E27FC236}">
                  <a16:creationId xmlns:a16="http://schemas.microsoft.com/office/drawing/2014/main" id="{5FD77299-57A2-7B12-3982-56EB38F02C42}"/>
                </a:ext>
              </a:extLst>
            </p:cNvPr>
            <p:cNvSpPr/>
            <p:nvPr/>
          </p:nvSpPr>
          <p:spPr>
            <a:xfrm flipH="1">
              <a:off x="1862023" y="4639736"/>
              <a:ext cx="247649" cy="116819"/>
            </a:xfrm>
            <a:prstGeom prst="snip1Rect">
              <a:avLst>
                <a:gd name="adj" fmla="val 50000"/>
              </a:avLst>
            </a:prstGeom>
            <a:solidFill>
              <a:sysClr val="window" lastClr="FFFFFF"/>
            </a:solidFill>
            <a:ln w="9525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2" name="Rectangle: Single Corner Snipped 61">
              <a:extLst>
                <a:ext uri="{FF2B5EF4-FFF2-40B4-BE49-F238E27FC236}">
                  <a16:creationId xmlns:a16="http://schemas.microsoft.com/office/drawing/2014/main" id="{F4E769F6-1332-F8A9-2D9A-1C781B0C40E8}"/>
                </a:ext>
              </a:extLst>
            </p:cNvPr>
            <p:cNvSpPr/>
            <p:nvPr/>
          </p:nvSpPr>
          <p:spPr>
            <a:xfrm flipH="1">
              <a:off x="1924270" y="4639736"/>
              <a:ext cx="247649" cy="116819"/>
            </a:xfrm>
            <a:prstGeom prst="snip1Rect">
              <a:avLst>
                <a:gd name="adj" fmla="val 50000"/>
              </a:avLst>
            </a:prstGeom>
            <a:solidFill>
              <a:sysClr val="window" lastClr="FFFFFF"/>
            </a:solidFill>
            <a:ln w="9525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3" name="Rectangle: Single Corner Snipped 62">
              <a:extLst>
                <a:ext uri="{FF2B5EF4-FFF2-40B4-BE49-F238E27FC236}">
                  <a16:creationId xmlns:a16="http://schemas.microsoft.com/office/drawing/2014/main" id="{906400A7-7A44-A179-C6D2-3BB87F87889A}"/>
                </a:ext>
              </a:extLst>
            </p:cNvPr>
            <p:cNvSpPr/>
            <p:nvPr/>
          </p:nvSpPr>
          <p:spPr>
            <a:xfrm flipH="1">
              <a:off x="1986517" y="4639736"/>
              <a:ext cx="247649" cy="116819"/>
            </a:xfrm>
            <a:prstGeom prst="snip1Rect">
              <a:avLst>
                <a:gd name="adj" fmla="val 50000"/>
              </a:avLst>
            </a:prstGeom>
            <a:solidFill>
              <a:sysClr val="window" lastClr="FFFFFF"/>
            </a:solidFill>
            <a:ln w="9525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64" name="Rectángulo 22">
            <a:extLst>
              <a:ext uri="{FF2B5EF4-FFF2-40B4-BE49-F238E27FC236}">
                <a16:creationId xmlns:a16="http://schemas.microsoft.com/office/drawing/2014/main" id="{12BF9E1F-72DE-FBF9-575C-D351548B99D2}"/>
              </a:ext>
            </a:extLst>
          </p:cNvPr>
          <p:cNvSpPr/>
          <p:nvPr/>
        </p:nvSpPr>
        <p:spPr>
          <a:xfrm>
            <a:off x="4721176" y="3785436"/>
            <a:ext cx="333085" cy="183761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RTS</a:t>
            </a:r>
          </a:p>
        </p:txBody>
      </p:sp>
      <p:sp>
        <p:nvSpPr>
          <p:cNvPr id="65" name="Rectángulo 22">
            <a:extLst>
              <a:ext uri="{FF2B5EF4-FFF2-40B4-BE49-F238E27FC236}">
                <a16:creationId xmlns:a16="http://schemas.microsoft.com/office/drawing/2014/main" id="{6C9695DF-EC62-9342-C639-C89A71161880}"/>
              </a:ext>
            </a:extLst>
          </p:cNvPr>
          <p:cNvSpPr/>
          <p:nvPr/>
        </p:nvSpPr>
        <p:spPr>
          <a:xfrm>
            <a:off x="5124401" y="3969586"/>
            <a:ext cx="333085" cy="183761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700" b="1" kern="0" dirty="0">
                <a:solidFill>
                  <a:srgbClr val="000000"/>
                </a:solidFill>
                <a:latin typeface="Calibri" panose="020F0502020204030204"/>
                <a:ea typeface="+mn-ea"/>
                <a:cs typeface="Times New Roman" panose="02020603050405020304" pitchFamily="18" charset="0"/>
              </a:rPr>
              <a:t>C</a:t>
            </a: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TS</a:t>
            </a:r>
          </a:p>
        </p:txBody>
      </p:sp>
      <p:sp>
        <p:nvSpPr>
          <p:cNvPr id="66" name="Rectángulo 22">
            <a:extLst>
              <a:ext uri="{FF2B5EF4-FFF2-40B4-BE49-F238E27FC236}">
                <a16:creationId xmlns:a16="http://schemas.microsoft.com/office/drawing/2014/main" id="{6779EF2F-AADD-1968-BF05-E86F0A1269B6}"/>
              </a:ext>
            </a:extLst>
          </p:cNvPr>
          <p:cNvSpPr/>
          <p:nvPr/>
        </p:nvSpPr>
        <p:spPr>
          <a:xfrm>
            <a:off x="5527337" y="3780674"/>
            <a:ext cx="1336679" cy="37147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DL/UL </a:t>
            </a:r>
            <a:r>
              <a:rPr kumimoji="0" lang="es-ES" sz="9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Exchanges</a:t>
            </a:r>
            <a:endParaRPr kumimoji="0" lang="es-ES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C02D6A2D-3C39-3E82-5C0C-5CDE1017F4CF}"/>
              </a:ext>
            </a:extLst>
          </p:cNvPr>
          <p:cNvSpPr txBox="1"/>
          <p:nvPr/>
        </p:nvSpPr>
        <p:spPr>
          <a:xfrm>
            <a:off x="6869488" y="4842666"/>
            <a:ext cx="11074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b="1" dirty="0">
                <a:solidFill>
                  <a:srgbClr val="000000"/>
                </a:solidFill>
                <a:latin typeface="Calibri" panose="020F0502020204030204"/>
                <a:ea typeface="+mn-ea"/>
              </a:rPr>
              <a:t>BSS may start contending</a:t>
            </a:r>
            <a:endParaRPr lang="en-US" sz="900" b="1" baseline="-25000" dirty="0">
              <a:solidFill>
                <a:srgbClr val="000000"/>
              </a:solidFill>
              <a:latin typeface="Calibri" panose="020F0502020204030204"/>
              <a:ea typeface="+mn-ea"/>
            </a:endParaRPr>
          </a:p>
        </p:txBody>
      </p:sp>
      <p:sp>
        <p:nvSpPr>
          <p:cNvPr id="69" name="Rectángulo 22">
            <a:extLst>
              <a:ext uri="{FF2B5EF4-FFF2-40B4-BE49-F238E27FC236}">
                <a16:creationId xmlns:a16="http://schemas.microsoft.com/office/drawing/2014/main" id="{C8C508CB-2D1F-1DE7-8D3F-C9ED7DCF3AA1}"/>
              </a:ext>
            </a:extLst>
          </p:cNvPr>
          <p:cNvSpPr/>
          <p:nvPr/>
        </p:nvSpPr>
        <p:spPr>
          <a:xfrm>
            <a:off x="7235945" y="4438315"/>
            <a:ext cx="333085" cy="183761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RTS</a:t>
            </a:r>
          </a:p>
        </p:txBody>
      </p:sp>
      <p:sp>
        <p:nvSpPr>
          <p:cNvPr id="70" name="Rectángulo 22">
            <a:extLst>
              <a:ext uri="{FF2B5EF4-FFF2-40B4-BE49-F238E27FC236}">
                <a16:creationId xmlns:a16="http://schemas.microsoft.com/office/drawing/2014/main" id="{5C322254-E0ED-D7A7-91F0-715BFF40A863}"/>
              </a:ext>
            </a:extLst>
          </p:cNvPr>
          <p:cNvSpPr/>
          <p:nvPr/>
        </p:nvSpPr>
        <p:spPr>
          <a:xfrm>
            <a:off x="7633154" y="4622465"/>
            <a:ext cx="333085" cy="183761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700" b="1" kern="0" dirty="0">
                <a:solidFill>
                  <a:srgbClr val="000000"/>
                </a:solidFill>
                <a:latin typeface="Calibri" panose="020F0502020204030204"/>
                <a:ea typeface="+mn-ea"/>
                <a:cs typeface="Times New Roman" panose="02020603050405020304" pitchFamily="18" charset="0"/>
              </a:rPr>
              <a:t>C</a:t>
            </a: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TS</a:t>
            </a:r>
          </a:p>
        </p:txBody>
      </p:sp>
      <p:grpSp>
        <p:nvGrpSpPr>
          <p:cNvPr id="71" name="Group 70">
            <a:extLst>
              <a:ext uri="{FF2B5EF4-FFF2-40B4-BE49-F238E27FC236}">
                <a16:creationId xmlns:a16="http://schemas.microsoft.com/office/drawing/2014/main" id="{E75E5CE9-AAA2-D43F-C908-131F40888518}"/>
              </a:ext>
            </a:extLst>
          </p:cNvPr>
          <p:cNvGrpSpPr/>
          <p:nvPr/>
        </p:nvGrpSpPr>
        <p:grpSpPr>
          <a:xfrm>
            <a:off x="6861196" y="4504856"/>
            <a:ext cx="372143" cy="116819"/>
            <a:chOff x="1862023" y="4639736"/>
            <a:chExt cx="372143" cy="116819"/>
          </a:xfrm>
        </p:grpSpPr>
        <p:sp>
          <p:nvSpPr>
            <p:cNvPr id="72" name="Rectangle: Single Corner Snipped 71">
              <a:extLst>
                <a:ext uri="{FF2B5EF4-FFF2-40B4-BE49-F238E27FC236}">
                  <a16:creationId xmlns:a16="http://schemas.microsoft.com/office/drawing/2014/main" id="{5FAFECBA-8C18-AC29-F53D-AD5A2890966D}"/>
                </a:ext>
              </a:extLst>
            </p:cNvPr>
            <p:cNvSpPr/>
            <p:nvPr/>
          </p:nvSpPr>
          <p:spPr>
            <a:xfrm flipH="1">
              <a:off x="1862023" y="4639736"/>
              <a:ext cx="247649" cy="116819"/>
            </a:xfrm>
            <a:prstGeom prst="snip1Rect">
              <a:avLst>
                <a:gd name="adj" fmla="val 50000"/>
              </a:avLst>
            </a:prstGeom>
            <a:solidFill>
              <a:sysClr val="window" lastClr="FFFFFF"/>
            </a:solidFill>
            <a:ln w="9525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3" name="Rectangle: Single Corner Snipped 72">
              <a:extLst>
                <a:ext uri="{FF2B5EF4-FFF2-40B4-BE49-F238E27FC236}">
                  <a16:creationId xmlns:a16="http://schemas.microsoft.com/office/drawing/2014/main" id="{DC67F2AA-B590-6766-D6FB-3183A108E403}"/>
                </a:ext>
              </a:extLst>
            </p:cNvPr>
            <p:cNvSpPr/>
            <p:nvPr/>
          </p:nvSpPr>
          <p:spPr>
            <a:xfrm flipH="1">
              <a:off x="1924270" y="4639736"/>
              <a:ext cx="247649" cy="116819"/>
            </a:xfrm>
            <a:prstGeom prst="snip1Rect">
              <a:avLst>
                <a:gd name="adj" fmla="val 50000"/>
              </a:avLst>
            </a:prstGeom>
            <a:solidFill>
              <a:sysClr val="window" lastClr="FFFFFF"/>
            </a:solidFill>
            <a:ln w="9525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74" name="Rectangle: Single Corner Snipped 73">
              <a:extLst>
                <a:ext uri="{FF2B5EF4-FFF2-40B4-BE49-F238E27FC236}">
                  <a16:creationId xmlns:a16="http://schemas.microsoft.com/office/drawing/2014/main" id="{906BDF42-5F4C-5F6D-C7C7-845F7250E4CB}"/>
                </a:ext>
              </a:extLst>
            </p:cNvPr>
            <p:cNvSpPr/>
            <p:nvPr/>
          </p:nvSpPr>
          <p:spPr>
            <a:xfrm flipH="1">
              <a:off x="1986517" y="4639736"/>
              <a:ext cx="247649" cy="116819"/>
            </a:xfrm>
            <a:prstGeom prst="snip1Rect">
              <a:avLst>
                <a:gd name="adj" fmla="val 50000"/>
              </a:avLst>
            </a:prstGeom>
            <a:solidFill>
              <a:sysClr val="window" lastClr="FFFFFF"/>
            </a:solidFill>
            <a:ln w="9525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cxnSp>
        <p:nvCxnSpPr>
          <p:cNvPr id="75" name="Conector recto de flecha 20">
            <a:extLst>
              <a:ext uri="{FF2B5EF4-FFF2-40B4-BE49-F238E27FC236}">
                <a16:creationId xmlns:a16="http://schemas.microsoft.com/office/drawing/2014/main" id="{AAE321CB-5F61-D8E3-9952-D10930F76553}"/>
              </a:ext>
            </a:extLst>
          </p:cNvPr>
          <p:cNvCxnSpPr>
            <a:cxnSpLocks/>
          </p:cNvCxnSpPr>
          <p:nvPr/>
        </p:nvCxnSpPr>
        <p:spPr>
          <a:xfrm>
            <a:off x="6865525" y="4011696"/>
            <a:ext cx="0" cy="710699"/>
          </a:xfrm>
          <a:prstGeom prst="straightConnector1">
            <a:avLst/>
          </a:prstGeom>
          <a:ln w="1905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77" name="Conector recto de flecha 20">
            <a:extLst>
              <a:ext uri="{FF2B5EF4-FFF2-40B4-BE49-F238E27FC236}">
                <a16:creationId xmlns:a16="http://schemas.microsoft.com/office/drawing/2014/main" id="{2E260F7E-2AF9-9D06-5741-27B61425EE0A}"/>
              </a:ext>
            </a:extLst>
          </p:cNvPr>
          <p:cNvCxnSpPr>
            <a:cxnSpLocks/>
          </p:cNvCxnSpPr>
          <p:nvPr/>
        </p:nvCxnSpPr>
        <p:spPr>
          <a:xfrm flipH="1" flipV="1">
            <a:off x="6884599" y="4634832"/>
            <a:ext cx="226398" cy="26035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cxnSp>
        <p:nvCxnSpPr>
          <p:cNvPr id="78" name="Conector recto de flecha 20">
            <a:extLst>
              <a:ext uri="{FF2B5EF4-FFF2-40B4-BE49-F238E27FC236}">
                <a16:creationId xmlns:a16="http://schemas.microsoft.com/office/drawing/2014/main" id="{66684DD1-A157-DA06-8BF0-AE2DCBA5A7B4}"/>
              </a:ext>
            </a:extLst>
          </p:cNvPr>
          <p:cNvCxnSpPr>
            <a:cxnSpLocks/>
          </p:cNvCxnSpPr>
          <p:nvPr/>
        </p:nvCxnSpPr>
        <p:spPr>
          <a:xfrm flipH="1" flipV="1">
            <a:off x="4363984" y="4015206"/>
            <a:ext cx="226398" cy="26035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sp>
        <p:nvSpPr>
          <p:cNvPr id="79" name="TextBox 78">
            <a:extLst>
              <a:ext uri="{FF2B5EF4-FFF2-40B4-BE49-F238E27FC236}">
                <a16:creationId xmlns:a16="http://schemas.microsoft.com/office/drawing/2014/main" id="{EA778797-7C04-F725-4959-305EA3B4AD32}"/>
              </a:ext>
            </a:extLst>
          </p:cNvPr>
          <p:cNvSpPr txBox="1"/>
          <p:nvPr/>
        </p:nvSpPr>
        <p:spPr>
          <a:xfrm>
            <a:off x="4366919" y="4102724"/>
            <a:ext cx="11074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b="1" dirty="0">
                <a:solidFill>
                  <a:srgbClr val="000000"/>
                </a:solidFill>
                <a:latin typeface="Calibri" panose="020F0502020204030204"/>
                <a:ea typeface="+mn-ea"/>
              </a:rPr>
              <a:t>BSS does not receive CF-End</a:t>
            </a:r>
            <a:endParaRPr lang="en-US" sz="900" b="1" baseline="-25000" dirty="0">
              <a:solidFill>
                <a:srgbClr val="000000"/>
              </a:solidFill>
              <a:latin typeface="Calibri" panose="020F0502020204030204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0934635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96F1B8-93D3-4977-27BF-E198D94D9E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27831D-9F90-9456-E82D-B21D0E1EB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Additional Simulation Results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92E9DC-3BC2-8877-4065-BA30AC1270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054" y="1843423"/>
            <a:ext cx="8323991" cy="1579562"/>
          </a:xfrm>
        </p:spPr>
        <p:txBody>
          <a:bodyPr/>
          <a:lstStyle/>
          <a:p>
            <a:r>
              <a:rPr lang="en-US" sz="1800" dirty="0"/>
              <a:t>The ideal scenario (no hidden nodes) may experiment a performance loss due to bad medium synchronization at the returning phase</a:t>
            </a:r>
          </a:p>
          <a:p>
            <a:pPr lvl="1"/>
            <a:r>
              <a:rPr lang="en-US" sz="1400" dirty="0"/>
              <a:t>The performance loss is directly related to the traffic load in the OBSS network and the declared TXOP length at the initial RTS-CTS exchange (i.e., real TXOP versus initial scheduled TXOP)</a:t>
            </a:r>
          </a:p>
          <a:p>
            <a:endParaRPr lang="en-US" sz="2200" dirty="0"/>
          </a:p>
          <a:p>
            <a:endParaRPr lang="en-US" sz="2200" dirty="0"/>
          </a:p>
          <a:p>
            <a:endParaRPr lang="en-US" sz="2200" dirty="0"/>
          </a:p>
          <a:p>
            <a:endParaRPr lang="en-US" sz="2200" dirty="0"/>
          </a:p>
          <a:p>
            <a:endParaRPr lang="en-US" sz="2200" dirty="0"/>
          </a:p>
          <a:p>
            <a:r>
              <a:rPr lang="en-US" sz="1800" dirty="0"/>
              <a:t>The hidden node scenario adds uncertainty, creating discoordination within the NPCA BSS (i.e., some STAs receive the CF-End frame, others continue in the non-primary channel)</a:t>
            </a:r>
          </a:p>
          <a:p>
            <a:pPr lvl="1"/>
            <a:r>
              <a:rPr lang="en-US" sz="1400" dirty="0"/>
              <a:t>Even if there was no impact on the NPCA BSS performance, under the presence of CF-End frames it can be worse</a:t>
            </a:r>
          </a:p>
          <a:p>
            <a:pPr lvl="1"/>
            <a:endParaRPr lang="en-US" sz="1400" dirty="0"/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914FBE-C3CD-0FAC-0D84-B5B522BCC98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799BC3-3C96-B2EC-C8B3-D1A6DA2999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81A0CC5-1EAD-F9A7-E35F-16A23D506B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B2923D3-306A-A607-BC5F-15BA506F74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5001" y="2986839"/>
            <a:ext cx="2667000" cy="200025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EA0F35D-2DB6-BDA7-5AFE-71D5565E5C5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06088" y="3004888"/>
            <a:ext cx="2667000" cy="200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18669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0F71DE-8833-EDBD-1BC2-D965DBBB22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ED1CBE-69C3-3BDA-30DC-01B4235D8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Additional Simulation Results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5E19E2-45BC-F5AC-8774-7D974FC7E4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6364" y="1873503"/>
            <a:ext cx="7864657" cy="46664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Hidden node scenario A				       Hidden node scenario B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ACD81D-EB3B-9B51-D1E5-FCB98169052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3BCC21-6E24-5212-2BD4-23C09962EEA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1039BE-CDB0-E252-2A60-6B0A870E765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D7ACC28-7DA3-2AE5-02FC-2324B36BFB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349166"/>
            <a:ext cx="2400300" cy="180022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B741EC68-AE75-C259-C6B4-6A2611EA228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07530" y="2349166"/>
            <a:ext cx="2400300" cy="180022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B7BCB5D3-A317-5AE8-5080-AA4AFDC71C6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94058" y="2349166"/>
            <a:ext cx="2400300" cy="180022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3329D171-D592-E9F8-7E69-0DDAC85433B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83541" y="2349166"/>
            <a:ext cx="2400300" cy="1800225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D29CF119-3AC9-0FF7-2B16-0332E2ED507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0" y="4508835"/>
            <a:ext cx="2400300" cy="1800225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14DF12DD-7655-F0F5-66C9-78D2AA8EFC5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08867" y="4508835"/>
            <a:ext cx="2400300" cy="1800225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37410ABE-5091-CE3B-6D2F-9A85B5C98EBC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596732" y="4508835"/>
            <a:ext cx="2400300" cy="1800225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D4222985-3816-197B-97E1-E6FA0F90EC3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687553" y="4508835"/>
            <a:ext cx="2400300" cy="1800225"/>
          </a:xfrm>
          <a:prstGeom prst="rect">
            <a:avLst/>
          </a:prstGeom>
        </p:spPr>
      </p:pic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FDC4A097-4629-C874-8F2A-323E1C1F9D8E}"/>
              </a:ext>
            </a:extLst>
          </p:cNvPr>
          <p:cNvSpPr txBox="1">
            <a:spLocks/>
          </p:cNvSpPr>
          <p:nvPr/>
        </p:nvSpPr>
        <p:spPr bwMode="auto">
          <a:xfrm>
            <a:off x="858238" y="4147471"/>
            <a:ext cx="7864657" cy="46664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200150" indent="-28575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573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1145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kern="0" dirty="0"/>
              <a:t>Hidden node scenario C				       Hidden node scenario D</a:t>
            </a:r>
          </a:p>
          <a:p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31299597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544411-D5FB-DB45-6103-B028627FC8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2BD8A2-FC31-D5A3-13F0-479E360B6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800104"/>
            <a:ext cx="7770813" cy="1065213"/>
          </a:xfrm>
        </p:spPr>
        <p:txBody>
          <a:bodyPr/>
          <a:lstStyle/>
          <a:p>
            <a:r>
              <a:rPr lang="en-US" dirty="0"/>
              <a:t>NPCA Simulation Results - Summary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163441-49E3-70B2-996E-CEB9721D5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085" y="2162259"/>
            <a:ext cx="8323991" cy="3480551"/>
          </a:xfrm>
        </p:spPr>
        <p:txBody>
          <a:bodyPr/>
          <a:lstStyle/>
          <a:p>
            <a:r>
              <a:rPr lang="en-US" dirty="0"/>
              <a:t>NPCA improves the network performance under an ideal scenario (without hidden nodes)</a:t>
            </a:r>
          </a:p>
          <a:p>
            <a:r>
              <a:rPr lang="en-US" dirty="0"/>
              <a:t>The introduction of hidden nodes under different scenarios, as expected, shows that NPCA has no impact on performance improvement</a:t>
            </a:r>
          </a:p>
          <a:p>
            <a:r>
              <a:rPr lang="en-US" dirty="0"/>
              <a:t>However, if the OBSS introduces a mechanism to terminate prematurely the ongoing TXOP, the performance may be worse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A9F845-28F3-2AF3-29CC-5C00BDA2E1E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E79AD9-C556-9B57-76E7-92BF540D3BE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BC5F30B-8B5C-1C5F-4607-5A8B5DF2EA8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92623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64D6E-CA1C-45CB-8F4E-AACB1E5DC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08CE7A-D527-4870-88AB-0FA3AF6CB3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6518" y="1676400"/>
            <a:ext cx="8307293" cy="4585779"/>
          </a:xfrm>
        </p:spPr>
        <p:txBody>
          <a:bodyPr/>
          <a:lstStyle/>
          <a:p>
            <a:r>
              <a:rPr lang="en-US" dirty="0"/>
              <a:t>We have presented simulation results for NPCA mechanism, focusing on the performance impact for those scenarios with hidden nodes</a:t>
            </a:r>
          </a:p>
          <a:p>
            <a:r>
              <a:rPr lang="en-US" dirty="0"/>
              <a:t>We need to be aware about the NPCA performance issues under realistic scenarios, such as the ones related to hidden nodes</a:t>
            </a:r>
          </a:p>
          <a:p>
            <a:r>
              <a:rPr lang="en-US" dirty="0"/>
              <a:t>Even if the performance is not impacted, this is not the case when the OBSS ends prematurely the TXOP, which may occur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0111C3-64C0-4964-936C-6829AB63E61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058E8D-1FB8-4937-A440-8A0301A01AC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73591CE-C407-41DC-8DC1-EF26B6AA2B8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78818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373187"/>
            <a:ext cx="7770813" cy="5180013"/>
          </a:xfrm>
        </p:spPr>
        <p:txBody>
          <a:bodyPr/>
          <a:lstStyle/>
          <a:p>
            <a:pPr marL="0" indent="0">
              <a:buNone/>
            </a:pPr>
            <a:r>
              <a:rPr lang="en-US" altLang="ko-KR" sz="1600" b="0" dirty="0"/>
              <a:t>[1]</a:t>
            </a:r>
            <a:r>
              <a:rPr lang="pt-BR" altLang="ko-KR" sz="1600" b="0" dirty="0"/>
              <a:t> IEEE 802.11-23/0028r6</a:t>
            </a:r>
            <a:r>
              <a:rPr lang="es-ES" altLang="ko-KR" sz="1600" b="0" dirty="0"/>
              <a:t>, </a:t>
            </a:r>
            <a:r>
              <a:rPr lang="en-US" altLang="ko-KR" sz="1600" b="0" dirty="0"/>
              <a:t>UHR </a:t>
            </a:r>
            <a:r>
              <a:rPr lang="pt-BR" altLang="ko-KR" sz="1600" b="0" dirty="0"/>
              <a:t>PAR discussion</a:t>
            </a:r>
          </a:p>
          <a:p>
            <a:pPr marL="0" indent="0">
              <a:buNone/>
            </a:pPr>
            <a:r>
              <a:rPr lang="pt-BR" altLang="ko-KR" sz="1600" b="0" dirty="0"/>
              <a:t>[2] Matthew Fischer et al., “PDT MAC NPCA”, 24/1762r14</a:t>
            </a:r>
          </a:p>
          <a:p>
            <a:pPr marL="0" indent="0">
              <a:buNone/>
            </a:pPr>
            <a:r>
              <a:rPr lang="en-US" altLang="ko-KR" sz="1600" b="0" dirty="0"/>
              <a:t>[3] Minyoung Park et al., “Non-Primary Channel Access (NPCA)”, 23/2005r1</a:t>
            </a:r>
          </a:p>
          <a:p>
            <a:pPr marL="0" indent="0">
              <a:buNone/>
            </a:pPr>
            <a:endParaRPr lang="en-US" altLang="ko-KR" sz="1600" b="0" dirty="0">
              <a:solidFill>
                <a:schemeClr val="tx1"/>
              </a:solidFill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 bwMode="auto">
          <a:xfrm>
            <a:off x="7222025" y="6475413"/>
            <a:ext cx="13219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r>
              <a:rPr lang="en-GB" dirty="0"/>
              <a:t>Inaki Val, MaxLinear</a:t>
            </a:r>
          </a:p>
        </p:txBody>
      </p:sp>
    </p:spTree>
    <p:extLst>
      <p:ext uri="{BB962C8B-B14F-4D97-AF65-F5344CB8AC3E}">
        <p14:creationId xmlns:p14="http://schemas.microsoft.com/office/powerpoint/2010/main" val="41235054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E3DD48-1C21-EE96-9492-D89C5AD18D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1B75F-E105-7B52-3A17-F2D43296C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Backup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2FCF96-F216-8F89-5344-C7DF62863BD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00FAA1-EC09-2A09-9A08-5594DE4818D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BD57879-A229-BDD0-B194-3FEB4E65FDA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3539BE0-C05F-A13C-4030-47A1C66008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65733" y="1938607"/>
            <a:ext cx="4083358" cy="4275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7552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3024" y="1935481"/>
            <a:ext cx="8153400" cy="4111752"/>
          </a:xfrm>
        </p:spPr>
        <p:txBody>
          <a:bodyPr/>
          <a:lstStyle/>
          <a:p>
            <a:r>
              <a:rPr lang="en-US" dirty="0"/>
              <a:t>802.11bn targets the improvement of packet delivery by reducing the transmission latency and enhancing network </a:t>
            </a:r>
            <a:r>
              <a:rPr lang="en-US" dirty="0">
                <a:solidFill>
                  <a:schemeClr val="tx1"/>
                </a:solidFill>
              </a:rPr>
              <a:t>reliability [1]</a:t>
            </a:r>
          </a:p>
          <a:p>
            <a:r>
              <a:rPr lang="en-US" dirty="0">
                <a:solidFill>
                  <a:schemeClr val="tx1"/>
                </a:solidFill>
              </a:rPr>
              <a:t>Non-Primary Channel Access (NPCA) mechanism has been adopted to be part of the 802.11bn </a:t>
            </a:r>
            <a:r>
              <a:rPr lang="en-US">
                <a:solidFill>
                  <a:schemeClr val="tx1"/>
                </a:solidFill>
              </a:rPr>
              <a:t>amendment [2]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dirty="0">
                <a:solidFill>
                  <a:schemeClr val="tx1"/>
                </a:solidFill>
              </a:rPr>
              <a:t>NPCA leverages the secondary channel, while an OBSS is using the primary channel, allowing the BSS of interest to gain additional resources to improve its own network performance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0905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7C2D3-2625-4C6E-88CD-D4F1A5F7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711" y="1931068"/>
            <a:ext cx="8686800" cy="4222082"/>
          </a:xfrm>
        </p:spPr>
        <p:txBody>
          <a:bodyPr/>
          <a:lstStyle/>
          <a:p>
            <a:r>
              <a:rPr lang="en-US" sz="2600" dirty="0">
                <a:solidFill>
                  <a:schemeClr val="tx1"/>
                </a:solidFill>
              </a:rPr>
              <a:t>A correct operation of NPCA implies that the AP and its associated STAs decide to jump all together to the non-primary channel, as consequence of seeing the same external OBSS events (e.g., RTS-CTS sequence)</a:t>
            </a:r>
          </a:p>
          <a:p>
            <a:r>
              <a:rPr lang="en-US" sz="2600" dirty="0">
                <a:solidFill>
                  <a:schemeClr val="tx1"/>
                </a:solidFill>
              </a:rPr>
              <a:t>Hidden node situations may create different views of those events within the members of the BSS of interest</a:t>
            </a:r>
          </a:p>
          <a:p>
            <a:r>
              <a:rPr lang="en-US" sz="2600" dirty="0">
                <a:solidFill>
                  <a:schemeClr val="tx1"/>
                </a:solidFill>
              </a:rPr>
              <a:t>This contribution analyzes the performance impact on these hidden node situations, covering several deployment setups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2410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58B35-01C3-4236-A3CC-104A25433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solidFill>
                  <a:schemeClr val="tx1"/>
                </a:solidFill>
              </a:rPr>
              <a:t>NPCA: Recap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C59357-C1E7-4F48-9272-FF376159E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33603-28FF-402E-BCDF-E5B852D30D4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BBA57DE-3362-400B-98B6-1FF4281AD7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  <p:cxnSp>
        <p:nvCxnSpPr>
          <p:cNvPr id="7" name="Conector recto de flecha 20">
            <a:extLst>
              <a:ext uri="{FF2B5EF4-FFF2-40B4-BE49-F238E27FC236}">
                <a16:creationId xmlns:a16="http://schemas.microsoft.com/office/drawing/2014/main" id="{AD5F718F-C676-A8EB-0AEB-580E2F47B1BC}"/>
              </a:ext>
            </a:extLst>
          </p:cNvPr>
          <p:cNvCxnSpPr>
            <a:cxnSpLocks/>
          </p:cNvCxnSpPr>
          <p:nvPr/>
        </p:nvCxnSpPr>
        <p:spPr>
          <a:xfrm flipH="1">
            <a:off x="1038368" y="2781583"/>
            <a:ext cx="7000732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triangle" w="med" len="med"/>
            <a:tailEnd type="none" w="med" len="med"/>
          </a:ln>
          <a:effectLst/>
        </p:spPr>
      </p:cxnSp>
      <p:sp>
        <p:nvSpPr>
          <p:cNvPr id="8" name="Rectángulo 22">
            <a:extLst>
              <a:ext uri="{FF2B5EF4-FFF2-40B4-BE49-F238E27FC236}">
                <a16:creationId xmlns:a16="http://schemas.microsoft.com/office/drawing/2014/main" id="{5D984D46-E6F1-0A42-F4D1-5337343B18B8}"/>
              </a:ext>
            </a:extLst>
          </p:cNvPr>
          <p:cNvSpPr/>
          <p:nvPr/>
        </p:nvSpPr>
        <p:spPr>
          <a:xfrm>
            <a:off x="2561677" y="3247191"/>
            <a:ext cx="333085" cy="183761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RTS</a:t>
            </a:r>
          </a:p>
        </p:txBody>
      </p:sp>
      <p:cxnSp>
        <p:nvCxnSpPr>
          <p:cNvPr id="10" name="Conector recto de flecha 20">
            <a:extLst>
              <a:ext uri="{FF2B5EF4-FFF2-40B4-BE49-F238E27FC236}">
                <a16:creationId xmlns:a16="http://schemas.microsoft.com/office/drawing/2014/main" id="{0AEBA349-D563-388B-14CD-DC5B8A7B3254}"/>
              </a:ext>
            </a:extLst>
          </p:cNvPr>
          <p:cNvCxnSpPr>
            <a:cxnSpLocks/>
          </p:cNvCxnSpPr>
          <p:nvPr/>
        </p:nvCxnSpPr>
        <p:spPr>
          <a:xfrm>
            <a:off x="1404939" y="2196266"/>
            <a:ext cx="0" cy="132588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</p:cxn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3B9C3D29-52C1-725C-9123-A0307D486129}"/>
              </a:ext>
            </a:extLst>
          </p:cNvPr>
          <p:cNvSpPr txBox="1">
            <a:spLocks/>
          </p:cNvSpPr>
          <p:nvPr/>
        </p:nvSpPr>
        <p:spPr>
          <a:xfrm>
            <a:off x="7758372" y="2502780"/>
            <a:ext cx="593722" cy="341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Tx/>
              <a:buFont typeface="Wingdings" panose="05000000000000000000" pitchFamily="2" charset="2"/>
              <a:buChar char="§"/>
              <a:defRPr lang="en-US" sz="2800" b="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›"/>
              <a:defRPr lang="en-US" sz="24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lang="en-US" sz="2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SzTx/>
              <a:buFont typeface="Wingdings" panose="05000000000000000000" pitchFamily="2" charset="2"/>
              <a:buNone/>
            </a:pPr>
            <a:r>
              <a:rPr sz="1200" b="1" dirty="0">
                <a:solidFill>
                  <a:srgbClr val="000000"/>
                </a:solidFill>
                <a:latin typeface="Calibri" panose="020F0502020204030204" pitchFamily="34" charset="0"/>
              </a:rPr>
              <a:t>Time</a:t>
            </a:r>
          </a:p>
        </p:txBody>
      </p:sp>
      <p:cxnSp>
        <p:nvCxnSpPr>
          <p:cNvPr id="33" name="Conector recto de flecha 20">
            <a:extLst>
              <a:ext uri="{FF2B5EF4-FFF2-40B4-BE49-F238E27FC236}">
                <a16:creationId xmlns:a16="http://schemas.microsoft.com/office/drawing/2014/main" id="{51E15958-5C1D-E4F6-57B0-AF273326A6F8}"/>
              </a:ext>
            </a:extLst>
          </p:cNvPr>
          <p:cNvCxnSpPr>
            <a:cxnSpLocks/>
          </p:cNvCxnSpPr>
          <p:nvPr/>
        </p:nvCxnSpPr>
        <p:spPr>
          <a:xfrm flipH="1">
            <a:off x="1034292" y="3431586"/>
            <a:ext cx="7023858" cy="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triangle" w="med" len="med"/>
            <a:tailEnd type="none" w="med" len="med"/>
          </a:ln>
          <a:effectLst/>
        </p:spPr>
      </p:cxnSp>
      <p:sp>
        <p:nvSpPr>
          <p:cNvPr id="39" name="Content Placeholder 2">
            <a:extLst>
              <a:ext uri="{FF2B5EF4-FFF2-40B4-BE49-F238E27FC236}">
                <a16:creationId xmlns:a16="http://schemas.microsoft.com/office/drawing/2014/main" id="{F9B48B00-18AC-915C-DE50-E6542F0EC016}"/>
              </a:ext>
            </a:extLst>
          </p:cNvPr>
          <p:cNvSpPr txBox="1">
            <a:spLocks/>
          </p:cNvSpPr>
          <p:nvPr/>
        </p:nvSpPr>
        <p:spPr>
          <a:xfrm>
            <a:off x="7749533" y="3157546"/>
            <a:ext cx="593722" cy="341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ClrTx/>
              <a:buFont typeface="Wingdings" panose="05000000000000000000" pitchFamily="2" charset="2"/>
              <a:buChar char="§"/>
              <a:defRPr lang="en-US" sz="2800" b="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›"/>
              <a:defRPr lang="en-US" sz="24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–"/>
              <a:defRPr lang="en-US" sz="2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Segoe UI Semilight" panose="020B04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 lang="en-US" sz="1800" kern="1200">
                <a:solidFill>
                  <a:schemeClr val="tx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0"/>
              </a:spcBef>
              <a:spcAft>
                <a:spcPts val="0"/>
              </a:spcAft>
              <a:buSzTx/>
              <a:buFont typeface="Wingdings" panose="05000000000000000000" pitchFamily="2" charset="2"/>
              <a:buNone/>
            </a:pPr>
            <a:r>
              <a:rPr sz="1200" b="1" dirty="0">
                <a:solidFill>
                  <a:srgbClr val="000000"/>
                </a:solidFill>
                <a:latin typeface="Calibri" panose="020F0502020204030204" pitchFamily="34" charset="0"/>
              </a:rPr>
              <a:t>Time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78FAD852-1346-BF18-0371-C62504ED25E2}"/>
              </a:ext>
            </a:extLst>
          </p:cNvPr>
          <p:cNvSpPr txBox="1"/>
          <p:nvPr/>
        </p:nvSpPr>
        <p:spPr>
          <a:xfrm>
            <a:off x="684212" y="2420977"/>
            <a:ext cx="74584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dirty="0">
                <a:solidFill>
                  <a:srgbClr val="000000"/>
                </a:solidFill>
                <a:latin typeface="Calibri" panose="020F0502020204030204"/>
                <a:ea typeface="+mn-ea"/>
              </a:rPr>
              <a:t>OBSS</a:t>
            </a:r>
            <a:endParaRPr lang="en-US" sz="1200" b="1" baseline="-25000" dirty="0">
              <a:solidFill>
                <a:srgbClr val="000000"/>
              </a:solidFill>
              <a:latin typeface="Calibri" panose="020F0502020204030204"/>
              <a:ea typeface="+mn-ea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A29441A-05FB-645B-7C6A-694E4DC70357}"/>
              </a:ext>
            </a:extLst>
          </p:cNvPr>
          <p:cNvSpPr txBox="1"/>
          <p:nvPr/>
        </p:nvSpPr>
        <p:spPr>
          <a:xfrm>
            <a:off x="261938" y="3198535"/>
            <a:ext cx="119548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dirty="0">
                <a:solidFill>
                  <a:srgbClr val="000000"/>
                </a:solidFill>
                <a:latin typeface="Calibri" panose="020F0502020204030204"/>
                <a:ea typeface="+mn-ea"/>
              </a:rPr>
              <a:t>NPCA BSS </a:t>
            </a:r>
          </a:p>
          <a:p>
            <a:pPr algn="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en-US" sz="1200" b="1" baseline="-25000" dirty="0">
              <a:solidFill>
                <a:srgbClr val="000000"/>
              </a:solidFill>
              <a:latin typeface="Calibri" panose="020F0502020204030204"/>
              <a:ea typeface="+mn-ea"/>
            </a:endParaRPr>
          </a:p>
        </p:txBody>
      </p:sp>
      <p:sp>
        <p:nvSpPr>
          <p:cNvPr id="53" name="Content Placeholder 2">
            <a:extLst>
              <a:ext uri="{FF2B5EF4-FFF2-40B4-BE49-F238E27FC236}">
                <a16:creationId xmlns:a16="http://schemas.microsoft.com/office/drawing/2014/main" id="{7ADB1DFE-73DD-C80A-99E6-4FC8BE95C833}"/>
              </a:ext>
            </a:extLst>
          </p:cNvPr>
          <p:cNvSpPr txBox="1">
            <a:spLocks/>
          </p:cNvSpPr>
          <p:nvPr/>
        </p:nvSpPr>
        <p:spPr bwMode="auto">
          <a:xfrm>
            <a:off x="259080" y="4367885"/>
            <a:ext cx="8884920" cy="199080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200150" indent="-28575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573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1145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000" kern="0" dirty="0"/>
              <a:t>The BSS of interest detects the OBSS RTS/CTS sequence, identifies the OBSS TXOP length, and determines if they can trigger NPCA</a:t>
            </a:r>
          </a:p>
          <a:p>
            <a:r>
              <a:rPr lang="en-US" sz="2000" kern="0" dirty="0"/>
              <a:t>Proper BSS operation of NCPA requires</a:t>
            </a:r>
          </a:p>
          <a:p>
            <a:pPr lvl="1"/>
            <a:r>
              <a:rPr lang="en-US" sz="1600" b="1" kern="0" dirty="0"/>
              <a:t>R1</a:t>
            </a:r>
            <a:r>
              <a:rPr lang="en-US" sz="1600" kern="0" dirty="0"/>
              <a:t>: Joint operation for changing to the non-primary channel</a:t>
            </a:r>
          </a:p>
          <a:p>
            <a:pPr lvl="1"/>
            <a:r>
              <a:rPr lang="en-US" sz="1600" b="1" kern="0" dirty="0"/>
              <a:t>R2</a:t>
            </a:r>
            <a:r>
              <a:rPr lang="en-US" sz="1600" kern="0" dirty="0"/>
              <a:t>: Joint operation for returning to the primary channel, before the OBSS ends the TXOP, and guarantee fairness re-accessing to the primary channel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7677AFF-0549-4953-FE37-D1513CDA9B3D}"/>
              </a:ext>
            </a:extLst>
          </p:cNvPr>
          <p:cNvGrpSpPr/>
          <p:nvPr/>
        </p:nvGrpSpPr>
        <p:grpSpPr>
          <a:xfrm>
            <a:off x="4689665" y="3312462"/>
            <a:ext cx="250635" cy="116819"/>
            <a:chOff x="1862023" y="4639736"/>
            <a:chExt cx="372143" cy="116819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4F4BEF0B-879B-9613-63E7-9C5B14713889}"/>
                </a:ext>
              </a:extLst>
            </p:cNvPr>
            <p:cNvSpPr/>
            <p:nvPr/>
          </p:nvSpPr>
          <p:spPr>
            <a:xfrm flipH="1">
              <a:off x="1862023" y="4639736"/>
              <a:ext cx="247649" cy="116819"/>
            </a:xfrm>
            <a:prstGeom prst="snip1Rect">
              <a:avLst>
                <a:gd name="adj" fmla="val 50000"/>
              </a:avLst>
            </a:prstGeom>
            <a:solidFill>
              <a:sysClr val="window" lastClr="FFFFFF"/>
            </a:solidFill>
            <a:ln w="9525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: Single Corner Snipped 19">
              <a:extLst>
                <a:ext uri="{FF2B5EF4-FFF2-40B4-BE49-F238E27FC236}">
                  <a16:creationId xmlns:a16="http://schemas.microsoft.com/office/drawing/2014/main" id="{318F23D5-3EAF-9815-B146-6B2E15423F13}"/>
                </a:ext>
              </a:extLst>
            </p:cNvPr>
            <p:cNvSpPr/>
            <p:nvPr/>
          </p:nvSpPr>
          <p:spPr>
            <a:xfrm flipH="1">
              <a:off x="1924270" y="4639736"/>
              <a:ext cx="247649" cy="116819"/>
            </a:xfrm>
            <a:prstGeom prst="snip1Rect">
              <a:avLst>
                <a:gd name="adj" fmla="val 50000"/>
              </a:avLst>
            </a:prstGeom>
            <a:solidFill>
              <a:sysClr val="window" lastClr="FFFFFF"/>
            </a:solidFill>
            <a:ln w="9525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: Single Corner Snipped 24">
              <a:extLst>
                <a:ext uri="{FF2B5EF4-FFF2-40B4-BE49-F238E27FC236}">
                  <a16:creationId xmlns:a16="http://schemas.microsoft.com/office/drawing/2014/main" id="{D32AE916-D6FA-9532-7989-5DE3546554E6}"/>
                </a:ext>
              </a:extLst>
            </p:cNvPr>
            <p:cNvSpPr/>
            <p:nvPr/>
          </p:nvSpPr>
          <p:spPr>
            <a:xfrm flipH="1">
              <a:off x="1986517" y="4639736"/>
              <a:ext cx="247649" cy="116819"/>
            </a:xfrm>
            <a:prstGeom prst="snip1Rect">
              <a:avLst>
                <a:gd name="adj" fmla="val 50000"/>
              </a:avLst>
            </a:prstGeom>
            <a:solidFill>
              <a:sysClr val="window" lastClr="FFFFFF"/>
            </a:solidFill>
            <a:ln w="9525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5AEC3B62-516C-1BD5-7D08-0E43886A6E9B}"/>
              </a:ext>
            </a:extLst>
          </p:cNvPr>
          <p:cNvGrpSpPr/>
          <p:nvPr/>
        </p:nvGrpSpPr>
        <p:grpSpPr>
          <a:xfrm>
            <a:off x="1035240" y="2662857"/>
            <a:ext cx="372143" cy="116819"/>
            <a:chOff x="1862023" y="4639736"/>
            <a:chExt cx="372143" cy="116819"/>
          </a:xfrm>
        </p:grpSpPr>
        <p:sp>
          <p:nvSpPr>
            <p:cNvPr id="49" name="Rectangle: Single Corner Snipped 48">
              <a:extLst>
                <a:ext uri="{FF2B5EF4-FFF2-40B4-BE49-F238E27FC236}">
                  <a16:creationId xmlns:a16="http://schemas.microsoft.com/office/drawing/2014/main" id="{79D9C5B1-9060-7052-A96F-93F7C903A323}"/>
                </a:ext>
              </a:extLst>
            </p:cNvPr>
            <p:cNvSpPr/>
            <p:nvPr/>
          </p:nvSpPr>
          <p:spPr>
            <a:xfrm flipH="1">
              <a:off x="1862023" y="4639736"/>
              <a:ext cx="247649" cy="116819"/>
            </a:xfrm>
            <a:prstGeom prst="snip1Rect">
              <a:avLst>
                <a:gd name="adj" fmla="val 50000"/>
              </a:avLst>
            </a:prstGeom>
            <a:solidFill>
              <a:sysClr val="window" lastClr="FFFFFF"/>
            </a:solidFill>
            <a:ln w="9525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: Single Corner Snipped 49">
              <a:extLst>
                <a:ext uri="{FF2B5EF4-FFF2-40B4-BE49-F238E27FC236}">
                  <a16:creationId xmlns:a16="http://schemas.microsoft.com/office/drawing/2014/main" id="{3B53F196-78BD-39FC-867E-73CA2185D979}"/>
                </a:ext>
              </a:extLst>
            </p:cNvPr>
            <p:cNvSpPr/>
            <p:nvPr/>
          </p:nvSpPr>
          <p:spPr>
            <a:xfrm flipH="1">
              <a:off x="1924270" y="4639736"/>
              <a:ext cx="247649" cy="116819"/>
            </a:xfrm>
            <a:prstGeom prst="snip1Rect">
              <a:avLst>
                <a:gd name="adj" fmla="val 50000"/>
              </a:avLst>
            </a:prstGeom>
            <a:solidFill>
              <a:sysClr val="window" lastClr="FFFFFF"/>
            </a:solidFill>
            <a:ln w="9525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: Single Corner Snipped 50">
              <a:extLst>
                <a:ext uri="{FF2B5EF4-FFF2-40B4-BE49-F238E27FC236}">
                  <a16:creationId xmlns:a16="http://schemas.microsoft.com/office/drawing/2014/main" id="{0C29C8E9-8855-3F16-91D6-D2856A37EA80}"/>
                </a:ext>
              </a:extLst>
            </p:cNvPr>
            <p:cNvSpPr/>
            <p:nvPr/>
          </p:nvSpPr>
          <p:spPr>
            <a:xfrm flipH="1">
              <a:off x="1986517" y="4639736"/>
              <a:ext cx="247649" cy="116819"/>
            </a:xfrm>
            <a:prstGeom prst="snip1Rect">
              <a:avLst>
                <a:gd name="adj" fmla="val 50000"/>
              </a:avLst>
            </a:prstGeom>
            <a:solidFill>
              <a:sysClr val="window" lastClr="FFFFFF"/>
            </a:solidFill>
            <a:ln w="9525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3" name="Rectángulo 22">
            <a:extLst>
              <a:ext uri="{FF2B5EF4-FFF2-40B4-BE49-F238E27FC236}">
                <a16:creationId xmlns:a16="http://schemas.microsoft.com/office/drawing/2014/main" id="{B3FCAB4F-99A9-AB94-FB4D-A59288D61009}"/>
              </a:ext>
            </a:extLst>
          </p:cNvPr>
          <p:cNvSpPr/>
          <p:nvPr/>
        </p:nvSpPr>
        <p:spPr>
          <a:xfrm>
            <a:off x="2958886" y="3431341"/>
            <a:ext cx="333085" cy="183761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700" b="1" kern="0" dirty="0">
                <a:solidFill>
                  <a:srgbClr val="000000"/>
                </a:solidFill>
                <a:latin typeface="Calibri" panose="020F0502020204030204"/>
                <a:ea typeface="+mn-ea"/>
                <a:cs typeface="Times New Roman" panose="02020603050405020304" pitchFamily="18" charset="0"/>
              </a:rPr>
              <a:t>C</a:t>
            </a: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TS</a:t>
            </a:r>
          </a:p>
        </p:txBody>
      </p:sp>
      <p:sp>
        <p:nvSpPr>
          <p:cNvPr id="11" name="Rectángulo 22">
            <a:extLst>
              <a:ext uri="{FF2B5EF4-FFF2-40B4-BE49-F238E27FC236}">
                <a16:creationId xmlns:a16="http://schemas.microsoft.com/office/drawing/2014/main" id="{96457958-D2E5-5AF7-4437-7F3B908C5DAC}"/>
              </a:ext>
            </a:extLst>
          </p:cNvPr>
          <p:cNvSpPr/>
          <p:nvPr/>
        </p:nvSpPr>
        <p:spPr>
          <a:xfrm>
            <a:off x="2225674" y="2593141"/>
            <a:ext cx="2447926" cy="37147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DL/UL </a:t>
            </a:r>
            <a:r>
              <a:rPr kumimoji="0" lang="es-ES" sz="9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Exchanges</a:t>
            </a:r>
            <a:endParaRPr kumimoji="0" lang="es-ES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085F3D8-1E28-74A8-4641-E65EA76ED69B}"/>
              </a:ext>
            </a:extLst>
          </p:cNvPr>
          <p:cNvGrpSpPr/>
          <p:nvPr/>
        </p:nvGrpSpPr>
        <p:grpSpPr>
          <a:xfrm>
            <a:off x="2186928" y="3313732"/>
            <a:ext cx="372143" cy="116819"/>
            <a:chOff x="1862023" y="4639736"/>
            <a:chExt cx="372143" cy="116819"/>
          </a:xfrm>
        </p:grpSpPr>
        <p:sp>
          <p:nvSpPr>
            <p:cNvPr id="16" name="Rectangle: Single Corner Snipped 15">
              <a:extLst>
                <a:ext uri="{FF2B5EF4-FFF2-40B4-BE49-F238E27FC236}">
                  <a16:creationId xmlns:a16="http://schemas.microsoft.com/office/drawing/2014/main" id="{22583714-663D-9377-C1B2-960B99E4A077}"/>
                </a:ext>
              </a:extLst>
            </p:cNvPr>
            <p:cNvSpPr/>
            <p:nvPr/>
          </p:nvSpPr>
          <p:spPr>
            <a:xfrm flipH="1">
              <a:off x="1862023" y="4639736"/>
              <a:ext cx="247649" cy="116819"/>
            </a:xfrm>
            <a:prstGeom prst="snip1Rect">
              <a:avLst>
                <a:gd name="adj" fmla="val 50000"/>
              </a:avLst>
            </a:prstGeom>
            <a:solidFill>
              <a:sysClr val="window" lastClr="FFFFFF"/>
            </a:solidFill>
            <a:ln w="9525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: Single Corner Snipped 17">
              <a:extLst>
                <a:ext uri="{FF2B5EF4-FFF2-40B4-BE49-F238E27FC236}">
                  <a16:creationId xmlns:a16="http://schemas.microsoft.com/office/drawing/2014/main" id="{D3C4C443-4C8D-B100-7777-278B96D0E3E0}"/>
                </a:ext>
              </a:extLst>
            </p:cNvPr>
            <p:cNvSpPr/>
            <p:nvPr/>
          </p:nvSpPr>
          <p:spPr>
            <a:xfrm flipH="1">
              <a:off x="1924270" y="4639736"/>
              <a:ext cx="247649" cy="116819"/>
            </a:xfrm>
            <a:prstGeom prst="snip1Rect">
              <a:avLst>
                <a:gd name="adj" fmla="val 50000"/>
              </a:avLst>
            </a:prstGeom>
            <a:solidFill>
              <a:sysClr val="window" lastClr="FFFFFF"/>
            </a:solidFill>
            <a:ln w="9525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: Single Corner Snipped 20">
              <a:extLst>
                <a:ext uri="{FF2B5EF4-FFF2-40B4-BE49-F238E27FC236}">
                  <a16:creationId xmlns:a16="http://schemas.microsoft.com/office/drawing/2014/main" id="{D44C7D5B-DEEF-404C-BF4C-05E170CF3522}"/>
                </a:ext>
              </a:extLst>
            </p:cNvPr>
            <p:cNvSpPr/>
            <p:nvPr/>
          </p:nvSpPr>
          <p:spPr>
            <a:xfrm flipH="1">
              <a:off x="1986517" y="4639736"/>
              <a:ext cx="247649" cy="116819"/>
            </a:xfrm>
            <a:prstGeom prst="snip1Rect">
              <a:avLst>
                <a:gd name="adj" fmla="val 50000"/>
              </a:avLst>
            </a:prstGeom>
            <a:solidFill>
              <a:sysClr val="window" lastClr="FFFFFF"/>
            </a:solidFill>
            <a:ln w="9525" cap="flat" cmpd="sng" algn="ctr">
              <a:solidFill>
                <a:srgbClr val="00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7" name="Rectángulo 22">
            <a:extLst>
              <a:ext uri="{FF2B5EF4-FFF2-40B4-BE49-F238E27FC236}">
                <a16:creationId xmlns:a16="http://schemas.microsoft.com/office/drawing/2014/main" id="{59DE9AC8-F466-2972-78A3-6C4B49223713}"/>
              </a:ext>
            </a:extLst>
          </p:cNvPr>
          <p:cNvSpPr/>
          <p:nvPr/>
        </p:nvSpPr>
        <p:spPr>
          <a:xfrm>
            <a:off x="3350795" y="3234491"/>
            <a:ext cx="1329155" cy="37147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DL/UL </a:t>
            </a:r>
            <a:r>
              <a:rPr kumimoji="0" lang="es-ES" sz="9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Exchanges</a:t>
            </a:r>
            <a:endParaRPr kumimoji="0" lang="es-ES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9" name="Rectángulo 22">
            <a:extLst>
              <a:ext uri="{FF2B5EF4-FFF2-40B4-BE49-F238E27FC236}">
                <a16:creationId xmlns:a16="http://schemas.microsoft.com/office/drawing/2014/main" id="{6815BBCB-5AAF-7724-C536-2A38C63231F0}"/>
              </a:ext>
            </a:extLst>
          </p:cNvPr>
          <p:cNvSpPr/>
          <p:nvPr/>
        </p:nvSpPr>
        <p:spPr>
          <a:xfrm>
            <a:off x="1409989" y="2593141"/>
            <a:ext cx="333085" cy="183761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RTS</a:t>
            </a:r>
          </a:p>
        </p:txBody>
      </p:sp>
      <p:sp>
        <p:nvSpPr>
          <p:cNvPr id="31" name="Rectángulo 22">
            <a:extLst>
              <a:ext uri="{FF2B5EF4-FFF2-40B4-BE49-F238E27FC236}">
                <a16:creationId xmlns:a16="http://schemas.microsoft.com/office/drawing/2014/main" id="{9CF0DC2C-773B-6BDC-3F26-0737FE3BB05C}"/>
              </a:ext>
            </a:extLst>
          </p:cNvPr>
          <p:cNvSpPr/>
          <p:nvPr/>
        </p:nvSpPr>
        <p:spPr>
          <a:xfrm>
            <a:off x="1813214" y="2777291"/>
            <a:ext cx="333085" cy="183761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700" b="1" kern="0" dirty="0">
                <a:solidFill>
                  <a:srgbClr val="000000"/>
                </a:solidFill>
                <a:latin typeface="Calibri" panose="020F0502020204030204"/>
                <a:ea typeface="+mn-ea"/>
                <a:cs typeface="Times New Roman" panose="02020603050405020304" pitchFamily="18" charset="0"/>
              </a:rPr>
              <a:t>C</a:t>
            </a: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TS</a:t>
            </a:r>
          </a:p>
        </p:txBody>
      </p:sp>
      <p:cxnSp>
        <p:nvCxnSpPr>
          <p:cNvPr id="32" name="Conector recto de flecha 20">
            <a:extLst>
              <a:ext uri="{FF2B5EF4-FFF2-40B4-BE49-F238E27FC236}">
                <a16:creationId xmlns:a16="http://schemas.microsoft.com/office/drawing/2014/main" id="{DBE7731E-84FD-ADE8-2850-A7F2DDDCA04B}"/>
              </a:ext>
            </a:extLst>
          </p:cNvPr>
          <p:cNvCxnSpPr>
            <a:cxnSpLocks/>
          </p:cNvCxnSpPr>
          <p:nvPr/>
        </p:nvCxnSpPr>
        <p:spPr>
          <a:xfrm flipV="1">
            <a:off x="1939925" y="3431341"/>
            <a:ext cx="246677" cy="24130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cxnSp>
        <p:nvCxnSpPr>
          <p:cNvPr id="35" name="Conector recto de flecha 20">
            <a:extLst>
              <a:ext uri="{FF2B5EF4-FFF2-40B4-BE49-F238E27FC236}">
                <a16:creationId xmlns:a16="http://schemas.microsoft.com/office/drawing/2014/main" id="{0DB7CFDC-5B53-BE4F-FA8E-7F8350E53185}"/>
              </a:ext>
            </a:extLst>
          </p:cNvPr>
          <p:cNvCxnSpPr>
            <a:cxnSpLocks/>
          </p:cNvCxnSpPr>
          <p:nvPr/>
        </p:nvCxnSpPr>
        <p:spPr>
          <a:xfrm>
            <a:off x="2183069" y="2961441"/>
            <a:ext cx="0" cy="612775"/>
          </a:xfrm>
          <a:prstGeom prst="straightConnector1">
            <a:avLst/>
          </a:prstGeom>
          <a:ln w="1905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160D0F72-1EE5-8FB1-E0E5-60273B5983B9}"/>
              </a:ext>
            </a:extLst>
          </p:cNvPr>
          <p:cNvSpPr txBox="1"/>
          <p:nvPr/>
        </p:nvSpPr>
        <p:spPr>
          <a:xfrm>
            <a:off x="1228681" y="3637003"/>
            <a:ext cx="122241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b="1" dirty="0">
                <a:solidFill>
                  <a:srgbClr val="000000"/>
                </a:solidFill>
                <a:latin typeface="Calibri" panose="020F0502020204030204"/>
                <a:ea typeface="+mn-ea"/>
              </a:rPr>
              <a:t>BSS jumps to the non-primary channel</a:t>
            </a:r>
            <a:endParaRPr lang="en-US" sz="900" b="1" baseline="-25000" dirty="0">
              <a:solidFill>
                <a:srgbClr val="000000"/>
              </a:solidFill>
              <a:latin typeface="Calibri" panose="020F0502020204030204"/>
              <a:ea typeface="+mn-ea"/>
            </a:endParaRPr>
          </a:p>
        </p:txBody>
      </p:sp>
      <p:sp>
        <p:nvSpPr>
          <p:cNvPr id="64" name="Rectángulo 22">
            <a:extLst>
              <a:ext uri="{FF2B5EF4-FFF2-40B4-BE49-F238E27FC236}">
                <a16:creationId xmlns:a16="http://schemas.microsoft.com/office/drawing/2014/main" id="{1B2F27DC-815A-16C4-EA7B-3DA07A8BB1C2}"/>
              </a:ext>
            </a:extLst>
          </p:cNvPr>
          <p:cNvSpPr/>
          <p:nvPr/>
        </p:nvSpPr>
        <p:spPr>
          <a:xfrm>
            <a:off x="4943764" y="3244016"/>
            <a:ext cx="333085" cy="183761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RTS</a:t>
            </a:r>
          </a:p>
        </p:txBody>
      </p:sp>
      <p:sp>
        <p:nvSpPr>
          <p:cNvPr id="65" name="Rectángulo 22">
            <a:extLst>
              <a:ext uri="{FF2B5EF4-FFF2-40B4-BE49-F238E27FC236}">
                <a16:creationId xmlns:a16="http://schemas.microsoft.com/office/drawing/2014/main" id="{3B8023DA-89F7-0019-8736-50205AABF101}"/>
              </a:ext>
            </a:extLst>
          </p:cNvPr>
          <p:cNvSpPr/>
          <p:nvPr/>
        </p:nvSpPr>
        <p:spPr>
          <a:xfrm>
            <a:off x="5346989" y="3428166"/>
            <a:ext cx="333085" cy="183761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700" b="1" kern="0" dirty="0">
                <a:solidFill>
                  <a:srgbClr val="000000"/>
                </a:solidFill>
                <a:latin typeface="Calibri" panose="020F0502020204030204"/>
                <a:ea typeface="+mn-ea"/>
                <a:cs typeface="Times New Roman" panose="02020603050405020304" pitchFamily="18" charset="0"/>
              </a:rPr>
              <a:t>C</a:t>
            </a:r>
            <a:r>
              <a:rPr kumimoji="0" lang="es-ES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TS</a:t>
            </a:r>
          </a:p>
        </p:txBody>
      </p:sp>
      <p:cxnSp>
        <p:nvCxnSpPr>
          <p:cNvPr id="66" name="Conector recto de flecha 20">
            <a:extLst>
              <a:ext uri="{FF2B5EF4-FFF2-40B4-BE49-F238E27FC236}">
                <a16:creationId xmlns:a16="http://schemas.microsoft.com/office/drawing/2014/main" id="{2E85EA6C-A0A3-BC16-21CF-90F8BE34F350}"/>
              </a:ext>
            </a:extLst>
          </p:cNvPr>
          <p:cNvCxnSpPr>
            <a:cxnSpLocks/>
          </p:cNvCxnSpPr>
          <p:nvPr/>
        </p:nvCxnSpPr>
        <p:spPr>
          <a:xfrm>
            <a:off x="4681794" y="3085266"/>
            <a:ext cx="0" cy="612775"/>
          </a:xfrm>
          <a:prstGeom prst="straightConnector1">
            <a:avLst/>
          </a:prstGeom>
          <a:ln w="19050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67" name="Conector recto de flecha 20">
            <a:extLst>
              <a:ext uri="{FF2B5EF4-FFF2-40B4-BE49-F238E27FC236}">
                <a16:creationId xmlns:a16="http://schemas.microsoft.com/office/drawing/2014/main" id="{29012B90-D584-3ED5-F856-70B2749E4C7C}"/>
              </a:ext>
            </a:extLst>
          </p:cNvPr>
          <p:cNvCxnSpPr>
            <a:cxnSpLocks/>
          </p:cNvCxnSpPr>
          <p:nvPr/>
        </p:nvCxnSpPr>
        <p:spPr>
          <a:xfrm flipH="1" flipV="1">
            <a:off x="4694852" y="3437691"/>
            <a:ext cx="226398" cy="260350"/>
          </a:xfrm>
          <a:prstGeom prst="straightConnector1">
            <a:avLst/>
          </a:prstGeom>
          <a:noFill/>
          <a:ln w="6350" cap="flat" cmpd="sng" algn="ctr">
            <a:solidFill>
              <a:srgbClr val="000000"/>
            </a:solidFill>
            <a:prstDash val="solid"/>
            <a:miter lim="800000"/>
            <a:headEnd type="none" w="med" len="med"/>
            <a:tailEnd type="triangle" w="med" len="med"/>
          </a:ln>
          <a:effectLst/>
        </p:spPr>
      </p:cxnSp>
      <p:sp>
        <p:nvSpPr>
          <p:cNvPr id="76" name="TextBox 75">
            <a:extLst>
              <a:ext uri="{FF2B5EF4-FFF2-40B4-BE49-F238E27FC236}">
                <a16:creationId xmlns:a16="http://schemas.microsoft.com/office/drawing/2014/main" id="{33478C86-9F9C-A892-ED99-CDD9B051B9E2}"/>
              </a:ext>
            </a:extLst>
          </p:cNvPr>
          <p:cNvSpPr txBox="1"/>
          <p:nvPr/>
        </p:nvSpPr>
        <p:spPr>
          <a:xfrm>
            <a:off x="4733881" y="3627478"/>
            <a:ext cx="122241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900" b="1" dirty="0">
                <a:solidFill>
                  <a:srgbClr val="000000"/>
                </a:solidFill>
                <a:latin typeface="Calibri" panose="020F0502020204030204"/>
                <a:ea typeface="+mn-ea"/>
              </a:rPr>
              <a:t>BSS returns to the primary channel</a:t>
            </a:r>
            <a:endParaRPr lang="en-US" sz="900" b="1" baseline="-25000" dirty="0">
              <a:solidFill>
                <a:srgbClr val="000000"/>
              </a:solidFill>
              <a:latin typeface="Calibri" panose="020F0502020204030204"/>
              <a:ea typeface="+mn-ea"/>
            </a:endParaRPr>
          </a:p>
        </p:txBody>
      </p:sp>
      <p:sp>
        <p:nvSpPr>
          <p:cNvPr id="81" name="Rectángulo 22">
            <a:extLst>
              <a:ext uri="{FF2B5EF4-FFF2-40B4-BE49-F238E27FC236}">
                <a16:creationId xmlns:a16="http://schemas.microsoft.com/office/drawing/2014/main" id="{D32F6C5E-7233-8AA9-1AE2-0B47A306FF88}"/>
              </a:ext>
            </a:extLst>
          </p:cNvPr>
          <p:cNvSpPr/>
          <p:nvPr/>
        </p:nvSpPr>
        <p:spPr>
          <a:xfrm>
            <a:off x="5749925" y="3239254"/>
            <a:ext cx="1779588" cy="371475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 cap="flat" cmpd="sng" algn="ctr">
            <a:solidFill>
              <a:srgbClr val="0000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DL/UL </a:t>
            </a:r>
            <a:r>
              <a:rPr kumimoji="0" lang="es-ES" sz="9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Exchanges</a:t>
            </a:r>
            <a:endParaRPr kumimoji="0" lang="es-ES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Times New Roman" panose="02020603050405020304" pitchFamily="18" charset="0"/>
            </a:endParaRPr>
          </a:p>
        </p:txBody>
      </p:sp>
      <p:grpSp>
        <p:nvGrpSpPr>
          <p:cNvPr id="84" name="Group 83">
            <a:extLst>
              <a:ext uri="{FF2B5EF4-FFF2-40B4-BE49-F238E27FC236}">
                <a16:creationId xmlns:a16="http://schemas.microsoft.com/office/drawing/2014/main" id="{773A76A6-1CAF-9C22-BACE-0A9CF8EC7F24}"/>
              </a:ext>
            </a:extLst>
          </p:cNvPr>
          <p:cNvGrpSpPr>
            <a:grpSpLocks noChangeAspect="1"/>
          </p:cNvGrpSpPr>
          <p:nvPr/>
        </p:nvGrpSpPr>
        <p:grpSpPr>
          <a:xfrm>
            <a:off x="5516757" y="1868573"/>
            <a:ext cx="1565081" cy="826388"/>
            <a:chOff x="5969194" y="3146146"/>
            <a:chExt cx="2332261" cy="1231472"/>
          </a:xfrm>
        </p:grpSpPr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DEB94C62-A6C1-E9D7-0B50-40E79E052189}"/>
                </a:ext>
              </a:extLst>
            </p:cNvPr>
            <p:cNvSpPr/>
            <p:nvPr/>
          </p:nvSpPr>
          <p:spPr>
            <a:xfrm>
              <a:off x="6821045" y="3687950"/>
              <a:ext cx="609022" cy="174756"/>
            </a:xfrm>
            <a:prstGeom prst="rect">
              <a:avLst/>
            </a:prstGeom>
            <a:solidFill>
              <a:srgbClr val="156082"/>
            </a:solidFill>
            <a:ln w="9525" cap="flat" cmpd="sng" algn="ctr">
              <a:solidFill>
                <a:srgbClr val="156082">
                  <a:shade val="15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>
                <a:ln w="6350">
                  <a:solidFill>
                    <a:prstClr val="black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6CBADEA5-ABF6-7D85-8526-A632A1B3CBE3}"/>
                </a:ext>
              </a:extLst>
            </p:cNvPr>
            <p:cNvSpPr/>
            <p:nvPr/>
          </p:nvSpPr>
          <p:spPr>
            <a:xfrm>
              <a:off x="7432554" y="3687950"/>
              <a:ext cx="609022" cy="174756"/>
            </a:xfrm>
            <a:prstGeom prst="rect">
              <a:avLst/>
            </a:prstGeom>
            <a:solidFill>
              <a:srgbClr val="156082"/>
            </a:solidFill>
            <a:ln w="9525" cap="flat" cmpd="sng" algn="ctr">
              <a:solidFill>
                <a:srgbClr val="156082">
                  <a:shade val="15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>
                <a:ln w="6350">
                  <a:solidFill>
                    <a:prstClr val="black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cxnSp>
          <p:nvCxnSpPr>
            <p:cNvPr id="88" name="Straight Arrow Connector 87">
              <a:extLst>
                <a:ext uri="{FF2B5EF4-FFF2-40B4-BE49-F238E27FC236}">
                  <a16:creationId xmlns:a16="http://schemas.microsoft.com/office/drawing/2014/main" id="{E863C816-74A2-95EF-8458-AAA9C2A959DA}"/>
                </a:ext>
              </a:extLst>
            </p:cNvPr>
            <p:cNvCxnSpPr>
              <a:cxnSpLocks/>
            </p:cNvCxnSpPr>
            <p:nvPr/>
          </p:nvCxnSpPr>
          <p:spPr>
            <a:xfrm>
              <a:off x="6768585" y="3523858"/>
              <a:ext cx="1334023" cy="0"/>
            </a:xfrm>
            <a:prstGeom prst="straightConnector1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olid"/>
              <a:miter lim="800000"/>
              <a:headEnd type="triangle"/>
              <a:tailEnd type="triangle"/>
            </a:ln>
            <a:effectLst/>
          </p:spPr>
        </p:cxnSp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95AEF08F-BE48-14DB-C028-91199D8334A2}"/>
                </a:ext>
              </a:extLst>
            </p:cNvPr>
            <p:cNvSpPr txBox="1"/>
            <p:nvPr/>
          </p:nvSpPr>
          <p:spPr>
            <a:xfrm>
              <a:off x="6829965" y="3146146"/>
              <a:ext cx="1211262" cy="301597"/>
            </a:xfrm>
            <a:prstGeom prst="rect">
              <a:avLst/>
            </a:prstGeom>
            <a:noFill/>
          </p:spPr>
          <p:txBody>
            <a:bodyPr wrap="square" lIns="96000" tIns="96000" rIns="96000" bIns="96000" rtlCol="0">
              <a:spAutoFit/>
            </a:bodyPr>
            <a:lstStyle/>
            <a:p>
              <a:pPr algn="ctr" defTabSz="479988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479988" algn="l"/>
                </a:tabLst>
              </a:pPr>
              <a:r>
                <a:rPr lang="en-GB" sz="700" dirty="0">
                  <a:solidFill>
                    <a:srgbClr val="001135"/>
                  </a:solidFill>
                  <a:latin typeface="Nokia Pure Text Light"/>
                  <a:ea typeface="+mn-ea"/>
                </a:rPr>
                <a:t>Same primary</a:t>
              </a:r>
              <a:endParaRPr lang="en-IE" sz="700" dirty="0">
                <a:solidFill>
                  <a:srgbClr val="001135"/>
                </a:solidFill>
                <a:latin typeface="Nokia Pure Text Light"/>
                <a:ea typeface="+mn-ea"/>
              </a:endParaRPr>
            </a:p>
          </p:txBody>
        </p:sp>
        <p:sp>
          <p:nvSpPr>
            <p:cNvPr id="90" name="Rectangle 89">
              <a:extLst>
                <a:ext uri="{FF2B5EF4-FFF2-40B4-BE49-F238E27FC236}">
                  <a16:creationId xmlns:a16="http://schemas.microsoft.com/office/drawing/2014/main" id="{3DBABA1C-94F3-81E3-90C3-FCDC8B189E66}"/>
                </a:ext>
              </a:extLst>
            </p:cNvPr>
            <p:cNvSpPr/>
            <p:nvPr/>
          </p:nvSpPr>
          <p:spPr>
            <a:xfrm>
              <a:off x="6815588" y="4030074"/>
              <a:ext cx="609022" cy="174756"/>
            </a:xfrm>
            <a:prstGeom prst="rect">
              <a:avLst/>
            </a:prstGeom>
            <a:solidFill>
              <a:srgbClr val="156082"/>
            </a:solidFill>
            <a:ln w="9525" cap="flat" cmpd="sng" algn="ctr">
              <a:solidFill>
                <a:srgbClr val="156082">
                  <a:shade val="15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>
                <a:ln w="6350">
                  <a:solidFill>
                    <a:prstClr val="black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49D4CEEE-F9FF-2AA4-9100-7A3578E6DD26}"/>
                </a:ext>
              </a:extLst>
            </p:cNvPr>
            <p:cNvSpPr/>
            <p:nvPr/>
          </p:nvSpPr>
          <p:spPr>
            <a:xfrm>
              <a:off x="7427097" y="4030074"/>
              <a:ext cx="609022" cy="174756"/>
            </a:xfrm>
            <a:prstGeom prst="rect">
              <a:avLst/>
            </a:prstGeom>
            <a:solidFill>
              <a:sysClr val="window" lastClr="FFFFFF"/>
            </a:solidFill>
            <a:ln w="9525" cap="flat" cmpd="sng" algn="ctr">
              <a:solidFill>
                <a:srgbClr val="156082">
                  <a:shade val="15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>
                <a:ln w="6350">
                  <a:solidFill>
                    <a:prstClr val="black"/>
                  </a:solidFill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cxnSp>
          <p:nvCxnSpPr>
            <p:cNvPr id="93" name="Straight Connector 92">
              <a:extLst>
                <a:ext uri="{FF2B5EF4-FFF2-40B4-BE49-F238E27FC236}">
                  <a16:creationId xmlns:a16="http://schemas.microsoft.com/office/drawing/2014/main" id="{AB1BA21A-52AC-3A73-F262-5A9C2B68328C}"/>
                </a:ext>
              </a:extLst>
            </p:cNvPr>
            <p:cNvCxnSpPr>
              <a:cxnSpLocks/>
            </p:cNvCxnSpPr>
            <p:nvPr/>
          </p:nvCxnSpPr>
          <p:spPr>
            <a:xfrm>
              <a:off x="6829965" y="3623599"/>
              <a:ext cx="594645" cy="0"/>
            </a:xfrm>
            <a:prstGeom prst="line">
              <a:avLst/>
            </a:prstGeom>
            <a:noFill/>
            <a:ln w="19050" cap="flat" cmpd="sng" algn="ctr">
              <a:solidFill>
                <a:srgbClr val="156082"/>
              </a:solidFill>
              <a:prstDash val="solid"/>
              <a:miter lim="800000"/>
            </a:ln>
            <a:effectLst/>
          </p:spPr>
        </p:cxnSp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1DE750F2-1908-F018-3B59-BBA0AF7B1E9F}"/>
                </a:ext>
              </a:extLst>
            </p:cNvPr>
            <p:cNvCxnSpPr/>
            <p:nvPr/>
          </p:nvCxnSpPr>
          <p:spPr>
            <a:xfrm>
              <a:off x="6812984" y="3981098"/>
              <a:ext cx="594645" cy="0"/>
            </a:xfrm>
            <a:prstGeom prst="line">
              <a:avLst/>
            </a:prstGeom>
            <a:noFill/>
            <a:ln w="19050" cap="flat" cmpd="sng" algn="ctr">
              <a:solidFill>
                <a:srgbClr val="156082"/>
              </a:solidFill>
              <a:prstDash val="solid"/>
              <a:miter lim="800000"/>
            </a:ln>
            <a:effectLst/>
          </p:spPr>
        </p:cxnSp>
        <p:sp>
          <p:nvSpPr>
            <p:cNvPr id="95" name="TextBox 94">
              <a:extLst>
                <a:ext uri="{FF2B5EF4-FFF2-40B4-BE49-F238E27FC236}">
                  <a16:creationId xmlns:a16="http://schemas.microsoft.com/office/drawing/2014/main" id="{4FA48140-5AA2-A409-AE00-37D070995E8A}"/>
                </a:ext>
              </a:extLst>
            </p:cNvPr>
            <p:cNvSpPr txBox="1"/>
            <p:nvPr/>
          </p:nvSpPr>
          <p:spPr>
            <a:xfrm>
              <a:off x="5969194" y="3586058"/>
              <a:ext cx="1211262" cy="449436"/>
            </a:xfrm>
            <a:prstGeom prst="rect">
              <a:avLst/>
            </a:prstGeom>
            <a:noFill/>
          </p:spPr>
          <p:txBody>
            <a:bodyPr wrap="square" lIns="96000" tIns="96000" rIns="96000" bIns="96000" rtlCol="0">
              <a:spAutoFit/>
            </a:bodyPr>
            <a:lstStyle/>
            <a:p>
              <a:pPr algn="ctr" defTabSz="479988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479988" algn="l"/>
                </a:tabLst>
              </a:pPr>
              <a:r>
                <a:rPr lang="en-GB" sz="700" dirty="0">
                  <a:solidFill>
                    <a:srgbClr val="001135"/>
                  </a:solidFill>
                  <a:latin typeface="Nokia Pure Text Light"/>
                  <a:ea typeface="+mn-ea"/>
                </a:rPr>
                <a:t>BSS</a:t>
              </a:r>
              <a:endParaRPr lang="en-IE" sz="700" dirty="0">
                <a:solidFill>
                  <a:srgbClr val="001135"/>
                </a:solidFill>
                <a:latin typeface="Nokia Pure Text Light"/>
                <a:ea typeface="+mn-ea"/>
              </a:endParaRPr>
            </a:p>
          </p:txBody>
        </p:sp>
        <p:sp>
          <p:nvSpPr>
            <p:cNvPr id="96" name="TextBox 95">
              <a:extLst>
                <a:ext uri="{FF2B5EF4-FFF2-40B4-BE49-F238E27FC236}">
                  <a16:creationId xmlns:a16="http://schemas.microsoft.com/office/drawing/2014/main" id="{51DE1D14-832F-5832-FC8B-A8A71772AD36}"/>
                </a:ext>
              </a:extLst>
            </p:cNvPr>
            <p:cNvSpPr txBox="1"/>
            <p:nvPr/>
          </p:nvSpPr>
          <p:spPr>
            <a:xfrm>
              <a:off x="5969194" y="3928182"/>
              <a:ext cx="1211262" cy="449436"/>
            </a:xfrm>
            <a:prstGeom prst="rect">
              <a:avLst/>
            </a:prstGeom>
            <a:noFill/>
          </p:spPr>
          <p:txBody>
            <a:bodyPr wrap="square" lIns="96000" tIns="96000" rIns="96000" bIns="96000" rtlCol="0">
              <a:spAutoFit/>
            </a:bodyPr>
            <a:lstStyle/>
            <a:p>
              <a:pPr algn="ctr" defTabSz="479988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479988" algn="l"/>
                </a:tabLst>
              </a:pPr>
              <a:r>
                <a:rPr lang="en-GB" sz="700" dirty="0">
                  <a:solidFill>
                    <a:srgbClr val="001135"/>
                  </a:solidFill>
                  <a:latin typeface="Nokia Pure Text Light"/>
                  <a:ea typeface="+mn-ea"/>
                </a:rPr>
                <a:t>OBSS</a:t>
              </a:r>
              <a:endParaRPr lang="en-IE" sz="700" dirty="0">
                <a:solidFill>
                  <a:srgbClr val="001135"/>
                </a:solidFill>
                <a:latin typeface="Nokia Pure Text Light"/>
                <a:ea typeface="+mn-ea"/>
              </a:endParaRPr>
            </a:p>
          </p:txBody>
        </p:sp>
        <p:sp>
          <p:nvSpPr>
            <p:cNvPr id="97" name="Rectangle 96">
              <a:extLst>
                <a:ext uri="{FF2B5EF4-FFF2-40B4-BE49-F238E27FC236}">
                  <a16:creationId xmlns:a16="http://schemas.microsoft.com/office/drawing/2014/main" id="{F5360C84-BC52-5394-A261-C4984F657D5D}"/>
                </a:ext>
              </a:extLst>
            </p:cNvPr>
            <p:cNvSpPr/>
            <p:nvPr/>
          </p:nvSpPr>
          <p:spPr>
            <a:xfrm>
              <a:off x="6377403" y="3230312"/>
              <a:ext cx="1924052" cy="1097047"/>
            </a:xfrm>
            <a:prstGeom prst="rect">
              <a:avLst/>
            </a:prstGeom>
            <a:noFill/>
            <a:ln w="19050" cap="flat" cmpd="sng" algn="ctr">
              <a:solidFill>
                <a:srgbClr val="156082">
                  <a:shade val="15000"/>
                </a:srgb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0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531110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B3A591-C534-CB4D-90DC-CE8DF6C390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DCF239-2F33-8A66-1F1B-A131717F75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General Simulation Assumptions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DAA9D1-9CB7-0EB3-2891-D72EBAA942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054" y="1843422"/>
            <a:ext cx="8323991" cy="4472034"/>
          </a:xfrm>
        </p:spPr>
        <p:txBody>
          <a:bodyPr/>
          <a:lstStyle/>
          <a:p>
            <a:r>
              <a:rPr lang="en-US" sz="2200" dirty="0"/>
              <a:t>AP and STAs initiate a TXOP using RTS/CTS frames</a:t>
            </a:r>
          </a:p>
          <a:p>
            <a:r>
              <a:rPr lang="en-US" sz="2200" dirty="0"/>
              <a:t>NPCA is triggered by listening to an OBSS RTS/CTS sequence, using a minimum TXOP length threshold of 2ms to take the decision of enabling NPCA</a:t>
            </a:r>
          </a:p>
          <a:p>
            <a:r>
              <a:rPr lang="en-US" sz="2200" dirty="0"/>
              <a:t>In the primary channel, the non-AP STAs generate triggered and untriggered UL traffic</a:t>
            </a:r>
          </a:p>
          <a:p>
            <a:r>
              <a:rPr lang="en-US" sz="2200" dirty="0"/>
              <a:t>In the non-primary channel, the non-AP STAs generate triggered UL traffic </a:t>
            </a:r>
          </a:p>
          <a:p>
            <a:r>
              <a:rPr lang="en-US" sz="2200" dirty="0"/>
              <a:t>Assume there is no switching delay for changing the channel</a:t>
            </a:r>
          </a:p>
          <a:p>
            <a:r>
              <a:rPr lang="en-US" sz="2200" dirty="0"/>
              <a:t>EDCA parameters based on 802.11REVme (Table 9-194)</a:t>
            </a:r>
          </a:p>
          <a:p>
            <a:pPr lvl="1"/>
            <a:r>
              <a:rPr lang="en-US" sz="2200" dirty="0"/>
              <a:t>For primary and non-primary channel access</a:t>
            </a:r>
          </a:p>
          <a:p>
            <a:endParaRPr lang="en-US" sz="2200" dirty="0"/>
          </a:p>
          <a:p>
            <a:endParaRPr lang="en-US" sz="2200" dirty="0"/>
          </a:p>
          <a:p>
            <a:endParaRPr lang="en-US" sz="2200" dirty="0"/>
          </a:p>
          <a:p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92D2F8-104E-6C71-3378-DCFC9D1B22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C8AA9C-B316-B088-249F-22BF92DE360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26175B5-3422-8EA8-4B6D-1C86E5E5F35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89511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8ED97C-321E-28D0-50D4-ABE39C8B40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7923DC-5362-F84A-E6FC-857BB625F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Simulation Setup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DB85B2-F848-8EF3-D0E4-AB034CD6CA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054" y="1843423"/>
            <a:ext cx="8323991" cy="1579562"/>
          </a:xfrm>
        </p:spPr>
        <p:txBody>
          <a:bodyPr/>
          <a:lstStyle/>
          <a:p>
            <a:r>
              <a:rPr lang="en-US" sz="1800" dirty="0"/>
              <a:t>Simulations cover OBSS scenarios under different deployment circumstances, mainly focused on hidden node situations</a:t>
            </a:r>
          </a:p>
          <a:p>
            <a:r>
              <a:rPr lang="en-US" sz="1800" dirty="0"/>
              <a:t>Two independent BSSs, in the same primary channel, each one is composed of one AP and 3 non-AP STAs</a:t>
            </a:r>
          </a:p>
          <a:p>
            <a:pPr lvl="1"/>
            <a:r>
              <a:rPr lang="en-US" sz="1400" dirty="0"/>
              <a:t>BSS1 is NPCA capable</a:t>
            </a:r>
          </a:p>
          <a:p>
            <a:r>
              <a:rPr lang="it-IT" sz="1800" dirty="0"/>
              <a:t>Data traffic per non-AP STA for both BSSs:</a:t>
            </a:r>
          </a:p>
          <a:p>
            <a:pPr lvl="1"/>
            <a:r>
              <a:rPr lang="it-IT" sz="1400" dirty="0"/>
              <a:t>UDP DL: 150Mps</a:t>
            </a:r>
          </a:p>
          <a:p>
            <a:pPr lvl="1"/>
            <a:r>
              <a:rPr lang="it-IT" sz="1400" dirty="0"/>
              <a:t>UDP UL: 20 Mbps</a:t>
            </a:r>
            <a:endParaRPr lang="en-US" sz="14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44C230-9E04-E0E1-7DF1-D68D1361B79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7032CD-81CB-6AE7-1A99-AD2489E55F5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405171E-9F3A-C46D-EF4B-1257A6766EF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  <p:pic>
        <p:nvPicPr>
          <p:cNvPr id="116" name="Graphic 115">
            <a:extLst>
              <a:ext uri="{FF2B5EF4-FFF2-40B4-BE49-F238E27FC236}">
                <a16:creationId xmlns:a16="http://schemas.microsoft.com/office/drawing/2014/main" id="{E666E747-90DA-AA6D-142A-355E7A7B5DD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rgbClr val="196B24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309156" y="4853471"/>
            <a:ext cx="835727" cy="523887"/>
          </a:xfrm>
          <a:prstGeom prst="rect">
            <a:avLst/>
          </a:prstGeom>
        </p:spPr>
      </p:pic>
      <p:pic>
        <p:nvPicPr>
          <p:cNvPr id="117" name="Graphic 116">
            <a:extLst>
              <a:ext uri="{FF2B5EF4-FFF2-40B4-BE49-F238E27FC236}">
                <a16:creationId xmlns:a16="http://schemas.microsoft.com/office/drawing/2014/main" id="{7BF1E3FC-E16E-6EE9-4C42-83680DC474C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duotone>
              <a:srgbClr val="196B24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171142" y="4298909"/>
            <a:ext cx="235488" cy="381061"/>
          </a:xfrm>
          <a:prstGeom prst="rect">
            <a:avLst/>
          </a:prstGeom>
        </p:spPr>
      </p:pic>
      <p:pic>
        <p:nvPicPr>
          <p:cNvPr id="118" name="Graphic 117">
            <a:extLst>
              <a:ext uri="{FF2B5EF4-FFF2-40B4-BE49-F238E27FC236}">
                <a16:creationId xmlns:a16="http://schemas.microsoft.com/office/drawing/2014/main" id="{225C976F-191B-211D-D05F-B81AF3E5D9E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duotone>
              <a:srgbClr val="196B24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501705" y="4504649"/>
            <a:ext cx="235488" cy="381061"/>
          </a:xfrm>
          <a:prstGeom prst="rect">
            <a:avLst/>
          </a:prstGeom>
        </p:spPr>
      </p:pic>
      <p:pic>
        <p:nvPicPr>
          <p:cNvPr id="119" name="Graphic 118">
            <a:extLst>
              <a:ext uri="{FF2B5EF4-FFF2-40B4-BE49-F238E27FC236}">
                <a16:creationId xmlns:a16="http://schemas.microsoft.com/office/drawing/2014/main" id="{D31C38AE-40EC-F285-9781-F816157EC6F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duotone>
              <a:srgbClr val="196B24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917035" y="5326887"/>
            <a:ext cx="235488" cy="381061"/>
          </a:xfrm>
          <a:prstGeom prst="rect">
            <a:avLst/>
          </a:prstGeom>
        </p:spPr>
      </p:pic>
      <p:pic>
        <p:nvPicPr>
          <p:cNvPr id="120" name="Graphic 119">
            <a:extLst>
              <a:ext uri="{FF2B5EF4-FFF2-40B4-BE49-F238E27FC236}">
                <a16:creationId xmlns:a16="http://schemas.microsoft.com/office/drawing/2014/main" id="{63ACD8D1-BD17-C4B0-EAAB-93A9914F5BB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rgbClr val="196B24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247014" y="4835183"/>
            <a:ext cx="835727" cy="523887"/>
          </a:xfrm>
          <a:prstGeom prst="rect">
            <a:avLst/>
          </a:prstGeom>
        </p:spPr>
      </p:pic>
      <p:pic>
        <p:nvPicPr>
          <p:cNvPr id="122" name="Graphic 121">
            <a:extLst>
              <a:ext uri="{FF2B5EF4-FFF2-40B4-BE49-F238E27FC236}">
                <a16:creationId xmlns:a16="http://schemas.microsoft.com/office/drawing/2014/main" id="{A3EB03AD-2295-2A30-9B49-E1D0540AE88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duotone>
              <a:srgbClr val="196B24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303595" y="4799423"/>
            <a:ext cx="235488" cy="381061"/>
          </a:xfrm>
          <a:prstGeom prst="rect">
            <a:avLst/>
          </a:prstGeom>
        </p:spPr>
      </p:pic>
      <p:pic>
        <p:nvPicPr>
          <p:cNvPr id="123" name="Graphic 122">
            <a:extLst>
              <a:ext uri="{FF2B5EF4-FFF2-40B4-BE49-F238E27FC236}">
                <a16:creationId xmlns:a16="http://schemas.microsoft.com/office/drawing/2014/main" id="{CC4D2AAC-D8BD-A694-6B70-EE75E4C79E4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duotone>
              <a:srgbClr val="196B24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837075" y="5357207"/>
            <a:ext cx="235488" cy="381061"/>
          </a:xfrm>
          <a:prstGeom prst="rect">
            <a:avLst/>
          </a:prstGeom>
        </p:spPr>
      </p:pic>
      <p:pic>
        <p:nvPicPr>
          <p:cNvPr id="124" name="Graphic 123">
            <a:extLst>
              <a:ext uri="{FF2B5EF4-FFF2-40B4-BE49-F238E27FC236}">
                <a16:creationId xmlns:a16="http://schemas.microsoft.com/office/drawing/2014/main" id="{AF16F6AB-6000-C68D-12DF-C0DAA2D2035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duotone>
              <a:srgbClr val="196B24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954022" y="4476255"/>
            <a:ext cx="235488" cy="381061"/>
          </a:xfrm>
          <a:prstGeom prst="rect">
            <a:avLst/>
          </a:prstGeom>
        </p:spPr>
      </p:pic>
      <p:sp>
        <p:nvSpPr>
          <p:cNvPr id="125" name="TextBox 124">
            <a:extLst>
              <a:ext uri="{FF2B5EF4-FFF2-40B4-BE49-F238E27FC236}">
                <a16:creationId xmlns:a16="http://schemas.microsoft.com/office/drawing/2014/main" id="{A835F6A6-3DAB-FC3F-31AF-A06211561D4A}"/>
              </a:ext>
            </a:extLst>
          </p:cNvPr>
          <p:cNvSpPr txBox="1"/>
          <p:nvPr/>
        </p:nvSpPr>
        <p:spPr>
          <a:xfrm>
            <a:off x="5094412" y="5268524"/>
            <a:ext cx="1138239" cy="686318"/>
          </a:xfrm>
          <a:prstGeom prst="rect">
            <a:avLst/>
          </a:prstGeom>
          <a:noFill/>
        </p:spPr>
        <p:txBody>
          <a:bodyPr wrap="square" lIns="96000" tIns="96000" rIns="96000" bIns="96000" rtlCol="0">
            <a:spAutoFit/>
          </a:bodyPr>
          <a:lstStyle/>
          <a:p>
            <a:pPr algn="ctr" defTabSz="479988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79988" algn="l"/>
              </a:tabLst>
            </a:pPr>
            <a:r>
              <a:rPr lang="en-GB" sz="1600" dirty="0">
                <a:solidFill>
                  <a:srgbClr val="001135"/>
                </a:solidFill>
                <a:latin typeface="Nokia Pure Text Light"/>
                <a:ea typeface="+mn-ea"/>
              </a:rPr>
              <a:t>AP1</a:t>
            </a:r>
          </a:p>
          <a:p>
            <a:pPr algn="ctr" defTabSz="479988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79988" algn="l"/>
              </a:tabLst>
            </a:pPr>
            <a:r>
              <a:rPr lang="en-GB" sz="1600" dirty="0">
                <a:solidFill>
                  <a:srgbClr val="001135"/>
                </a:solidFill>
                <a:latin typeface="Nokia Pure Text Light"/>
                <a:ea typeface="+mn-ea"/>
              </a:rPr>
              <a:t>160 MHz</a:t>
            </a:r>
            <a:endParaRPr lang="en-IE" sz="1600" dirty="0">
              <a:solidFill>
                <a:srgbClr val="001135"/>
              </a:solidFill>
              <a:latin typeface="Nokia Pure Text Light"/>
              <a:ea typeface="+mn-ea"/>
            </a:endParaRP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5BE2BA50-5E47-BB73-D5F1-0D587027DD91}"/>
              </a:ext>
            </a:extLst>
          </p:cNvPr>
          <p:cNvSpPr txBox="1"/>
          <p:nvPr/>
        </p:nvSpPr>
        <p:spPr>
          <a:xfrm>
            <a:off x="3222247" y="5289940"/>
            <a:ext cx="1018886" cy="686318"/>
          </a:xfrm>
          <a:prstGeom prst="rect">
            <a:avLst/>
          </a:prstGeom>
          <a:noFill/>
        </p:spPr>
        <p:txBody>
          <a:bodyPr wrap="square" lIns="96000" tIns="96000" rIns="96000" bIns="96000" rtlCol="0">
            <a:spAutoFit/>
          </a:bodyPr>
          <a:lstStyle/>
          <a:p>
            <a:pPr algn="ctr" defTabSz="479988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79988" algn="l"/>
              </a:tabLst>
            </a:pPr>
            <a:r>
              <a:rPr lang="en-GB" sz="1600" dirty="0">
                <a:solidFill>
                  <a:srgbClr val="001135"/>
                </a:solidFill>
                <a:latin typeface="Nokia Pure Text Light"/>
                <a:ea typeface="+mn-ea"/>
              </a:rPr>
              <a:t>AP2</a:t>
            </a:r>
          </a:p>
          <a:p>
            <a:pPr algn="ctr" defTabSz="479988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79988" algn="l"/>
              </a:tabLst>
            </a:pPr>
            <a:r>
              <a:rPr lang="en-GB" sz="1600" dirty="0">
                <a:solidFill>
                  <a:srgbClr val="001135"/>
                </a:solidFill>
                <a:latin typeface="Nokia Pure Text Light"/>
                <a:ea typeface="+mn-ea"/>
              </a:rPr>
              <a:t>80 MHz</a:t>
            </a:r>
            <a:endParaRPr lang="en-IE" sz="1600" dirty="0">
              <a:solidFill>
                <a:srgbClr val="001135"/>
              </a:solidFill>
              <a:latin typeface="Nokia Pure Text Light"/>
              <a:ea typeface="+mn-ea"/>
            </a:endParaRPr>
          </a:p>
        </p:txBody>
      </p:sp>
      <p:sp>
        <p:nvSpPr>
          <p:cNvPr id="127" name="TextBox 126">
            <a:extLst>
              <a:ext uri="{FF2B5EF4-FFF2-40B4-BE49-F238E27FC236}">
                <a16:creationId xmlns:a16="http://schemas.microsoft.com/office/drawing/2014/main" id="{CFBCC07C-E6B6-A81E-6C39-2C35F31B3498}"/>
              </a:ext>
            </a:extLst>
          </p:cNvPr>
          <p:cNvSpPr txBox="1"/>
          <p:nvPr/>
        </p:nvSpPr>
        <p:spPr>
          <a:xfrm>
            <a:off x="7006952" y="4708883"/>
            <a:ext cx="552877" cy="378541"/>
          </a:xfrm>
          <a:prstGeom prst="rect">
            <a:avLst/>
          </a:prstGeom>
          <a:noFill/>
        </p:spPr>
        <p:txBody>
          <a:bodyPr wrap="square" lIns="96000" tIns="96000" rIns="96000" bIns="96000" rtlCol="0">
            <a:spAutoFit/>
          </a:bodyPr>
          <a:lstStyle/>
          <a:p>
            <a:pPr algn="ctr" defTabSz="479988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79988" algn="l"/>
              </a:tabLst>
            </a:pPr>
            <a:r>
              <a:rPr lang="en-GB" sz="1200" dirty="0">
                <a:solidFill>
                  <a:srgbClr val="001135"/>
                </a:solidFill>
                <a:latin typeface="Nokia Pure Text Light"/>
                <a:ea typeface="+mn-ea"/>
              </a:rPr>
              <a:t>STA11</a:t>
            </a:r>
            <a:endParaRPr lang="en-IE" sz="1200" dirty="0">
              <a:solidFill>
                <a:srgbClr val="001135"/>
              </a:solidFill>
              <a:latin typeface="Nokia Pure Text Light"/>
              <a:ea typeface="+mn-ea"/>
            </a:endParaRPr>
          </a:p>
        </p:txBody>
      </p:sp>
      <p:sp>
        <p:nvSpPr>
          <p:cNvPr id="128" name="TextBox 127">
            <a:extLst>
              <a:ext uri="{FF2B5EF4-FFF2-40B4-BE49-F238E27FC236}">
                <a16:creationId xmlns:a16="http://schemas.microsoft.com/office/drawing/2014/main" id="{C24CC88E-B215-A669-E216-BF76DAD7E230}"/>
              </a:ext>
            </a:extLst>
          </p:cNvPr>
          <p:cNvSpPr txBox="1"/>
          <p:nvPr/>
        </p:nvSpPr>
        <p:spPr>
          <a:xfrm>
            <a:off x="6671752" y="5651918"/>
            <a:ext cx="644317" cy="378541"/>
          </a:xfrm>
          <a:prstGeom prst="rect">
            <a:avLst/>
          </a:prstGeom>
          <a:noFill/>
        </p:spPr>
        <p:txBody>
          <a:bodyPr wrap="square" lIns="96000" tIns="96000" rIns="96000" bIns="96000" rtlCol="0">
            <a:spAutoFit/>
          </a:bodyPr>
          <a:lstStyle/>
          <a:p>
            <a:pPr algn="ctr" defTabSz="479988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79988" algn="l"/>
              </a:tabLst>
            </a:pPr>
            <a:r>
              <a:rPr lang="en-GB" sz="1200" dirty="0">
                <a:solidFill>
                  <a:srgbClr val="001135"/>
                </a:solidFill>
                <a:latin typeface="Nokia Pure Text Light"/>
                <a:ea typeface="+mn-ea"/>
              </a:rPr>
              <a:t>STA12</a:t>
            </a:r>
            <a:endParaRPr lang="en-IE" sz="1200" dirty="0">
              <a:solidFill>
                <a:srgbClr val="001135"/>
              </a:solidFill>
              <a:latin typeface="Nokia Pure Text Light"/>
              <a:ea typeface="+mn-ea"/>
            </a:endParaRP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82A9D33B-8FD8-7C52-6E72-BA16A7B9D51B}"/>
              </a:ext>
            </a:extLst>
          </p:cNvPr>
          <p:cNvSpPr txBox="1"/>
          <p:nvPr/>
        </p:nvSpPr>
        <p:spPr>
          <a:xfrm>
            <a:off x="6296126" y="4824145"/>
            <a:ext cx="644317" cy="378541"/>
          </a:xfrm>
          <a:prstGeom prst="rect">
            <a:avLst/>
          </a:prstGeom>
          <a:noFill/>
        </p:spPr>
        <p:txBody>
          <a:bodyPr wrap="square" lIns="96000" tIns="96000" rIns="96000" bIns="96000" rtlCol="0">
            <a:spAutoFit/>
          </a:bodyPr>
          <a:lstStyle/>
          <a:p>
            <a:pPr algn="ctr" defTabSz="479988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79988" algn="l"/>
              </a:tabLst>
            </a:pPr>
            <a:r>
              <a:rPr lang="en-GB" sz="1200" dirty="0">
                <a:solidFill>
                  <a:srgbClr val="001135"/>
                </a:solidFill>
                <a:latin typeface="Nokia Pure Text Light"/>
                <a:ea typeface="+mn-ea"/>
              </a:rPr>
              <a:t>STA13</a:t>
            </a:r>
            <a:endParaRPr lang="en-IE" sz="1200" dirty="0">
              <a:solidFill>
                <a:srgbClr val="001135"/>
              </a:solidFill>
              <a:latin typeface="Nokia Pure Text Light"/>
              <a:ea typeface="+mn-ea"/>
            </a:endParaRP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4A52C154-A633-1ED9-610E-6F1D2D14A9F8}"/>
              </a:ext>
            </a:extLst>
          </p:cNvPr>
          <p:cNvSpPr txBox="1"/>
          <p:nvPr/>
        </p:nvSpPr>
        <p:spPr>
          <a:xfrm>
            <a:off x="2624357" y="5643095"/>
            <a:ext cx="629077" cy="378541"/>
          </a:xfrm>
          <a:prstGeom prst="rect">
            <a:avLst/>
          </a:prstGeom>
          <a:noFill/>
        </p:spPr>
        <p:txBody>
          <a:bodyPr wrap="square" lIns="96000" tIns="96000" rIns="96000" bIns="96000" rtlCol="0">
            <a:spAutoFit/>
          </a:bodyPr>
          <a:lstStyle/>
          <a:p>
            <a:pPr algn="ctr" defTabSz="479988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79988" algn="l"/>
              </a:tabLst>
            </a:pPr>
            <a:r>
              <a:rPr lang="en-GB" sz="1200" dirty="0">
                <a:solidFill>
                  <a:srgbClr val="001135"/>
                </a:solidFill>
                <a:latin typeface="Nokia Pure Text Light"/>
                <a:ea typeface="+mn-ea"/>
              </a:rPr>
              <a:t>STA21</a:t>
            </a:r>
            <a:endParaRPr lang="en-IE" sz="1200" dirty="0">
              <a:solidFill>
                <a:srgbClr val="001135"/>
              </a:solidFill>
              <a:latin typeface="Nokia Pure Text Light"/>
              <a:ea typeface="+mn-ea"/>
            </a:endParaRP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10AC564A-4AB6-2894-81E5-461E5A2C72F5}"/>
              </a:ext>
            </a:extLst>
          </p:cNvPr>
          <p:cNvSpPr txBox="1"/>
          <p:nvPr/>
        </p:nvSpPr>
        <p:spPr>
          <a:xfrm>
            <a:off x="2750448" y="4780431"/>
            <a:ext cx="644317" cy="378541"/>
          </a:xfrm>
          <a:prstGeom prst="rect">
            <a:avLst/>
          </a:prstGeom>
          <a:noFill/>
        </p:spPr>
        <p:txBody>
          <a:bodyPr wrap="square" lIns="96000" tIns="96000" rIns="96000" bIns="96000" rtlCol="0">
            <a:spAutoFit/>
          </a:bodyPr>
          <a:lstStyle/>
          <a:p>
            <a:pPr algn="ctr" defTabSz="479988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79988" algn="l"/>
              </a:tabLst>
            </a:pPr>
            <a:r>
              <a:rPr lang="en-GB" sz="1200" dirty="0">
                <a:solidFill>
                  <a:srgbClr val="001135"/>
                </a:solidFill>
                <a:latin typeface="Nokia Pure Text Light"/>
                <a:ea typeface="+mn-ea"/>
              </a:rPr>
              <a:t>STA22</a:t>
            </a:r>
            <a:endParaRPr lang="en-IE" sz="1200" dirty="0">
              <a:solidFill>
                <a:srgbClr val="001135"/>
              </a:solidFill>
              <a:latin typeface="Nokia Pure Text Light"/>
              <a:ea typeface="+mn-ea"/>
            </a:endParaRPr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268D310A-A0D4-2048-7CFB-A67B42674058}"/>
              </a:ext>
            </a:extLst>
          </p:cNvPr>
          <p:cNvSpPr txBox="1"/>
          <p:nvPr/>
        </p:nvSpPr>
        <p:spPr>
          <a:xfrm>
            <a:off x="2063445" y="5131031"/>
            <a:ext cx="644317" cy="378541"/>
          </a:xfrm>
          <a:prstGeom prst="rect">
            <a:avLst/>
          </a:prstGeom>
          <a:noFill/>
        </p:spPr>
        <p:txBody>
          <a:bodyPr wrap="square" lIns="96000" tIns="96000" rIns="96000" bIns="96000" rtlCol="0">
            <a:spAutoFit/>
          </a:bodyPr>
          <a:lstStyle/>
          <a:p>
            <a:pPr algn="ctr" defTabSz="479988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79988" algn="l"/>
              </a:tabLst>
            </a:pPr>
            <a:r>
              <a:rPr lang="en-GB" sz="1200" dirty="0">
                <a:solidFill>
                  <a:srgbClr val="001135"/>
                </a:solidFill>
                <a:latin typeface="Nokia Pure Text Light"/>
                <a:ea typeface="+mn-ea"/>
              </a:rPr>
              <a:t>STA23</a:t>
            </a:r>
            <a:endParaRPr lang="en-IE" sz="1200" dirty="0">
              <a:solidFill>
                <a:srgbClr val="001135"/>
              </a:solidFill>
              <a:latin typeface="Nokia Pure Text Light"/>
              <a:ea typeface="+mn-ea"/>
            </a:endParaRPr>
          </a:p>
        </p:txBody>
      </p:sp>
      <p:pic>
        <p:nvPicPr>
          <p:cNvPr id="170" name="Picture 169">
            <a:extLst>
              <a:ext uri="{FF2B5EF4-FFF2-40B4-BE49-F238E27FC236}">
                <a16:creationId xmlns:a16="http://schemas.microsoft.com/office/drawing/2014/main" id="{D9A63E26-6F22-0B0E-5D50-968EF2CD879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902573" y="3867833"/>
            <a:ext cx="1354056" cy="689338"/>
          </a:xfrm>
          <a:prstGeom prst="rect">
            <a:avLst/>
          </a:prstGeom>
        </p:spPr>
      </p:pic>
      <p:sp>
        <p:nvSpPr>
          <p:cNvPr id="171" name="Oval 170">
            <a:extLst>
              <a:ext uri="{FF2B5EF4-FFF2-40B4-BE49-F238E27FC236}">
                <a16:creationId xmlns:a16="http://schemas.microsoft.com/office/drawing/2014/main" id="{26C64AFC-B8FC-ECFC-5DC9-DAD0F7E9397B}"/>
              </a:ext>
            </a:extLst>
          </p:cNvPr>
          <p:cNvSpPr/>
          <p:nvPr/>
        </p:nvSpPr>
        <p:spPr>
          <a:xfrm>
            <a:off x="5037247" y="4174957"/>
            <a:ext cx="3401568" cy="2160069"/>
          </a:xfrm>
          <a:prstGeom prst="ellipse">
            <a:avLst/>
          </a:prstGeom>
          <a:noFill/>
          <a:ln w="19050">
            <a:solidFill>
              <a:srgbClr val="00206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1219170"/>
            <a:endParaRPr lang="en-IE" sz="1600" dirty="0">
              <a:solidFill>
                <a:srgbClr val="FFFFFF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172" name="Oval 171">
            <a:extLst>
              <a:ext uri="{FF2B5EF4-FFF2-40B4-BE49-F238E27FC236}">
                <a16:creationId xmlns:a16="http://schemas.microsoft.com/office/drawing/2014/main" id="{84ADF696-FD34-0C22-BE43-AED20E74DFC4}"/>
              </a:ext>
            </a:extLst>
          </p:cNvPr>
          <p:cNvSpPr/>
          <p:nvPr/>
        </p:nvSpPr>
        <p:spPr>
          <a:xfrm>
            <a:off x="1738563" y="4403558"/>
            <a:ext cx="2791326" cy="1907406"/>
          </a:xfrm>
          <a:prstGeom prst="ellipse">
            <a:avLst/>
          </a:prstGeom>
          <a:noFill/>
          <a:ln w="19050">
            <a:solidFill>
              <a:srgbClr val="00206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1219170"/>
            <a:endParaRPr lang="en-IE" sz="1600" dirty="0">
              <a:solidFill>
                <a:srgbClr val="FFFFFF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2D956FEC-A6FF-00A2-0418-4C1BC30A7DA3}"/>
              </a:ext>
            </a:extLst>
          </p:cNvPr>
          <p:cNvSpPr txBox="1"/>
          <p:nvPr/>
        </p:nvSpPr>
        <p:spPr>
          <a:xfrm>
            <a:off x="7405679" y="5104481"/>
            <a:ext cx="644317" cy="378541"/>
          </a:xfrm>
          <a:prstGeom prst="rect">
            <a:avLst/>
          </a:prstGeom>
          <a:noFill/>
        </p:spPr>
        <p:txBody>
          <a:bodyPr wrap="square" lIns="96000" tIns="96000" rIns="96000" bIns="96000" rtlCol="0">
            <a:spAutoFit/>
          </a:bodyPr>
          <a:lstStyle/>
          <a:p>
            <a:pPr algn="ctr" defTabSz="479988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79988" algn="l"/>
              </a:tabLst>
            </a:pPr>
            <a:r>
              <a:rPr lang="en-GB" sz="1200" dirty="0">
                <a:solidFill>
                  <a:srgbClr val="001135"/>
                </a:solidFill>
                <a:latin typeface="Nokia Pure Text Light"/>
                <a:ea typeface="+mn-ea"/>
              </a:rPr>
              <a:t>BSS1</a:t>
            </a:r>
            <a:endParaRPr lang="en-IE" sz="1200" dirty="0">
              <a:solidFill>
                <a:srgbClr val="001135"/>
              </a:solidFill>
              <a:latin typeface="Nokia Pure Text Light"/>
              <a:ea typeface="+mn-ea"/>
            </a:endParaRPr>
          </a:p>
        </p:txBody>
      </p:sp>
      <p:sp>
        <p:nvSpPr>
          <p:cNvPr id="174" name="TextBox 173">
            <a:extLst>
              <a:ext uri="{FF2B5EF4-FFF2-40B4-BE49-F238E27FC236}">
                <a16:creationId xmlns:a16="http://schemas.microsoft.com/office/drawing/2014/main" id="{9DA051E3-5F0E-DE23-7F9A-79BE1013502F}"/>
              </a:ext>
            </a:extLst>
          </p:cNvPr>
          <p:cNvSpPr txBox="1"/>
          <p:nvPr/>
        </p:nvSpPr>
        <p:spPr>
          <a:xfrm>
            <a:off x="1997192" y="5483476"/>
            <a:ext cx="644317" cy="378541"/>
          </a:xfrm>
          <a:prstGeom prst="rect">
            <a:avLst/>
          </a:prstGeom>
          <a:noFill/>
        </p:spPr>
        <p:txBody>
          <a:bodyPr wrap="square" lIns="96000" tIns="96000" rIns="96000" bIns="96000" rtlCol="0">
            <a:spAutoFit/>
          </a:bodyPr>
          <a:lstStyle/>
          <a:p>
            <a:pPr algn="ctr" defTabSz="479988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479988" algn="l"/>
              </a:tabLst>
            </a:pPr>
            <a:r>
              <a:rPr lang="en-GB" sz="1200" dirty="0">
                <a:solidFill>
                  <a:srgbClr val="001135"/>
                </a:solidFill>
                <a:latin typeface="Nokia Pure Text Light"/>
                <a:ea typeface="+mn-ea"/>
              </a:rPr>
              <a:t>BSS2</a:t>
            </a:r>
            <a:endParaRPr lang="en-IE" sz="1200" dirty="0">
              <a:solidFill>
                <a:srgbClr val="001135"/>
              </a:solidFill>
              <a:latin typeface="Nokia Pure Text Ligh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0515206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A97CDF-0901-B30C-87B3-5FCA1CA6E4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F2B7A2-AC88-6022-51D8-435EE5F07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NPCA Simulation Results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28F361-42E3-8AA4-8947-EE1BCF6C37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054" y="1843423"/>
            <a:ext cx="8323991" cy="1465261"/>
          </a:xfrm>
        </p:spPr>
        <p:txBody>
          <a:bodyPr/>
          <a:lstStyle/>
          <a:p>
            <a:r>
              <a:rPr lang="en-US" sz="2000" dirty="0"/>
              <a:t>Attending to the requirement R1 (see slide 4) of </a:t>
            </a:r>
            <a:r>
              <a:rPr lang="en-US" sz="2000" kern="0" dirty="0"/>
              <a:t>changing jointly to the non-primary channel, we have defined several scenario deployments:</a:t>
            </a:r>
          </a:p>
          <a:p>
            <a:pPr lvl="1"/>
            <a:r>
              <a:rPr lang="en-US" sz="1600" kern="0" dirty="0"/>
              <a:t>No hidden nodes scenario (baseline) – Shown in this slide</a:t>
            </a:r>
          </a:p>
          <a:p>
            <a:pPr lvl="1"/>
            <a:r>
              <a:rPr lang="en-US" sz="1600" dirty="0"/>
              <a:t>Different hidden node use cases</a:t>
            </a:r>
            <a:r>
              <a:rPr lang="en-US" sz="1600" kern="0" dirty="0"/>
              <a:t> </a:t>
            </a: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5902F4-FF7D-BE0F-EFF6-B576C711DA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93D22B-DE29-3F5C-5B79-FC26DEBFA89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411C6EE-8C91-3468-EDAD-2843CD9B99B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43520F2-11B8-5B96-FD22-5D2AE5AF32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05300" y="2947739"/>
            <a:ext cx="2400300" cy="180022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E87929B-D28B-E2D0-38F7-FB8DBA2775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01064" y="2959767"/>
            <a:ext cx="2400300" cy="180022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0C277AF-6770-8990-30B4-A5E84DF5087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99285" y="4651711"/>
            <a:ext cx="2400300" cy="1800225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0F206954-808C-0894-1FAA-A6E9FD3C427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07078" y="4659231"/>
            <a:ext cx="2400300" cy="1800225"/>
          </a:xfrm>
          <a:prstGeom prst="rect">
            <a:avLst/>
          </a:prstGeom>
        </p:spPr>
      </p:pic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FA526367-DDBF-0107-7636-28EEC5B2CD19}"/>
              </a:ext>
            </a:extLst>
          </p:cNvPr>
          <p:cNvSpPr txBox="1">
            <a:spLocks/>
          </p:cNvSpPr>
          <p:nvPr/>
        </p:nvSpPr>
        <p:spPr bwMode="auto">
          <a:xfrm>
            <a:off x="364943" y="3479718"/>
            <a:ext cx="3906267" cy="265037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800100" indent="-34290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200150" indent="-28575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573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114550" indent="-28575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000" kern="0" dirty="0"/>
              <a:t>Under ideal circumstance where all the STAs see each other, the performance gain for the NPCA BSS (BSS1) is clear, while BSS2 has no performance impact, keeping the fairness</a:t>
            </a:r>
            <a:endParaRPr lang="en-US" sz="1600" kern="0" dirty="0"/>
          </a:p>
        </p:txBody>
      </p:sp>
    </p:spTree>
    <p:extLst>
      <p:ext uri="{BB962C8B-B14F-4D97-AF65-F5344CB8AC3E}">
        <p14:creationId xmlns:p14="http://schemas.microsoft.com/office/powerpoint/2010/main" val="14645489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B1D50F-BC21-5192-1D28-7C9EBF27A0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FB5882-0AAC-7311-8D01-418D99C023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8253663" cy="1065213"/>
          </a:xfrm>
        </p:spPr>
        <p:txBody>
          <a:bodyPr/>
          <a:lstStyle/>
          <a:p>
            <a:r>
              <a:rPr lang="en-US" sz="4000" dirty="0"/>
              <a:t>Simulation Results – Hidden nodes 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90722D-6828-2EC0-8736-767621C81A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359" y="1825375"/>
            <a:ext cx="3605478" cy="4304714"/>
          </a:xfrm>
        </p:spPr>
        <p:txBody>
          <a:bodyPr/>
          <a:lstStyle/>
          <a:p>
            <a:r>
              <a:rPr lang="en-US" sz="1800" dirty="0"/>
              <a:t>APs do not see each other</a:t>
            </a:r>
          </a:p>
          <a:p>
            <a:r>
              <a:rPr lang="en-US" sz="1800" dirty="0"/>
              <a:t>The non-AP STAs see all the OBSS network</a:t>
            </a:r>
          </a:p>
          <a:p>
            <a:r>
              <a:rPr lang="en-US" sz="1800" dirty="0"/>
              <a:t>NPCA behavior (BSS1):</a:t>
            </a:r>
          </a:p>
          <a:p>
            <a:pPr lvl="1"/>
            <a:r>
              <a:rPr lang="en-US" sz="1400" dirty="0"/>
              <a:t>Non-AP STAs jump to the non-primary channel</a:t>
            </a:r>
          </a:p>
          <a:p>
            <a:pPr lvl="1"/>
            <a:r>
              <a:rPr lang="en-US" sz="1400" dirty="0"/>
              <a:t>AP does not see BSS2 RTS/CTS exchange</a:t>
            </a:r>
          </a:p>
          <a:p>
            <a:pPr lvl="1"/>
            <a:r>
              <a:rPr lang="en-US" sz="1400" dirty="0"/>
              <a:t>NPCA has no impact on the BSS1 performance</a:t>
            </a:r>
          </a:p>
          <a:p>
            <a:pPr lvl="1"/>
            <a:endParaRPr lang="en-US" sz="11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E81319-FE54-D95A-98B5-DF472DF2A15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D6D7A9-89C8-9BA3-D6A6-EC316983069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D4C574A-01EE-C39A-3E3F-11615C964EA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  <p:pic>
        <p:nvPicPr>
          <p:cNvPr id="68" name="Picture 67">
            <a:extLst>
              <a:ext uri="{FF2B5EF4-FFF2-40B4-BE49-F238E27FC236}">
                <a16:creationId xmlns:a16="http://schemas.microsoft.com/office/drawing/2014/main" id="{09E86FB6-3557-E99A-8772-E310F7F433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65064" y="2061427"/>
            <a:ext cx="5186432" cy="1668363"/>
          </a:xfrm>
          <a:prstGeom prst="rect">
            <a:avLst/>
          </a:prstGeom>
        </p:spPr>
      </p:pic>
      <p:pic>
        <p:nvPicPr>
          <p:cNvPr id="70" name="Picture 69">
            <a:extLst>
              <a:ext uri="{FF2B5EF4-FFF2-40B4-BE49-F238E27FC236}">
                <a16:creationId xmlns:a16="http://schemas.microsoft.com/office/drawing/2014/main" id="{9B5A8011-C39F-F675-9715-65A95E08F47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35279" y="4117808"/>
            <a:ext cx="2667000" cy="2000250"/>
          </a:xfrm>
          <a:prstGeom prst="rect">
            <a:avLst/>
          </a:prstGeom>
        </p:spPr>
      </p:pic>
      <p:pic>
        <p:nvPicPr>
          <p:cNvPr id="72" name="Picture 71">
            <a:extLst>
              <a:ext uri="{FF2B5EF4-FFF2-40B4-BE49-F238E27FC236}">
                <a16:creationId xmlns:a16="http://schemas.microsoft.com/office/drawing/2014/main" id="{94B2DFF6-A7C5-B62C-2FFC-413D0D0CD2A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60431" y="4183981"/>
            <a:ext cx="2667000" cy="200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04207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D9207A-30DC-5F75-2910-5309621BAF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300E2-2F2D-063D-326B-4F11ED136A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8277726" cy="1065213"/>
          </a:xfrm>
        </p:spPr>
        <p:txBody>
          <a:bodyPr/>
          <a:lstStyle/>
          <a:p>
            <a:r>
              <a:rPr lang="en-US" sz="4000" dirty="0"/>
              <a:t>Simulation Results – Hidden nodes B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CCB717-79AC-62E1-F8AF-EC04D85AD5B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29AFD9-F280-7070-E8E9-C2BD4A7495A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Inaki Val, MaxLinear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46497C3-0CD0-2976-F59B-2FA78FA75CF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2025</a:t>
            </a:r>
            <a:endParaRPr lang="en-GB" dirty="0"/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C666E89E-3F36-5DEA-0C37-716CA82432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4138" y="2263843"/>
            <a:ext cx="5185484" cy="1681988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D12FEE7D-9A7E-A71B-6065-EC8726DB9CC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84194" y="4286250"/>
            <a:ext cx="2667000" cy="2000250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89347878-21C6-0F59-2BFB-83809DEF048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32621" y="4328361"/>
            <a:ext cx="2667000" cy="2000250"/>
          </a:xfrm>
          <a:prstGeom prst="rect">
            <a:avLst/>
          </a:prstGeom>
        </p:spPr>
      </p:pic>
      <p:sp>
        <p:nvSpPr>
          <p:cNvPr id="33" name="Content Placeholder 2">
            <a:extLst>
              <a:ext uri="{FF2B5EF4-FFF2-40B4-BE49-F238E27FC236}">
                <a16:creationId xmlns:a16="http://schemas.microsoft.com/office/drawing/2014/main" id="{BEFC4171-8702-5828-329F-8D5323F0A1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359" y="1825375"/>
            <a:ext cx="3605478" cy="4304714"/>
          </a:xfrm>
        </p:spPr>
        <p:txBody>
          <a:bodyPr/>
          <a:lstStyle/>
          <a:p>
            <a:r>
              <a:rPr lang="en-US" sz="1800" dirty="0"/>
              <a:t>APs see each other</a:t>
            </a:r>
          </a:p>
          <a:p>
            <a:r>
              <a:rPr lang="en-US" sz="1800" dirty="0"/>
              <a:t>APs do not see OBSS non-AP STAs</a:t>
            </a:r>
          </a:p>
          <a:p>
            <a:r>
              <a:rPr lang="en-US" sz="1800" dirty="0"/>
              <a:t>Non-AP STAs do not see OBSS STAs and AP</a:t>
            </a:r>
          </a:p>
          <a:p>
            <a:r>
              <a:rPr lang="en-US" sz="1800" dirty="0"/>
              <a:t>NPCA behavior (BSS1):</a:t>
            </a:r>
          </a:p>
          <a:p>
            <a:pPr lvl="1"/>
            <a:r>
              <a:rPr lang="en-US" sz="1400" dirty="0"/>
              <a:t>None of the BSS1 nodes see BSS2 RTS/CTS exchange</a:t>
            </a:r>
          </a:p>
          <a:p>
            <a:pPr lvl="1"/>
            <a:r>
              <a:rPr lang="en-US" sz="1400" dirty="0"/>
              <a:t>NPCA has no impact on the BSS1 performance</a:t>
            </a:r>
          </a:p>
          <a:p>
            <a:pPr lvl="1"/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2687408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634264116B43240A5CD3124B4EAB676" ma:contentTypeVersion="15" ma:contentTypeDescription="Create a new document." ma:contentTypeScope="" ma:versionID="c99f239e82952af76d60d93569713f36">
  <xsd:schema xmlns:xsd="http://www.w3.org/2001/XMLSchema" xmlns:xs="http://www.w3.org/2001/XMLSchema" xmlns:p="http://schemas.microsoft.com/office/2006/metadata/properties" xmlns:ns3="8b390700-fe7f-4397-bba0-2fb4f6bafcae" xmlns:ns4="5e00163f-2a11-4c57-a8d4-8f44c9488464" targetNamespace="http://schemas.microsoft.com/office/2006/metadata/properties" ma:root="true" ma:fieldsID="ecddb3d8d817ba12efd8761179b74ce0" ns3:_="" ns4:_="">
    <xsd:import namespace="8b390700-fe7f-4397-bba0-2fb4f6bafcae"/>
    <xsd:import namespace="5e00163f-2a11-4c57-a8d4-8f44c948846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390700-fe7f-4397-bba0-2fb4f6bafca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00163f-2a11-4c57-a8d4-8f44c948846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8b390700-fe7f-4397-bba0-2fb4f6bafcae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3BAB17A-B4F6-402D-B663-8060ED114DB1}">
  <ds:schemaRefs>
    <ds:schemaRef ds:uri="5e00163f-2a11-4c57-a8d4-8f44c9488464"/>
    <ds:schemaRef ds:uri="8b390700-fe7f-4397-bba0-2fb4f6bafcae"/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9CF809F-5108-46B1-8854-EFCCC7C100CB}">
  <ds:schemaRefs>
    <ds:schemaRef ds:uri="5e00163f-2a11-4c57-a8d4-8f44c9488464"/>
    <ds:schemaRef ds:uri="http://schemas.openxmlformats.org/package/2006/metadata/core-properties"/>
    <ds:schemaRef ds:uri="http://purl.org/dc/elements/1.1/"/>
    <ds:schemaRef ds:uri="http://purl.org/dc/dcmitype/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8b390700-fe7f-4397-bba0-2fb4f6bafcae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CF07E47C-205A-452F-8555-E77020DE0176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80734</TotalTime>
  <Words>1575</Words>
  <Application>Microsoft Office PowerPoint</Application>
  <PresentationFormat>On-screen Show (4:3)</PresentationFormat>
  <Paragraphs>278</Paragraphs>
  <Slides>18</Slides>
  <Notes>17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Aptos</vt:lpstr>
      <vt:lpstr>Arial</vt:lpstr>
      <vt:lpstr>Arial Unicode MS</vt:lpstr>
      <vt:lpstr>Calibri</vt:lpstr>
      <vt:lpstr>Nokia Pure Text Light</vt:lpstr>
      <vt:lpstr>Times New Roman</vt:lpstr>
      <vt:lpstr>Wingdings</vt:lpstr>
      <vt:lpstr>Office Theme</vt:lpstr>
      <vt:lpstr>Document</vt:lpstr>
      <vt:lpstr>Impact of hidden nodes on NPCA performance </vt:lpstr>
      <vt:lpstr>Introduction</vt:lpstr>
      <vt:lpstr>Motivation</vt:lpstr>
      <vt:lpstr>NPCA: Recap</vt:lpstr>
      <vt:lpstr>General Simulation Assumptions</vt:lpstr>
      <vt:lpstr>Simulation Setup</vt:lpstr>
      <vt:lpstr>NPCA Simulation Results</vt:lpstr>
      <vt:lpstr>Simulation Results – Hidden nodes A</vt:lpstr>
      <vt:lpstr>Simulation Results – Hidden nodes B</vt:lpstr>
      <vt:lpstr>Simulation Results – Hidden nodes C</vt:lpstr>
      <vt:lpstr>Simulation Results – Hidden nodes D</vt:lpstr>
      <vt:lpstr>Additional Simulation Results</vt:lpstr>
      <vt:lpstr>Additional Simulation Results</vt:lpstr>
      <vt:lpstr>Additional Simulation Results</vt:lpstr>
      <vt:lpstr>NPCA Simulation Results - Summary</vt:lpstr>
      <vt:lpstr>Conclusion</vt:lpstr>
      <vt:lpstr>References</vt:lpstr>
      <vt:lpstr>Backup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802.11-22/xxxxr0</dc:title>
  <dc:creator>Sigurd Schelstraete</dc:creator>
  <cp:lastModifiedBy>Iñaki Val Beitia</cp:lastModifiedBy>
  <cp:revision>21</cp:revision>
  <cp:lastPrinted>1601-01-01T00:00:00Z</cp:lastPrinted>
  <dcterms:created xsi:type="dcterms:W3CDTF">2022-11-07T19:40:06Z</dcterms:created>
  <dcterms:modified xsi:type="dcterms:W3CDTF">2025-03-10T09:44:14Z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0x010100A634264116B43240A5CD3124B4EAB676</vt:lpwstr>
  </property>
</Properties>
</file>