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69" r:id="rId26"/>
    <p:sldId id="573"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08F8E9-C114-4270-B264-999388626A64}" v="36" dt="2024-12-18T20:11:23.1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3608F8E9-C114-4270-B264-999388626A64}"/>
    <pc:docChg chg="undo custSel delSld modSld modMainMaster">
      <pc:chgData name="Stacey, Robert" userId="8f61b79c-1993-4b76-a5c5-6bb0e2071c28" providerId="ADAL" clId="{3608F8E9-C114-4270-B264-999388626A64}" dt="2024-12-18T20:11:23.125" v="1189" actId="478"/>
      <pc:docMkLst>
        <pc:docMk/>
      </pc:docMkLst>
      <pc:sldChg chg="modSp mod">
        <pc:chgData name="Stacey, Robert" userId="8f61b79c-1993-4b76-a5c5-6bb0e2071c28" providerId="ADAL" clId="{3608F8E9-C114-4270-B264-999388626A64}" dt="2024-12-16T19:19:58.985" v="645" actId="20577"/>
        <pc:sldMkLst>
          <pc:docMk/>
          <pc:sldMk cId="0" sldId="378"/>
        </pc:sldMkLst>
        <pc:graphicFrameChg chg="mod modGraphic">
          <ac:chgData name="Stacey, Robert" userId="8f61b79c-1993-4b76-a5c5-6bb0e2071c28" providerId="ADAL" clId="{3608F8E9-C114-4270-B264-999388626A64}" dt="2024-12-16T19:19:58.985" v="645" actId="20577"/>
          <ac:graphicFrameMkLst>
            <pc:docMk/>
            <pc:sldMk cId="0" sldId="378"/>
            <ac:graphicFrameMk id="3247205" creationId="{00000000-0000-0000-0000-000000000000}"/>
          </ac:graphicFrameMkLst>
        </pc:graphicFrameChg>
      </pc:sldChg>
      <pc:sldChg chg="modSp mod">
        <pc:chgData name="Stacey, Robert" userId="8f61b79c-1993-4b76-a5c5-6bb0e2071c28" providerId="ADAL" clId="{3608F8E9-C114-4270-B264-999388626A64}" dt="2024-12-16T19:22:52.803" v="673" actId="20577"/>
        <pc:sldMkLst>
          <pc:docMk/>
          <pc:sldMk cId="0" sldId="379"/>
        </pc:sldMkLst>
        <pc:graphicFrameChg chg="mod modGraphic">
          <ac:chgData name="Stacey, Robert" userId="8f61b79c-1993-4b76-a5c5-6bb0e2071c28" providerId="ADAL" clId="{3608F8E9-C114-4270-B264-999388626A64}" dt="2024-12-16T19:22:52.803" v="673" actId="20577"/>
          <ac:graphicFrameMkLst>
            <pc:docMk/>
            <pc:sldMk cId="0" sldId="379"/>
            <ac:graphicFrameMk id="7" creationId="{00000000-0000-0000-0000-000000000000}"/>
          </ac:graphicFrameMkLst>
        </pc:graphicFrameChg>
      </pc:sldChg>
      <pc:sldChg chg="modSp mod">
        <pc:chgData name="Stacey, Robert" userId="8f61b79c-1993-4b76-a5c5-6bb0e2071c28" providerId="ADAL" clId="{3608F8E9-C114-4270-B264-999388626A64}" dt="2024-12-16T19:24:08.703" v="689" actId="20577"/>
        <pc:sldMkLst>
          <pc:docMk/>
          <pc:sldMk cId="0" sldId="383"/>
        </pc:sldMkLst>
        <pc:spChg chg="mod">
          <ac:chgData name="Stacey, Robert" userId="8f61b79c-1993-4b76-a5c5-6bb0e2071c28" providerId="ADAL" clId="{3608F8E9-C114-4270-B264-999388626A64}" dt="2024-12-16T19:23:17.403" v="681" actId="20577"/>
          <ac:spMkLst>
            <pc:docMk/>
            <pc:sldMk cId="0" sldId="383"/>
            <ac:spMk id="22534" creationId="{00000000-0000-0000-0000-000000000000}"/>
          </ac:spMkLst>
        </pc:spChg>
        <pc:graphicFrameChg chg="modGraphic">
          <ac:chgData name="Stacey, Robert" userId="8f61b79c-1993-4b76-a5c5-6bb0e2071c28" providerId="ADAL" clId="{3608F8E9-C114-4270-B264-999388626A64}" dt="2024-12-16T19:24:08.703" v="689" actId="20577"/>
          <ac:graphicFrameMkLst>
            <pc:docMk/>
            <pc:sldMk cId="0" sldId="383"/>
            <ac:graphicFrameMk id="5" creationId="{00000000-0000-0000-0000-000000000000}"/>
          </ac:graphicFrameMkLst>
        </pc:graphicFrameChg>
      </pc:sldChg>
      <pc:sldChg chg="addSp delSp modSp mod">
        <pc:chgData name="Stacey, Robert" userId="8f61b79c-1993-4b76-a5c5-6bb0e2071c28" providerId="ADAL" clId="{3608F8E9-C114-4270-B264-999388626A64}" dt="2024-12-18T20:11:23.125" v="1189" actId="478"/>
        <pc:sldMkLst>
          <pc:docMk/>
          <pc:sldMk cId="2016195735" sldId="398"/>
        </pc:sldMkLst>
        <pc:spChg chg="del mod">
          <ac:chgData name="Stacey, Robert" userId="8f61b79c-1993-4b76-a5c5-6bb0e2071c28" providerId="ADAL" clId="{3608F8E9-C114-4270-B264-999388626A64}" dt="2024-12-18T20:07:21.502" v="1151" actId="478"/>
          <ac:spMkLst>
            <pc:docMk/>
            <pc:sldMk cId="2016195735" sldId="398"/>
            <ac:spMk id="3" creationId="{605C25CD-DFF3-8884-3300-75C252FE80A9}"/>
          </ac:spMkLst>
        </pc:spChg>
        <pc:spChg chg="mod">
          <ac:chgData name="Stacey, Robert" userId="8f61b79c-1993-4b76-a5c5-6bb0e2071c28" providerId="ADAL" clId="{3608F8E9-C114-4270-B264-999388626A64}" dt="2024-12-18T20:07:27.861" v="1164" actId="1036"/>
          <ac:spMkLst>
            <pc:docMk/>
            <pc:sldMk cId="2016195735" sldId="398"/>
            <ac:spMk id="6" creationId="{4C73481E-EC83-91E8-257F-71DFB71D699E}"/>
          </ac:spMkLst>
        </pc:spChg>
        <pc:spChg chg="mod">
          <ac:chgData name="Stacey, Robert" userId="8f61b79c-1993-4b76-a5c5-6bb0e2071c28" providerId="ADAL" clId="{3608F8E9-C114-4270-B264-999388626A64}" dt="2024-12-18T20:06:58.854" v="1132" actId="1035"/>
          <ac:spMkLst>
            <pc:docMk/>
            <pc:sldMk cId="2016195735" sldId="398"/>
            <ac:spMk id="7" creationId="{D99C0287-D247-1E55-00A6-5E293B871505}"/>
          </ac:spMkLst>
        </pc:spChg>
        <pc:spChg chg="add mod">
          <ac:chgData name="Stacey, Robert" userId="8f61b79c-1993-4b76-a5c5-6bb0e2071c28" providerId="ADAL" clId="{3608F8E9-C114-4270-B264-999388626A64}" dt="2024-12-18T20:10:25.064" v="1184" actId="1037"/>
          <ac:spMkLst>
            <pc:docMk/>
            <pc:sldMk cId="2016195735" sldId="398"/>
            <ac:spMk id="8" creationId="{2537BA34-960E-DA88-F1A5-94E5AEFBF022}"/>
          </ac:spMkLst>
        </pc:spChg>
        <pc:spChg chg="mod">
          <ac:chgData name="Stacey, Robert" userId="8f61b79c-1993-4b76-a5c5-6bb0e2071c28" providerId="ADAL" clId="{3608F8E9-C114-4270-B264-999388626A64}" dt="2024-12-18T20:06:58.854" v="1132" actId="1035"/>
          <ac:spMkLst>
            <pc:docMk/>
            <pc:sldMk cId="2016195735" sldId="398"/>
            <ac:spMk id="9" creationId="{B35616B8-FBFE-9E29-646D-1EB9FAF0DCDC}"/>
          </ac:spMkLst>
        </pc:spChg>
        <pc:spChg chg="mod">
          <ac:chgData name="Stacey, Robert" userId="8f61b79c-1993-4b76-a5c5-6bb0e2071c28" providerId="ADAL" clId="{3608F8E9-C114-4270-B264-999388626A64}" dt="2024-12-18T20:08:20.679" v="1182" actId="1035"/>
          <ac:spMkLst>
            <pc:docMk/>
            <pc:sldMk cId="2016195735" sldId="398"/>
            <ac:spMk id="10" creationId="{9C1A2EB6-EAC7-7BCD-6BC8-920666D092D9}"/>
          </ac:spMkLst>
        </pc:spChg>
        <pc:spChg chg="mod">
          <ac:chgData name="Stacey, Robert" userId="8f61b79c-1993-4b76-a5c5-6bb0e2071c28" providerId="ADAL" clId="{3608F8E9-C114-4270-B264-999388626A64}" dt="2024-12-18T20:06:58.854" v="1132" actId="1035"/>
          <ac:spMkLst>
            <pc:docMk/>
            <pc:sldMk cId="2016195735" sldId="398"/>
            <ac:spMk id="41" creationId="{00000000-0000-0000-0000-000000000000}"/>
          </ac:spMkLst>
        </pc:spChg>
        <pc:spChg chg="mod">
          <ac:chgData name="Stacey, Robert" userId="8f61b79c-1993-4b76-a5c5-6bb0e2071c28" providerId="ADAL" clId="{3608F8E9-C114-4270-B264-999388626A64}" dt="2024-12-18T20:06:58.854" v="1132" actId="1035"/>
          <ac:spMkLst>
            <pc:docMk/>
            <pc:sldMk cId="2016195735" sldId="398"/>
            <ac:spMk id="48" creationId="{00000000-0000-0000-0000-000000000000}"/>
          </ac:spMkLst>
        </pc:spChg>
        <pc:spChg chg="mod">
          <ac:chgData name="Stacey, Robert" userId="8f61b79c-1993-4b76-a5c5-6bb0e2071c28" providerId="ADAL" clId="{3608F8E9-C114-4270-B264-999388626A64}" dt="2024-12-18T20:06:58.854" v="1132" actId="1035"/>
          <ac:spMkLst>
            <pc:docMk/>
            <pc:sldMk cId="2016195735" sldId="398"/>
            <ac:spMk id="49" creationId="{00000000-0000-0000-0000-000000000000}"/>
          </ac:spMkLst>
        </pc:spChg>
        <pc:spChg chg="del">
          <ac:chgData name="Stacey, Robert" userId="8f61b79c-1993-4b76-a5c5-6bb0e2071c28" providerId="ADAL" clId="{3608F8E9-C114-4270-B264-999388626A64}" dt="2024-12-18T20:11:23.125" v="1189" actId="478"/>
          <ac:spMkLst>
            <pc:docMk/>
            <pc:sldMk cId="2016195735" sldId="398"/>
            <ac:spMk id="54" creationId="{00000000-0000-0000-0000-000000000000}"/>
          </ac:spMkLst>
        </pc:spChg>
        <pc:spChg chg="mod">
          <ac:chgData name="Stacey, Robert" userId="8f61b79c-1993-4b76-a5c5-6bb0e2071c28" providerId="ADAL" clId="{3608F8E9-C114-4270-B264-999388626A64}" dt="2024-12-18T20:08:12.848" v="1179" actId="1035"/>
          <ac:spMkLst>
            <pc:docMk/>
            <pc:sldMk cId="2016195735" sldId="398"/>
            <ac:spMk id="57" creationId="{00000000-0000-0000-0000-000000000000}"/>
          </ac:spMkLst>
        </pc:spChg>
        <pc:spChg chg="mod">
          <ac:chgData name="Stacey, Robert" userId="8f61b79c-1993-4b76-a5c5-6bb0e2071c28" providerId="ADAL" clId="{3608F8E9-C114-4270-B264-999388626A64}" dt="2024-12-18T20:06:58.854" v="1132" actId="1035"/>
          <ac:spMkLst>
            <pc:docMk/>
            <pc:sldMk cId="2016195735" sldId="398"/>
            <ac:spMk id="59" creationId="{00000000-0000-0000-0000-000000000000}"/>
          </ac:spMkLst>
        </pc:spChg>
        <pc:spChg chg="mod">
          <ac:chgData name="Stacey, Robert" userId="8f61b79c-1993-4b76-a5c5-6bb0e2071c28" providerId="ADAL" clId="{3608F8E9-C114-4270-B264-999388626A64}" dt="2024-12-18T20:06:58.854" v="1132" actId="1035"/>
          <ac:spMkLst>
            <pc:docMk/>
            <pc:sldMk cId="2016195735" sldId="398"/>
            <ac:spMk id="61" creationId="{00000000-0000-0000-0000-000000000000}"/>
          </ac:spMkLst>
        </pc:spChg>
        <pc:spChg chg="mod">
          <ac:chgData name="Stacey, Robert" userId="8f61b79c-1993-4b76-a5c5-6bb0e2071c28" providerId="ADAL" clId="{3608F8E9-C114-4270-B264-999388626A64}" dt="2024-12-18T20:07:40.804" v="1170" actId="1036"/>
          <ac:spMkLst>
            <pc:docMk/>
            <pc:sldMk cId="2016195735" sldId="398"/>
            <ac:spMk id="9264" creationId="{00000000-0000-0000-0000-000000000000}"/>
          </ac:spMkLst>
        </pc:spChg>
        <pc:spChg chg="mod">
          <ac:chgData name="Stacey, Robert" userId="8f61b79c-1993-4b76-a5c5-6bb0e2071c28" providerId="ADAL" clId="{3608F8E9-C114-4270-B264-999388626A64}" dt="2024-12-18T20:10:49.894" v="1186" actId="1076"/>
          <ac:spMkLst>
            <pc:docMk/>
            <pc:sldMk cId="2016195735" sldId="398"/>
            <ac:spMk id="30723" creationId="{00000000-0000-0000-0000-000000000000}"/>
          </ac:spMkLst>
        </pc:spChg>
        <pc:spChg chg="mod">
          <ac:chgData name="Stacey, Robert" userId="8f61b79c-1993-4b76-a5c5-6bb0e2071c28" providerId="ADAL" clId="{3608F8E9-C114-4270-B264-999388626A64}" dt="2024-12-18T20:11:03.440" v="1188" actId="1076"/>
          <ac:spMkLst>
            <pc:docMk/>
            <pc:sldMk cId="2016195735" sldId="398"/>
            <ac:spMk id="30726" creationId="{00000000-0000-0000-0000-000000000000}"/>
          </ac:spMkLst>
        </pc:spChg>
        <pc:spChg chg="mod">
          <ac:chgData name="Stacey, Robert" userId="8f61b79c-1993-4b76-a5c5-6bb0e2071c28" providerId="ADAL" clId="{3608F8E9-C114-4270-B264-999388626A64}" dt="2024-12-18T20:07:04.158" v="1139" actId="1035"/>
          <ac:spMkLst>
            <pc:docMk/>
            <pc:sldMk cId="2016195735" sldId="398"/>
            <ac:spMk id="30746" creationId="{00000000-0000-0000-0000-000000000000}"/>
          </ac:spMkLst>
        </pc:spChg>
        <pc:spChg chg="mod">
          <ac:chgData name="Stacey, Robert" userId="8f61b79c-1993-4b76-a5c5-6bb0e2071c28" providerId="ADAL" clId="{3608F8E9-C114-4270-B264-999388626A64}" dt="2024-12-18T20:07:40.804" v="1170" actId="1036"/>
          <ac:spMkLst>
            <pc:docMk/>
            <pc:sldMk cId="2016195735" sldId="398"/>
            <ac:spMk id="30765" creationId="{00000000-0000-0000-0000-000000000000}"/>
          </ac:spMkLst>
        </pc:spChg>
      </pc:sldChg>
      <pc:sldChg chg="modSp mod">
        <pc:chgData name="Stacey, Robert" userId="8f61b79c-1993-4b76-a5c5-6bb0e2071c28" providerId="ADAL" clId="{3608F8E9-C114-4270-B264-999388626A64}" dt="2024-12-16T19:20:39.899" v="656" actId="6549"/>
        <pc:sldMkLst>
          <pc:docMk/>
          <pc:sldMk cId="2557909821" sldId="422"/>
        </pc:sldMkLst>
        <pc:graphicFrameChg chg="modGraphic">
          <ac:chgData name="Stacey, Robert" userId="8f61b79c-1993-4b76-a5c5-6bb0e2071c28" providerId="ADAL" clId="{3608F8E9-C114-4270-B264-999388626A64}" dt="2024-12-16T19:20:39.899" v="656" actId="6549"/>
          <ac:graphicFrameMkLst>
            <pc:docMk/>
            <pc:sldMk cId="2557909821" sldId="422"/>
            <ac:graphicFrameMk id="7" creationId="{00000000-0000-0000-0000-000000000000}"/>
          </ac:graphicFrameMkLst>
        </pc:graphicFrameChg>
      </pc:sldChg>
      <pc:sldChg chg="modSp mod">
        <pc:chgData name="Stacey, Robert" userId="8f61b79c-1993-4b76-a5c5-6bb0e2071c28" providerId="ADAL" clId="{3608F8E9-C114-4270-B264-999388626A64}" dt="2024-12-16T19:17:06.983" v="624" actId="2165"/>
        <pc:sldMkLst>
          <pc:docMk/>
          <pc:sldMk cId="3703323730" sldId="430"/>
        </pc:sldMkLst>
        <pc:graphicFrameChg chg="modGraphic">
          <ac:chgData name="Stacey, Robert" userId="8f61b79c-1993-4b76-a5c5-6bb0e2071c28" providerId="ADAL" clId="{3608F8E9-C114-4270-B264-999388626A64}" dt="2024-12-16T19:17:06.983" v="624" actId="2165"/>
          <ac:graphicFrameMkLst>
            <pc:docMk/>
            <pc:sldMk cId="3703323730" sldId="430"/>
            <ac:graphicFrameMk id="6" creationId="{00000000-0000-0000-0000-000000000000}"/>
          </ac:graphicFrameMkLst>
        </pc:graphicFrameChg>
        <pc:graphicFrameChg chg="modGraphic">
          <ac:chgData name="Stacey, Robert" userId="8f61b79c-1993-4b76-a5c5-6bb0e2071c28" providerId="ADAL" clId="{3608F8E9-C114-4270-B264-999388626A64}" dt="2024-12-16T19:16:56.577" v="623" actId="20577"/>
          <ac:graphicFrameMkLst>
            <pc:docMk/>
            <pc:sldMk cId="3703323730" sldId="430"/>
            <ac:graphicFrameMk id="8" creationId="{00000000-0000-0000-0000-000000000000}"/>
          </ac:graphicFrameMkLst>
        </pc:graphicFrameChg>
      </pc:sldChg>
      <pc:sldChg chg="modSp mod">
        <pc:chgData name="Stacey, Robert" userId="8f61b79c-1993-4b76-a5c5-6bb0e2071c28" providerId="ADAL" clId="{3608F8E9-C114-4270-B264-999388626A64}" dt="2024-12-16T18:55:02.113" v="24" actId="20577"/>
        <pc:sldMkLst>
          <pc:docMk/>
          <pc:sldMk cId="109139153" sldId="522"/>
        </pc:sldMkLst>
        <pc:spChg chg="mod">
          <ac:chgData name="Stacey, Robert" userId="8f61b79c-1993-4b76-a5c5-6bb0e2071c28" providerId="ADAL" clId="{3608F8E9-C114-4270-B264-999388626A64}" dt="2024-12-16T18:54:45.586" v="8" actId="6549"/>
          <ac:spMkLst>
            <pc:docMk/>
            <pc:sldMk cId="109139153" sldId="522"/>
            <ac:spMk id="6149" creationId="{00000000-0000-0000-0000-000000000000}"/>
          </ac:spMkLst>
        </pc:spChg>
        <pc:spChg chg="mod">
          <ac:chgData name="Stacey, Robert" userId="8f61b79c-1993-4b76-a5c5-6bb0e2071c28" providerId="ADAL" clId="{3608F8E9-C114-4270-B264-999388626A64}" dt="2024-12-16T18:55:02.113" v="24" actId="20577"/>
          <ac:spMkLst>
            <pc:docMk/>
            <pc:sldMk cId="109139153" sldId="522"/>
            <ac:spMk id="6150" creationId="{00000000-0000-0000-0000-000000000000}"/>
          </ac:spMkLst>
        </pc:spChg>
      </pc:sldChg>
      <pc:sldChg chg="modSp mod">
        <pc:chgData name="Stacey, Robert" userId="8f61b79c-1993-4b76-a5c5-6bb0e2071c28" providerId="ADAL" clId="{3608F8E9-C114-4270-B264-999388626A64}" dt="2024-12-16T18:55:18.770" v="33" actId="20577"/>
        <pc:sldMkLst>
          <pc:docMk/>
          <pc:sldMk cId="609408808" sldId="523"/>
        </pc:sldMkLst>
        <pc:spChg chg="mod">
          <ac:chgData name="Stacey, Robert" userId="8f61b79c-1993-4b76-a5c5-6bb0e2071c28" providerId="ADAL" clId="{3608F8E9-C114-4270-B264-999388626A64}" dt="2024-12-16T18:55:18.770" v="33" actId="20577"/>
          <ac:spMkLst>
            <pc:docMk/>
            <pc:sldMk cId="609408808" sldId="523"/>
            <ac:spMk id="8195" creationId="{00000000-0000-0000-0000-000000000000}"/>
          </ac:spMkLst>
        </pc:spChg>
      </pc:sldChg>
      <pc:sldChg chg="modSp mod">
        <pc:chgData name="Stacey, Robert" userId="8f61b79c-1993-4b76-a5c5-6bb0e2071c28" providerId="ADAL" clId="{3608F8E9-C114-4270-B264-999388626A64}" dt="2024-12-16T19:01:33.885" v="173" actId="20577"/>
        <pc:sldMkLst>
          <pc:docMk/>
          <pc:sldMk cId="984721981" sldId="525"/>
        </pc:sldMkLst>
        <pc:spChg chg="mod">
          <ac:chgData name="Stacey, Robert" userId="8f61b79c-1993-4b76-a5c5-6bb0e2071c28" providerId="ADAL" clId="{3608F8E9-C114-4270-B264-999388626A64}" dt="2024-12-16T19:01:33.885" v="173" actId="20577"/>
          <ac:spMkLst>
            <pc:docMk/>
            <pc:sldMk cId="984721981" sldId="525"/>
            <ac:spMk id="2" creationId="{00000000-0000-0000-0000-000000000000}"/>
          </ac:spMkLst>
        </pc:spChg>
      </pc:sldChg>
      <pc:sldChg chg="modSp mod">
        <pc:chgData name="Stacey, Robert" userId="8f61b79c-1993-4b76-a5c5-6bb0e2071c28" providerId="ADAL" clId="{3608F8E9-C114-4270-B264-999388626A64}" dt="2024-12-16T19:03:59.373" v="271" actId="6549"/>
        <pc:sldMkLst>
          <pc:docMk/>
          <pc:sldMk cId="3429797880" sldId="526"/>
        </pc:sldMkLst>
        <pc:spChg chg="mod">
          <ac:chgData name="Stacey, Robert" userId="8f61b79c-1993-4b76-a5c5-6bb0e2071c28" providerId="ADAL" clId="{3608F8E9-C114-4270-B264-999388626A64}" dt="2024-12-16T19:03:59.373" v="271" actId="6549"/>
          <ac:spMkLst>
            <pc:docMk/>
            <pc:sldMk cId="3429797880" sldId="526"/>
            <ac:spMk id="7" creationId="{00000000-0000-0000-0000-000000000000}"/>
          </ac:spMkLst>
        </pc:spChg>
      </pc:sldChg>
      <pc:sldChg chg="modSp mod">
        <pc:chgData name="Stacey, Robert" userId="8f61b79c-1993-4b76-a5c5-6bb0e2071c28" providerId="ADAL" clId="{3608F8E9-C114-4270-B264-999388626A64}" dt="2024-12-16T19:10:03.492" v="496" actId="113"/>
        <pc:sldMkLst>
          <pc:docMk/>
          <pc:sldMk cId="3717701189" sldId="527"/>
        </pc:sldMkLst>
        <pc:spChg chg="mod">
          <ac:chgData name="Stacey, Robert" userId="8f61b79c-1993-4b76-a5c5-6bb0e2071c28" providerId="ADAL" clId="{3608F8E9-C114-4270-B264-999388626A64}" dt="2024-12-16T19:10:03.492" v="496" actId="113"/>
          <ac:spMkLst>
            <pc:docMk/>
            <pc:sldMk cId="3717701189" sldId="527"/>
            <ac:spMk id="15363" creationId="{00000000-0000-0000-0000-000000000000}"/>
          </ac:spMkLst>
        </pc:spChg>
      </pc:sldChg>
      <pc:sldChg chg="addSp delSp modSp mod">
        <pc:chgData name="Stacey, Robert" userId="8f61b79c-1993-4b76-a5c5-6bb0e2071c28" providerId="ADAL" clId="{3608F8E9-C114-4270-B264-999388626A64}" dt="2024-12-16T19:12:35.178" v="510" actId="1076"/>
        <pc:sldMkLst>
          <pc:docMk/>
          <pc:sldMk cId="1711243814" sldId="528"/>
        </pc:sldMkLst>
        <pc:graphicFrameChg chg="del">
          <ac:chgData name="Stacey, Robert" userId="8f61b79c-1993-4b76-a5c5-6bb0e2071c28" providerId="ADAL" clId="{3608F8E9-C114-4270-B264-999388626A64}" dt="2024-12-16T19:10:29.433" v="497" actId="478"/>
          <ac:graphicFrameMkLst>
            <pc:docMk/>
            <pc:sldMk cId="1711243814" sldId="528"/>
            <ac:graphicFrameMk id="4" creationId="{39F0D2F2-B454-E2AF-BB84-6A7D4F8CF9E1}"/>
          </ac:graphicFrameMkLst>
        </pc:graphicFrameChg>
        <pc:graphicFrameChg chg="add mod modGraphic">
          <ac:chgData name="Stacey, Robert" userId="8f61b79c-1993-4b76-a5c5-6bb0e2071c28" providerId="ADAL" clId="{3608F8E9-C114-4270-B264-999388626A64}" dt="2024-12-16T19:12:35.178" v="510" actId="1076"/>
          <ac:graphicFrameMkLst>
            <pc:docMk/>
            <pc:sldMk cId="1711243814" sldId="528"/>
            <ac:graphicFrameMk id="5" creationId="{07CE5F1C-4DB5-A3DC-7CA4-A6178201AEA5}"/>
          </ac:graphicFrameMkLst>
        </pc:graphicFrameChg>
      </pc:sldChg>
      <pc:sldChg chg="modSp mod">
        <pc:chgData name="Stacey, Robert" userId="8f61b79c-1993-4b76-a5c5-6bb0e2071c28" providerId="ADAL" clId="{3608F8E9-C114-4270-B264-999388626A64}" dt="2024-12-16T19:15:21.899" v="576" actId="6549"/>
        <pc:sldMkLst>
          <pc:docMk/>
          <pc:sldMk cId="723633442" sldId="529"/>
        </pc:sldMkLst>
        <pc:spChg chg="mod">
          <ac:chgData name="Stacey, Robert" userId="8f61b79c-1993-4b76-a5c5-6bb0e2071c28" providerId="ADAL" clId="{3608F8E9-C114-4270-B264-999388626A64}" dt="2024-12-16T19:15:21.899" v="576" actId="6549"/>
          <ac:spMkLst>
            <pc:docMk/>
            <pc:sldMk cId="723633442" sldId="529"/>
            <ac:spMk id="13315" creationId="{00000000-0000-0000-0000-000000000000}"/>
          </ac:spMkLst>
        </pc:spChg>
      </pc:sldChg>
      <pc:sldChg chg="modSp mod">
        <pc:chgData name="Stacey, Robert" userId="8f61b79c-1993-4b76-a5c5-6bb0e2071c28" providerId="ADAL" clId="{3608F8E9-C114-4270-B264-999388626A64}" dt="2024-12-16T19:27:30.877" v="758" actId="6549"/>
        <pc:sldMkLst>
          <pc:docMk/>
          <pc:sldMk cId="2635750655" sldId="550"/>
        </pc:sldMkLst>
        <pc:spChg chg="mod">
          <ac:chgData name="Stacey, Robert" userId="8f61b79c-1993-4b76-a5c5-6bb0e2071c28" providerId="ADAL" clId="{3608F8E9-C114-4270-B264-999388626A64}" dt="2024-12-16T19:27:30.877" v="758" actId="6549"/>
          <ac:spMkLst>
            <pc:docMk/>
            <pc:sldMk cId="2635750655" sldId="550"/>
            <ac:spMk id="20483" creationId="{00000000-0000-0000-0000-000000000000}"/>
          </ac:spMkLst>
        </pc:spChg>
        <pc:spChg chg="mod">
          <ac:chgData name="Stacey, Robert" userId="8f61b79c-1993-4b76-a5c5-6bb0e2071c28" providerId="ADAL" clId="{3608F8E9-C114-4270-B264-999388626A64}" dt="2024-12-16T19:27:11.340" v="741" actId="6549"/>
          <ac:spMkLst>
            <pc:docMk/>
            <pc:sldMk cId="2635750655" sldId="550"/>
            <ac:spMk id="21506" creationId="{00000000-0000-0000-0000-000000000000}"/>
          </ac:spMkLst>
        </pc:spChg>
      </pc:sldChg>
      <pc:sldChg chg="modSp mod">
        <pc:chgData name="Stacey, Robert" userId="8f61b79c-1993-4b76-a5c5-6bb0e2071c28" providerId="ADAL" clId="{3608F8E9-C114-4270-B264-999388626A64}" dt="2024-12-16T19:36:27.222" v="1114" actId="6549"/>
        <pc:sldMkLst>
          <pc:docMk/>
          <pc:sldMk cId="2914520545" sldId="569"/>
        </pc:sldMkLst>
        <pc:spChg chg="mod">
          <ac:chgData name="Stacey, Robert" userId="8f61b79c-1993-4b76-a5c5-6bb0e2071c28" providerId="ADAL" clId="{3608F8E9-C114-4270-B264-999388626A64}" dt="2024-12-16T19:27:42.561" v="759" actId="6549"/>
          <ac:spMkLst>
            <pc:docMk/>
            <pc:sldMk cId="2914520545" sldId="569"/>
            <ac:spMk id="2" creationId="{4142CD0C-EEE7-7335-3745-5588AE2F75AF}"/>
          </ac:spMkLst>
        </pc:spChg>
        <pc:spChg chg="mod">
          <ac:chgData name="Stacey, Robert" userId="8f61b79c-1993-4b76-a5c5-6bb0e2071c28" providerId="ADAL" clId="{3608F8E9-C114-4270-B264-999388626A64}" dt="2024-12-16T19:36:27.222" v="1114" actId="6549"/>
          <ac:spMkLst>
            <pc:docMk/>
            <pc:sldMk cId="2914520545" sldId="569"/>
            <ac:spMk id="3" creationId="{8CC4F827-A04E-4586-89DA-D319CB8AA3DF}"/>
          </ac:spMkLst>
        </pc:spChg>
      </pc:sldChg>
      <pc:sldChg chg="addSp delSp modSp mod">
        <pc:chgData name="Stacey, Robert" userId="8f61b79c-1993-4b76-a5c5-6bb0e2071c28" providerId="ADAL" clId="{3608F8E9-C114-4270-B264-999388626A64}" dt="2024-12-16T19:24:58.895" v="692" actId="14100"/>
        <pc:sldMkLst>
          <pc:docMk/>
          <pc:sldMk cId="559018959" sldId="572"/>
        </pc:sldMkLst>
        <pc:spChg chg="add del mod">
          <ac:chgData name="Stacey, Robert" userId="8f61b79c-1993-4b76-a5c5-6bb0e2071c28" providerId="ADAL" clId="{3608F8E9-C114-4270-B264-999388626A64}" dt="2024-12-16T19:24:52.564" v="691" actId="22"/>
          <ac:spMkLst>
            <pc:docMk/>
            <pc:sldMk cId="559018959" sldId="572"/>
            <ac:spMk id="3" creationId="{36F86576-03E9-2052-85A8-35DF3D4EA992}"/>
          </ac:spMkLst>
        </pc:spChg>
        <pc:picChg chg="add mod ord">
          <ac:chgData name="Stacey, Robert" userId="8f61b79c-1993-4b76-a5c5-6bb0e2071c28" providerId="ADAL" clId="{3608F8E9-C114-4270-B264-999388626A64}" dt="2024-12-16T19:24:58.895" v="692" actId="14100"/>
          <ac:picMkLst>
            <pc:docMk/>
            <pc:sldMk cId="559018959" sldId="572"/>
            <ac:picMk id="8" creationId="{0716ABDE-3418-D7D9-B25B-D11F3C6FE7D0}"/>
          </ac:picMkLst>
        </pc:picChg>
        <pc:picChg chg="del">
          <ac:chgData name="Stacey, Robert" userId="8f61b79c-1993-4b76-a5c5-6bb0e2071c28" providerId="ADAL" clId="{3608F8E9-C114-4270-B264-999388626A64}" dt="2024-12-16T19:24:47.571" v="690" actId="478"/>
          <ac:picMkLst>
            <pc:docMk/>
            <pc:sldMk cId="559018959" sldId="572"/>
            <ac:picMk id="9" creationId="{DE061E45-CE42-AAB2-3358-554C23C3353F}"/>
          </ac:picMkLst>
        </pc:picChg>
      </pc:sldChg>
      <pc:sldChg chg="del">
        <pc:chgData name="Stacey, Robert" userId="8f61b79c-1993-4b76-a5c5-6bb0e2071c28" providerId="ADAL" clId="{3608F8E9-C114-4270-B264-999388626A64}" dt="2024-12-16T19:36:40.403" v="1115" actId="47"/>
        <pc:sldMkLst>
          <pc:docMk/>
          <pc:sldMk cId="2539106465" sldId="573"/>
        </pc:sldMkLst>
      </pc:sldChg>
      <pc:sldMasterChg chg="modSp mod">
        <pc:chgData name="Stacey, Robert" userId="8f61b79c-1993-4b76-a5c5-6bb0e2071c28" providerId="ADAL" clId="{3608F8E9-C114-4270-B264-999388626A64}" dt="2024-12-16T19:37:17.968" v="1125" actId="20577"/>
        <pc:sldMasterMkLst>
          <pc:docMk/>
          <pc:sldMasterMk cId="0" sldId="2147483648"/>
        </pc:sldMasterMkLst>
        <pc:spChg chg="mod">
          <ac:chgData name="Stacey, Robert" userId="8f61b79c-1993-4b76-a5c5-6bb0e2071c28" providerId="ADAL" clId="{3608F8E9-C114-4270-B264-999388626A64}" dt="2024-12-16T19:37:17.968" v="1125" actId="20577"/>
          <ac:spMkLst>
            <pc:docMk/>
            <pc:sldMasterMk cId="0" sldId="2147483648"/>
            <ac:spMk id="1031" creationId="{00000000-0000-0000-0000-000000000000}"/>
          </ac:spMkLst>
        </pc:spChg>
      </pc:sldMasterChg>
    </pc:docChg>
  </pc:docChgLst>
  <pc:docChgLst>
    <pc:chgData name="Stacey, Robert" userId="8f61b79c-1993-4b76-a5c5-6bb0e2071c28" providerId="ADAL" clId="{935A8674-BC4B-4050-8C5C-A78253A93EE9}"/>
    <pc:docChg chg="modSld">
      <pc:chgData name="Stacey, Robert" userId="8f61b79c-1993-4b76-a5c5-6bb0e2071c28" providerId="ADAL" clId="{935A8674-BC4B-4050-8C5C-A78253A93EE9}" dt="2024-11-11T19:53:46.240" v="18" actId="20577"/>
      <pc:docMkLst>
        <pc:docMk/>
      </pc:docMkLst>
      <pc:sldChg chg="modSp mod">
        <pc:chgData name="Stacey, Robert" userId="8f61b79c-1993-4b76-a5c5-6bb0e2071c28" providerId="ADAL" clId="{935A8674-BC4B-4050-8C5C-A78253A93EE9}" dt="2024-11-11T18:11:25.459" v="0" actId="1076"/>
        <pc:sldMkLst>
          <pc:docMk/>
          <pc:sldMk cId="109139153" sldId="522"/>
        </pc:sldMkLst>
        <pc:graphicFrameChg chg="mod">
          <ac:chgData name="Stacey, Robert" userId="8f61b79c-1993-4b76-a5c5-6bb0e2071c28" providerId="ADAL" clId="{935A8674-BC4B-4050-8C5C-A78253A93EE9}" dt="2024-11-11T18:11:25.459" v="0" actId="1076"/>
          <ac:graphicFrameMkLst>
            <pc:docMk/>
            <pc:sldMk cId="109139153" sldId="522"/>
            <ac:graphicFrameMk id="6151" creationId="{00000000-0000-0000-0000-000000000000}"/>
          </ac:graphicFrameMkLst>
        </pc:graphicFrameChg>
      </pc:sldChg>
      <pc:sldChg chg="modSp mod">
        <pc:chgData name="Stacey, Robert" userId="8f61b79c-1993-4b76-a5c5-6bb0e2071c28" providerId="ADAL" clId="{935A8674-BC4B-4050-8C5C-A78253A93EE9}" dt="2024-11-11T18:13:20.910" v="8" actId="20577"/>
        <pc:sldMkLst>
          <pc:docMk/>
          <pc:sldMk cId="1711243814" sldId="528"/>
        </pc:sldMkLst>
        <pc:graphicFrameChg chg="modGraphic">
          <ac:chgData name="Stacey, Robert" userId="8f61b79c-1993-4b76-a5c5-6bb0e2071c28" providerId="ADAL" clId="{935A8674-BC4B-4050-8C5C-A78253A93EE9}" dt="2024-11-11T18:13:20.910" v="8" actId="20577"/>
          <ac:graphicFrameMkLst>
            <pc:docMk/>
            <pc:sldMk cId="1711243814" sldId="528"/>
            <ac:graphicFrameMk id="4" creationId="{39F0D2F2-B454-E2AF-BB84-6A7D4F8CF9E1}"/>
          </ac:graphicFrameMkLst>
        </pc:graphicFrameChg>
      </pc:sldChg>
      <pc:sldChg chg="modSp mod">
        <pc:chgData name="Stacey, Robert" userId="8f61b79c-1993-4b76-a5c5-6bb0e2071c28" providerId="ADAL" clId="{935A8674-BC4B-4050-8C5C-A78253A93EE9}" dt="2024-11-11T19:00:46.343" v="10" actId="20577"/>
        <pc:sldMkLst>
          <pc:docMk/>
          <pc:sldMk cId="723633442" sldId="529"/>
        </pc:sldMkLst>
        <pc:spChg chg="mod">
          <ac:chgData name="Stacey, Robert" userId="8f61b79c-1993-4b76-a5c5-6bb0e2071c28" providerId="ADAL" clId="{935A8674-BC4B-4050-8C5C-A78253A93EE9}" dt="2024-11-11T19:00:46.343" v="10" actId="20577"/>
          <ac:spMkLst>
            <pc:docMk/>
            <pc:sldMk cId="723633442" sldId="529"/>
            <ac:spMk id="13315" creationId="{00000000-0000-0000-0000-000000000000}"/>
          </ac:spMkLst>
        </pc:spChg>
      </pc:sldChg>
      <pc:sldChg chg="modSp mod">
        <pc:chgData name="Stacey, Robert" userId="8f61b79c-1993-4b76-a5c5-6bb0e2071c28" providerId="ADAL" clId="{935A8674-BC4B-4050-8C5C-A78253A93EE9}" dt="2024-11-11T19:53:46.240" v="18" actId="20577"/>
        <pc:sldMkLst>
          <pc:docMk/>
          <pc:sldMk cId="2635750655" sldId="550"/>
        </pc:sldMkLst>
        <pc:spChg chg="mod">
          <ac:chgData name="Stacey, Robert" userId="8f61b79c-1993-4b76-a5c5-6bb0e2071c28" providerId="ADAL" clId="{935A8674-BC4B-4050-8C5C-A78253A93EE9}" dt="2024-11-11T19:53:46.240" v="18" actId="20577"/>
          <ac:spMkLst>
            <pc:docMk/>
            <pc:sldMk cId="2635750655" sldId="550"/>
            <ac:spMk id="2048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January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January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January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January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January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802.11-24/2106r0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January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2024-11-15%20response%20to%20WBA%20liaison%20on%20implementation%20guidelines%20for%20L4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2105" TargetMode="External"/><Relationship Id="rId7" Type="http://schemas.openxmlformats.org/officeDocument/2006/relationships/hyperlink" Target="https://mentor.ieee.org/802.11/dcn/24/11-24-2100" TargetMode="External"/><Relationship Id="rId12" Type="http://schemas.openxmlformats.org/officeDocument/2006/relationships/hyperlink" Target="https://mentor.ieee.org/802.11/dcn/24/11-24-168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2108" TargetMode="External"/><Relationship Id="rId11" Type="http://schemas.openxmlformats.org/officeDocument/2006/relationships/hyperlink" Target="https://mentor.ieee.org/802.11/dcn/24/11-24-2098" TargetMode="External"/><Relationship Id="rId5" Type="http://schemas.openxmlformats.org/officeDocument/2006/relationships/hyperlink" Target="https://mentor.ieee.org/802.11/dcn/24/11-24-2097" TargetMode="External"/><Relationship Id="rId10" Type="http://schemas.openxmlformats.org/officeDocument/2006/relationships/hyperlink" Target="https://mentor.ieee.org/802.11/dcn/24/11-24-2099" TargetMode="External"/><Relationship Id="rId4" Type="http://schemas.openxmlformats.org/officeDocument/2006/relationships/hyperlink" Target="https://mentor.ieee.org/802.11/dcn/24/11-24-2106" TargetMode="External"/><Relationship Id="rId9" Type="http://schemas.openxmlformats.org/officeDocument/2006/relationships/hyperlink" Target="https://mentor.ieee.org/802.11/dcn/24/11-24-210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7" Type="http://schemas.openxmlformats.org/officeDocument/2006/relationships/hyperlink" Target="https://mic.gov.vn/van-ban-phap-luat/du-thao/2210.htm"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6" Type="http://schemas.openxmlformats.org/officeDocument/2006/relationships/hyperlink" Target="https://cept.org/files/9522/Draft%20ECC%20Report%20364.docx" TargetMode="External"/><Relationship Id="rId5" Type="http://schemas.openxmlformats.org/officeDocument/2006/relationships/hyperlink" Target="https://mentor.ieee.org/802.18/documents?is_dcn=112&amp;is_group=0000&amp;is_year=2024" TargetMode="External"/><Relationship Id="rId4" Type="http://schemas.openxmlformats.org/officeDocument/2006/relationships/hyperlink" Target="https://regulations.citc.gov.sa/en/Pages/PublishedPublicConsultations.aspx#/PublishedPublicConsulationDetails/6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January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2025-01-12</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January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6:30pm and Thursday 6:30pm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January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1025037535"/>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Light Communications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137485823"/>
              </p:ext>
            </p:extLst>
          </p:nvPr>
        </p:nvGraphicFramePr>
        <p:xfrm>
          <a:off x="6248400" y="1719575"/>
          <a:ext cx="5744499" cy="259175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M4.1.2/W2.6</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1521948119"/>
              </p:ext>
            </p:extLst>
          </p:nvPr>
        </p:nvGraphicFramePr>
        <p:xfrm>
          <a:off x="2933700" y="2108856"/>
          <a:ext cx="6324600" cy="301429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 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bl>
          </a:graphicData>
        </a:graphic>
      </p:graphicFrame>
      <p:sp>
        <p:nvSpPr>
          <p:cNvPr id="2" name="Date Placeholder 1"/>
          <p:cNvSpPr>
            <a:spLocks noGrp="1"/>
          </p:cNvSpPr>
          <p:nvPr>
            <p:ph type="dt" sz="half" idx="10"/>
          </p:nvPr>
        </p:nvSpPr>
        <p:spPr/>
        <p:txBody>
          <a:bodyPr/>
          <a:lstStyle/>
          <a:p>
            <a:pPr>
              <a:defRPr/>
            </a:pPr>
            <a:r>
              <a:rPr lang="en-US"/>
              <a:t>January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January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 /W2.6</a:t>
            </a:r>
            <a:r>
              <a:rPr lang="en-US" sz="2800" dirty="0"/>
              <a:t> Officers</a:t>
            </a:r>
          </a:p>
        </p:txBody>
      </p:sp>
      <p:sp>
        <p:nvSpPr>
          <p:cNvPr id="2" name="Date Placeholder 1"/>
          <p:cNvSpPr>
            <a:spLocks noGrp="1"/>
          </p:cNvSpPr>
          <p:nvPr>
            <p:ph type="dt" sz="half" idx="10"/>
          </p:nvPr>
        </p:nvSpPr>
        <p:spPr/>
        <p:txBody>
          <a:bodyPr/>
          <a:lstStyle/>
          <a:p>
            <a:pPr>
              <a:defRPr/>
            </a:pPr>
            <a:r>
              <a:rPr lang="en-US"/>
              <a:t>January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19940" y="6097516"/>
            <a:ext cx="216726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585985559"/>
              </p:ext>
            </p:extLst>
          </p:nvPr>
        </p:nvGraphicFramePr>
        <p:xfrm>
          <a:off x="228600" y="1444568"/>
          <a:ext cx="11734800" cy="427043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MF</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Mark HAMILTON, Mark RISON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Po-Kai HUANG, 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Kiseon RYU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Rakesh TAORI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BQ</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ELC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Mohamed ISLIM</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AUTO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Azin</a:t>
                      </a:r>
                      <a:r>
                        <a:rPr kumimoji="0" lang="en-US" sz="1400" b="1" i="0" u="none" strike="noStrike" kern="1200" cap="none" normalizeH="0" baseline="0" dirty="0">
                          <a:ln>
                            <a:noFill/>
                          </a:ln>
                          <a:solidFill>
                            <a:schemeClr val="tx1"/>
                          </a:solidFill>
                          <a:effectLst/>
                          <a:latin typeface="Times New Roman" pitchFamily="18" charset="0"/>
                          <a:ea typeface="+mn-ea"/>
                          <a:cs typeface="+mn-cs"/>
                        </a:rPr>
                        <a:t> NEISHABOORI, Jing MA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 /W2.6</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January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rot="5400000">
            <a:off x="10884397" y="355643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557141"/>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0480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079625"/>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095622"/>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January 2025</a:t>
            </a:r>
            <a:endParaRPr lang="en-US" dirty="0"/>
          </a:p>
        </p:txBody>
      </p:sp>
      <p:sp>
        <p:nvSpPr>
          <p:cNvPr id="48" name="AutoShape 46"/>
          <p:cNvSpPr>
            <a:spLocks noChangeArrowheads="1"/>
          </p:cNvSpPr>
          <p:nvPr/>
        </p:nvSpPr>
        <p:spPr bwMode="auto">
          <a:xfrm>
            <a:off x="9000233" y="3138166"/>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5345186" y="2369820"/>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3817817"/>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45186" y="314385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37046" y="3810000"/>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314867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2360167"/>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31686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ELC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239753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34000" y="4459645"/>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1750249892"/>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Initial</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267068175"/>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2</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360706043"/>
                  </a:ext>
                </a:extLst>
              </a:tr>
            </a:tbl>
          </a:graphicData>
        </a:graphic>
      </p:graphicFrame>
      <p:sp>
        <p:nvSpPr>
          <p:cNvPr id="6" name="Date Placeholder 5"/>
          <p:cNvSpPr>
            <a:spLocks noGrp="1"/>
          </p:cNvSpPr>
          <p:nvPr>
            <p:ph type="dt" sz="half" idx="10"/>
          </p:nvPr>
        </p:nvSpPr>
        <p:spPr/>
        <p:txBody>
          <a:bodyPr/>
          <a:lstStyle/>
          <a:p>
            <a:pPr>
              <a:defRPr/>
            </a:pPr>
            <a:r>
              <a:rPr lang="en-US"/>
              <a:t>January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November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284147671"/>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132</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37</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633</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January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January 2025</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January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January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8" name="Content Placeholder 7">
            <a:extLst>
              <a:ext uri="{FF2B5EF4-FFF2-40B4-BE49-F238E27FC236}">
                <a16:creationId xmlns:a16="http://schemas.microsoft.com/office/drawing/2014/main" id="{6A35273D-3020-8507-BB05-1C68ABB2AB10}"/>
              </a:ext>
            </a:extLst>
          </p:cNvPr>
          <p:cNvPicPr>
            <a:picLocks noGrp="1" noChangeAspect="1"/>
          </p:cNvPicPr>
          <p:nvPr>
            <p:ph idx="1"/>
          </p:nvPr>
        </p:nvPicPr>
        <p:blipFill>
          <a:blip r:embed="rId2"/>
          <a:stretch>
            <a:fillRect/>
          </a:stretch>
        </p:blipFill>
        <p:spPr>
          <a:xfrm>
            <a:off x="914400" y="761999"/>
            <a:ext cx="10455490" cy="5713413"/>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January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8" name="Content Placeholder 7">
            <a:extLst>
              <a:ext uri="{FF2B5EF4-FFF2-40B4-BE49-F238E27FC236}">
                <a16:creationId xmlns:a16="http://schemas.microsoft.com/office/drawing/2014/main" id="{0716ABDE-3418-D7D9-B25B-D11F3C6FE7D0}"/>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652914" y="1981199"/>
            <a:ext cx="8194381" cy="4494213"/>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Attendance by subgroup (November to January)</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January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9" name="Content Placeholder 8">
            <a:extLst>
              <a:ext uri="{FF2B5EF4-FFF2-40B4-BE49-F238E27FC236}">
                <a16:creationId xmlns:a16="http://schemas.microsoft.com/office/drawing/2014/main" id="{A09ADF64-DF69-4FB7-EEED-DA739C45E7D8}"/>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66849"/>
            <a:ext cx="8915400" cy="5014913"/>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Mr. Fujita, </a:t>
            </a:r>
            <a:r>
              <a:rPr lang="en-US" sz="1600" dirty="0"/>
              <a:t>Director-General of the Kinki Telecommunications Bureau MIC, Mid-Week Plenary </a:t>
            </a:r>
            <a:r>
              <a:rPr lang="nn-NO" sz="1600" dirty="0"/>
              <a:t>(Wed PM1)</a:t>
            </a:r>
          </a:p>
          <a:p>
            <a:pPr lvl="1"/>
            <a:r>
              <a:rPr lang="en-US" sz="1600" dirty="0"/>
              <a:t>Steve </a:t>
            </a:r>
            <a:r>
              <a:rPr lang="en-US" sz="1600"/>
              <a:t>Arendt, Cable Labs, AUTO TIG (Mon PM2)</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2025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D0C-EEE7-7335-3745-5588AE2F75AF}"/>
              </a:ext>
            </a:extLst>
          </p:cNvPr>
          <p:cNvSpPr>
            <a:spLocks noGrp="1"/>
          </p:cNvSpPr>
          <p:nvPr>
            <p:ph type="title"/>
          </p:nvPr>
        </p:nvSpPr>
        <p:spPr/>
        <p:txBody>
          <a:bodyPr/>
          <a:lstStyle/>
          <a:p>
            <a:r>
              <a:rPr lang="en-GB" altLang="en-US" dirty="0"/>
              <a:t>M6.1 Announcements – </a:t>
            </a:r>
            <a:r>
              <a:rPr lang="en-GB" altLang="en-US" dirty="0" err="1"/>
              <a:t>TGbq</a:t>
            </a:r>
            <a:r>
              <a:rPr lang="en-GB" altLang="en-US" dirty="0"/>
              <a:t> Chair Pro-</a:t>
            </a:r>
            <a:r>
              <a:rPr lang="en-GB" altLang="en-US" dirty="0" err="1"/>
              <a:t>Tem</a:t>
            </a:r>
            <a:endParaRPr lang="en-US" dirty="0"/>
          </a:p>
        </p:txBody>
      </p:sp>
      <p:sp>
        <p:nvSpPr>
          <p:cNvPr id="3" name="Content Placeholder 2">
            <a:extLst>
              <a:ext uri="{FF2B5EF4-FFF2-40B4-BE49-F238E27FC236}">
                <a16:creationId xmlns:a16="http://schemas.microsoft.com/office/drawing/2014/main" id="{8CC4F827-A04E-4586-89DA-D319CB8AA3DF}"/>
              </a:ext>
            </a:extLst>
          </p:cNvPr>
          <p:cNvSpPr>
            <a:spLocks noGrp="1"/>
          </p:cNvSpPr>
          <p:nvPr>
            <p:ph idx="1"/>
          </p:nvPr>
        </p:nvSpPr>
        <p:spPr>
          <a:xfrm>
            <a:off x="914400" y="1828797"/>
            <a:ext cx="10363200" cy="4572003"/>
          </a:xfrm>
        </p:spPr>
        <p:txBody>
          <a:bodyPr/>
          <a:lstStyle/>
          <a:p>
            <a:r>
              <a:rPr lang="en-US" dirty="0"/>
              <a:t>As announced last week, Edward Au is appointed </a:t>
            </a:r>
            <a:r>
              <a:rPr lang="en-US" dirty="0" err="1"/>
              <a:t>TGbq</a:t>
            </a:r>
            <a:r>
              <a:rPr lang="en-US" dirty="0"/>
              <a:t> Chair Pro-</a:t>
            </a:r>
            <a:r>
              <a:rPr lang="en-US" dirty="0" err="1"/>
              <a:t>Tem</a:t>
            </a:r>
            <a:r>
              <a:rPr lang="en-US" dirty="0"/>
              <a:t>.</a:t>
            </a:r>
          </a:p>
          <a:p>
            <a:r>
              <a:rPr lang="en-US" dirty="0"/>
              <a:t>Edward is unable to attend the January session and will hold the first </a:t>
            </a:r>
            <a:r>
              <a:rPr lang="en-US" dirty="0" err="1"/>
              <a:t>TGbq</a:t>
            </a:r>
            <a:r>
              <a:rPr lang="en-US" dirty="0"/>
              <a:t> meeting in February (to be announced)</a:t>
            </a:r>
          </a:p>
          <a:p>
            <a:endParaRPr lang="en-US" dirty="0"/>
          </a:p>
          <a:p>
            <a:pPr lvl="1"/>
            <a:endParaRPr lang="en-US" sz="1800" dirty="0"/>
          </a:p>
          <a:p>
            <a:endParaRPr lang="en-US" dirty="0"/>
          </a:p>
        </p:txBody>
      </p:sp>
      <p:sp>
        <p:nvSpPr>
          <p:cNvPr id="4" name="Date Placeholder 3">
            <a:extLst>
              <a:ext uri="{FF2B5EF4-FFF2-40B4-BE49-F238E27FC236}">
                <a16:creationId xmlns:a16="http://schemas.microsoft.com/office/drawing/2014/main" id="{F2087267-1412-146F-3C07-955166ABE3A9}"/>
              </a:ext>
            </a:extLst>
          </p:cNvPr>
          <p:cNvSpPr>
            <a:spLocks noGrp="1"/>
          </p:cNvSpPr>
          <p:nvPr>
            <p:ph type="dt" sz="half" idx="10"/>
          </p:nvPr>
        </p:nvSpPr>
        <p:spPr/>
        <p:txBody>
          <a:bodyPr/>
          <a:lstStyle/>
          <a:p>
            <a:pPr>
              <a:defRPr/>
            </a:pPr>
            <a:r>
              <a:rPr lang="en-US"/>
              <a:t>January 2025</a:t>
            </a:r>
          </a:p>
        </p:txBody>
      </p:sp>
      <p:sp>
        <p:nvSpPr>
          <p:cNvPr id="5" name="Footer Placeholder 4">
            <a:extLst>
              <a:ext uri="{FF2B5EF4-FFF2-40B4-BE49-F238E27FC236}">
                <a16:creationId xmlns:a16="http://schemas.microsoft.com/office/drawing/2014/main" id="{C098877A-E3A4-EC80-B985-111DD4C49EF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0C42CAA-940F-8D19-6C8F-1CBCA559724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91452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206CE-B0D0-487A-33F0-A40BE2449B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48D306-AEF2-15D2-9C3E-BC8854764B1E}"/>
              </a:ext>
            </a:extLst>
          </p:cNvPr>
          <p:cNvSpPr>
            <a:spLocks noGrp="1"/>
          </p:cNvSpPr>
          <p:nvPr>
            <p:ph type="title"/>
          </p:nvPr>
        </p:nvSpPr>
        <p:spPr/>
        <p:txBody>
          <a:bodyPr/>
          <a:lstStyle/>
          <a:p>
            <a:r>
              <a:rPr lang="en-GB" altLang="en-US" dirty="0"/>
              <a:t>M6.1 Announcements</a:t>
            </a:r>
            <a:endParaRPr lang="en-US" dirty="0"/>
          </a:p>
        </p:txBody>
      </p:sp>
      <p:sp>
        <p:nvSpPr>
          <p:cNvPr id="3" name="Content Placeholder 2">
            <a:extLst>
              <a:ext uri="{FF2B5EF4-FFF2-40B4-BE49-F238E27FC236}">
                <a16:creationId xmlns:a16="http://schemas.microsoft.com/office/drawing/2014/main" id="{D3D90EE9-FC7D-D77C-4637-7A4F9CBE43B7}"/>
              </a:ext>
            </a:extLst>
          </p:cNvPr>
          <p:cNvSpPr>
            <a:spLocks noGrp="1"/>
          </p:cNvSpPr>
          <p:nvPr>
            <p:ph idx="1"/>
          </p:nvPr>
        </p:nvSpPr>
        <p:spPr>
          <a:xfrm>
            <a:off x="914400" y="1828797"/>
            <a:ext cx="10363200" cy="4572003"/>
          </a:xfrm>
        </p:spPr>
        <p:txBody>
          <a:bodyPr/>
          <a:lstStyle/>
          <a:p>
            <a:r>
              <a:rPr lang="en-US" sz="2000" dirty="0"/>
              <a:t>There will be several Terahertz demonstrations occurring Wednesday in the hallway:</a:t>
            </a:r>
          </a:p>
          <a:p>
            <a:pPr lvl="1"/>
            <a:r>
              <a:rPr lang="en-US" sz="1600" dirty="0"/>
              <a:t>THz Demo 1 – “THz wave (3d) + MMW (3e) hybrid …”</a:t>
            </a:r>
          </a:p>
          <a:p>
            <a:pPr lvl="2"/>
            <a:r>
              <a:rPr lang="en-US" sz="1400" dirty="0"/>
              <a:t>Dr. </a:t>
            </a:r>
            <a:r>
              <a:rPr lang="en-US" sz="1400" dirty="0" err="1"/>
              <a:t>Shinsuke</a:t>
            </a:r>
            <a:r>
              <a:rPr lang="en-US" sz="1400" dirty="0"/>
              <a:t> Hara (NICT)</a:t>
            </a:r>
          </a:p>
          <a:p>
            <a:pPr lvl="2"/>
            <a:r>
              <a:rPr lang="en-US" sz="1400" dirty="0"/>
              <a:t>Dr. </a:t>
            </a:r>
            <a:r>
              <a:rPr lang="en-US" sz="1400" dirty="0" err="1"/>
              <a:t>Keizo</a:t>
            </a:r>
            <a:r>
              <a:rPr lang="en-US" sz="1400" dirty="0"/>
              <a:t> Inagaki (NICT)</a:t>
            </a:r>
          </a:p>
          <a:p>
            <a:pPr lvl="1"/>
            <a:r>
              <a:rPr lang="en-US" sz="1600" dirty="0"/>
              <a:t>THz Demo 2 – “New Use Case…”</a:t>
            </a:r>
          </a:p>
          <a:p>
            <a:pPr lvl="2"/>
            <a:r>
              <a:rPr lang="en-US" sz="1400" dirty="0"/>
              <a:t>Dr. Nguyen Duc Phuc (NICT)</a:t>
            </a:r>
          </a:p>
          <a:p>
            <a:pPr lvl="2"/>
            <a:r>
              <a:rPr lang="en-US" sz="1400" dirty="0"/>
              <a:t>Mr. Aire Suzuki (NICT)</a:t>
            </a:r>
          </a:p>
          <a:p>
            <a:pPr lvl="1"/>
            <a:r>
              <a:rPr lang="en-US" sz="1600" dirty="0"/>
              <a:t>THz Demo 3 – “Uncompressed 4K transmission at 300GHz”</a:t>
            </a:r>
          </a:p>
          <a:p>
            <a:pPr lvl="2"/>
            <a:r>
              <a:rPr lang="en-US" sz="1400" dirty="0"/>
              <a:t>Dr. Isao </a:t>
            </a:r>
            <a:r>
              <a:rPr lang="en-US" sz="1400" dirty="0" err="1"/>
              <a:t>Morohashi</a:t>
            </a:r>
            <a:r>
              <a:rPr lang="en-US" sz="1400" dirty="0"/>
              <a:t> (NICT)</a:t>
            </a:r>
          </a:p>
          <a:p>
            <a:pPr lvl="2"/>
            <a:r>
              <a:rPr lang="en-US" sz="1400" dirty="0"/>
              <a:t>Dr. Tadashi </a:t>
            </a:r>
            <a:r>
              <a:rPr lang="en-US" sz="1400" dirty="0" err="1"/>
              <a:t>Kishimoto</a:t>
            </a:r>
            <a:r>
              <a:rPr lang="en-US" sz="1400" dirty="0"/>
              <a:t> (NICT)</a:t>
            </a:r>
          </a:p>
          <a:p>
            <a:r>
              <a:rPr lang="en-US" sz="2000" dirty="0"/>
              <a:t>In addition, 802.15 WNG will have the following presentations:</a:t>
            </a:r>
          </a:p>
          <a:p>
            <a:pPr lvl="1"/>
            <a:r>
              <a:rPr lang="en-US" sz="1600" dirty="0"/>
              <a:t>Current Status of 3e Device, Mr. </a:t>
            </a:r>
            <a:r>
              <a:rPr lang="en-US" sz="1600" dirty="0" err="1"/>
              <a:t>Keitarou</a:t>
            </a:r>
            <a:r>
              <a:rPr lang="en-US" sz="1600" dirty="0"/>
              <a:t> </a:t>
            </a:r>
            <a:r>
              <a:rPr lang="en-US" sz="1600" dirty="0" err="1"/>
              <a:t>Kondou</a:t>
            </a:r>
            <a:r>
              <a:rPr lang="en-US" sz="1600" dirty="0"/>
              <a:t> (NICT)</a:t>
            </a:r>
          </a:p>
          <a:p>
            <a:pPr lvl="1"/>
            <a:r>
              <a:rPr lang="en-US" sz="1600" dirty="0"/>
              <a:t>Progress of 3d; Results of the </a:t>
            </a:r>
            <a:r>
              <a:rPr lang="en-US" sz="1600" dirty="0" err="1"/>
              <a:t>ThoR</a:t>
            </a:r>
            <a:r>
              <a:rPr lang="en-US" sz="1600" dirty="0"/>
              <a:t> Project, Dr. Tetsuya </a:t>
            </a:r>
            <a:r>
              <a:rPr lang="en-US" sz="1600" dirty="0" err="1"/>
              <a:t>Kawanishi</a:t>
            </a:r>
            <a:r>
              <a:rPr lang="en-US" sz="1600" dirty="0"/>
              <a:t> (</a:t>
            </a:r>
            <a:r>
              <a:rPr lang="en-US" sz="1600" dirty="0" err="1"/>
              <a:t>Waseda</a:t>
            </a:r>
            <a:r>
              <a:rPr lang="en-US" sz="1600" dirty="0"/>
              <a:t> Univ.)</a:t>
            </a:r>
          </a:p>
          <a:p>
            <a:pPr lvl="1"/>
            <a:r>
              <a:rPr lang="en-US" sz="1600" dirty="0"/>
              <a:t>Progress of 3d; New Use Case, Dr. </a:t>
            </a:r>
            <a:r>
              <a:rPr lang="en-US" sz="1600" dirty="0" err="1"/>
              <a:t>Yozo</a:t>
            </a:r>
            <a:r>
              <a:rPr lang="en-US" sz="1600" dirty="0"/>
              <a:t> Shoji (NICT)</a:t>
            </a:r>
          </a:p>
          <a:p>
            <a:pPr lvl="1"/>
            <a:endParaRPr lang="en-US" sz="1600" dirty="0"/>
          </a:p>
          <a:p>
            <a:pPr lvl="1"/>
            <a:endParaRPr lang="en-US" sz="1600" dirty="0"/>
          </a:p>
          <a:p>
            <a:endParaRPr lang="en-US" sz="2000" dirty="0"/>
          </a:p>
        </p:txBody>
      </p:sp>
      <p:sp>
        <p:nvSpPr>
          <p:cNvPr id="4" name="Date Placeholder 3">
            <a:extLst>
              <a:ext uri="{FF2B5EF4-FFF2-40B4-BE49-F238E27FC236}">
                <a16:creationId xmlns:a16="http://schemas.microsoft.com/office/drawing/2014/main" id="{41EBE943-885A-EAC9-B70C-0834E4100697}"/>
              </a:ext>
            </a:extLst>
          </p:cNvPr>
          <p:cNvSpPr>
            <a:spLocks noGrp="1"/>
          </p:cNvSpPr>
          <p:nvPr>
            <p:ph type="dt" sz="half" idx="10"/>
          </p:nvPr>
        </p:nvSpPr>
        <p:spPr/>
        <p:txBody>
          <a:bodyPr/>
          <a:lstStyle/>
          <a:p>
            <a:pPr>
              <a:defRPr/>
            </a:pPr>
            <a:r>
              <a:rPr lang="en-US"/>
              <a:t>January 2025</a:t>
            </a:r>
          </a:p>
        </p:txBody>
      </p:sp>
      <p:sp>
        <p:nvSpPr>
          <p:cNvPr id="5" name="Footer Placeholder 4">
            <a:extLst>
              <a:ext uri="{FF2B5EF4-FFF2-40B4-BE49-F238E27FC236}">
                <a16:creationId xmlns:a16="http://schemas.microsoft.com/office/drawing/2014/main" id="{D8FDDDFE-13DD-4B03-DE67-49AD5F6AFF8D}"/>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6345071E-DCDC-B722-73CE-DA9658CE4FE6}"/>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1527660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January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January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since November 2024:</a:t>
            </a:r>
          </a:p>
          <a:p>
            <a:pPr marL="0" indent="0">
              <a:buNone/>
            </a:pPr>
            <a:endParaRPr lang="en-US" dirty="0"/>
          </a:p>
          <a:p>
            <a:pPr marL="0" indent="0">
              <a:buNone/>
            </a:pPr>
            <a:r>
              <a:rPr lang="en-US" dirty="0">
                <a:hlinkClick r:id="rId3"/>
              </a:rPr>
              <a:t>Response</a:t>
            </a:r>
            <a:r>
              <a:rPr lang="en-US" dirty="0"/>
              <a:t> to WBA liaison on implementation guidelines for L4S:</a:t>
            </a:r>
          </a:p>
          <a:p>
            <a:pPr>
              <a:buFontTx/>
              <a:buChar char="-"/>
            </a:pPr>
            <a:r>
              <a:rPr lang="en-US" dirty="0"/>
              <a:t>Work being done in 802.11</a:t>
            </a:r>
          </a:p>
          <a:p>
            <a:pPr>
              <a:buFontTx/>
              <a:buChar char="-"/>
            </a:pPr>
            <a:r>
              <a:rPr lang="en-US" dirty="0"/>
              <a:t>Invitation to present at future 802.11 session</a:t>
            </a:r>
          </a:p>
          <a:p>
            <a:pPr marL="0" indent="0">
              <a:buNone/>
            </a:pPr>
            <a:endParaRPr lang="en-US" dirty="0"/>
          </a:p>
          <a:p>
            <a:pPr marL="0" indent="0">
              <a:buNone/>
            </a:pPr>
            <a:endParaRPr lang="en-US" dirty="0"/>
          </a:p>
          <a:p>
            <a:pPr marL="0" indent="0">
              <a:buNone/>
            </a:pPr>
            <a:r>
              <a:rPr lang="en-US" dirty="0"/>
              <a:t>Liaisons website, see </a:t>
            </a:r>
            <a:r>
              <a:rPr lang="en-US" dirty="0">
                <a:hlinkClick r:id="rId4"/>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November 2024</a:t>
            </a:r>
            <a:endParaRPr lang="en-US" altLang="en-US" sz="2400" b="0" dirty="0"/>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r>
              <a:rPr lang="en-US" altLang="en-US" sz="2400" dirty="0"/>
              <a:t>March 2025</a:t>
            </a:r>
          </a:p>
          <a:p>
            <a:pPr marL="0" indent="0">
              <a:buNone/>
            </a:pPr>
            <a:r>
              <a:rPr lang="en-US" altLang="en-US" sz="2400" b="0" dirty="0"/>
              <a:t>P802.11bf and P802.11bk to RevCom</a:t>
            </a:r>
          </a:p>
          <a:p>
            <a:pPr marL="0" indent="0">
              <a:buNone/>
            </a:pPr>
            <a:endParaRPr lang="en-US" altLang="en-US" sz="2400" b="0" dirty="0"/>
          </a:p>
          <a:p>
            <a:pPr marL="0" indent="0">
              <a:buNone/>
            </a:pPr>
            <a:r>
              <a:rPr lang="en-US" altLang="en-US" sz="2400" dirty="0"/>
              <a:t>July 2025</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 21, 2024, submission deadline)</a:t>
            </a:r>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000" b="0" dirty="0"/>
          </a:p>
          <a:p>
            <a:pPr marL="0" indent="0">
              <a:buNone/>
            </a:pPr>
            <a:r>
              <a:rPr lang="en-US" altLang="en-US" sz="2000" dirty="0"/>
              <a:t>January 29, 2025 – </a:t>
            </a:r>
            <a:r>
              <a:rPr lang="en-US" altLang="en-US" sz="2000" dirty="0" err="1"/>
              <a:t>NesCom</a:t>
            </a:r>
            <a:r>
              <a:rPr lang="en-US" altLang="en-US" sz="2000" dirty="0"/>
              <a:t>/RevCom telecon</a:t>
            </a:r>
          </a:p>
          <a:p>
            <a:pPr marL="0" indent="0">
              <a:buNone/>
            </a:pPr>
            <a:r>
              <a:rPr lang="en-US" altLang="en-US" sz="2000" dirty="0"/>
              <a:t>(Dec 20, 2024, submission deadline)</a:t>
            </a:r>
          </a:p>
          <a:p>
            <a:pPr marL="0" indent="0">
              <a:buNone/>
            </a:pPr>
            <a:r>
              <a:rPr lang="en-US" altLang="en-US" sz="2000" b="0" dirty="0"/>
              <a:t>Nothing</a:t>
            </a:r>
          </a:p>
          <a:p>
            <a:pPr marL="0" indent="0">
              <a:buNone/>
            </a:pPr>
            <a:endParaRPr lang="en-US" altLang="en-US" sz="2000" dirty="0"/>
          </a:p>
          <a:p>
            <a:pPr marL="0" indent="0">
              <a:buNone/>
            </a:pPr>
            <a:r>
              <a:rPr lang="en-US" altLang="en-US" sz="2000" dirty="0"/>
              <a:t>March 24-28, 2025 – </a:t>
            </a:r>
            <a:r>
              <a:rPr lang="en-US" altLang="en-US" sz="2000" dirty="0" err="1"/>
              <a:t>NesCom</a:t>
            </a:r>
            <a:r>
              <a:rPr lang="en-US" altLang="en-US" sz="2000" dirty="0"/>
              <a:t>/RevCom/SASB</a:t>
            </a:r>
          </a:p>
          <a:p>
            <a:pPr marL="0" indent="0">
              <a:buNone/>
            </a:pPr>
            <a:r>
              <a:rPr lang="en-US" altLang="en-US" sz="2000" dirty="0"/>
              <a:t>(Feb 15, 2025, submission deadline)</a:t>
            </a:r>
          </a:p>
          <a:p>
            <a:pPr marL="0" indent="0">
              <a:buNone/>
            </a:pPr>
            <a:r>
              <a:rPr lang="en-US" altLang="en-US" sz="2000" b="0" dirty="0"/>
              <a:t>P802.11bk and P802.11bf</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January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5" name="Table 4">
            <a:extLst>
              <a:ext uri="{FF2B5EF4-FFF2-40B4-BE49-F238E27FC236}">
                <a16:creationId xmlns:a16="http://schemas.microsoft.com/office/drawing/2014/main" id="{07CE5F1C-4DB5-A3DC-7CA4-A6178201AEA5}"/>
              </a:ext>
            </a:extLst>
          </p:cNvPr>
          <p:cNvGraphicFramePr>
            <a:graphicFrameLocks noGrp="1"/>
          </p:cNvGraphicFramePr>
          <p:nvPr>
            <p:extLst>
              <p:ext uri="{D42A27DB-BD31-4B8C-83A1-F6EECF244321}">
                <p14:modId xmlns:p14="http://schemas.microsoft.com/office/powerpoint/2010/main" val="2748924828"/>
              </p:ext>
            </p:extLst>
          </p:nvPr>
        </p:nvGraphicFramePr>
        <p:xfrm>
          <a:off x="2456491" y="2362201"/>
          <a:ext cx="7562850" cy="2743200"/>
        </p:xfrm>
        <a:graphic>
          <a:graphicData uri="http://schemas.openxmlformats.org/drawingml/2006/table">
            <a:tbl>
              <a:tblPr>
                <a:tableStyleId>{5C22544A-7EE6-4342-B048-85BDC9FD1C3A}</a:tableStyleId>
              </a:tblPr>
              <a:tblGrid>
                <a:gridCol w="3183291">
                  <a:extLst>
                    <a:ext uri="{9D8B030D-6E8A-4147-A177-3AD203B41FA5}">
                      <a16:colId xmlns:a16="http://schemas.microsoft.com/office/drawing/2014/main" val="1266912435"/>
                    </a:ext>
                  </a:extLst>
                </a:gridCol>
                <a:gridCol w="4379559">
                  <a:extLst>
                    <a:ext uri="{9D8B030D-6E8A-4147-A177-3AD203B41FA5}">
                      <a16:colId xmlns:a16="http://schemas.microsoft.com/office/drawing/2014/main" val="2034704210"/>
                    </a:ext>
                  </a:extLst>
                </a:gridCol>
              </a:tblGrid>
              <a:tr h="165100">
                <a:tc>
                  <a:txBody>
                    <a:bodyPr/>
                    <a:lstStyle/>
                    <a:p>
                      <a:pPr algn="l" fontAlgn="b"/>
                      <a:r>
                        <a:rPr lang="en-US" sz="2000" u="none" strike="noStrike" dirty="0">
                          <a:effectLst/>
                        </a:rPr>
                        <a:t>WG Session Reports</a:t>
                      </a:r>
                      <a:endParaRPr lang="en-US" sz="2000" b="1" i="1" u="none" strike="noStrike" dirty="0">
                        <a:effectLst/>
                        <a:latin typeface="Arial" panose="020B0604020202020204" pitchFamily="34" charset="0"/>
                      </a:endParaRPr>
                    </a:p>
                  </a:txBody>
                  <a:tcPr marL="0" marR="0" marT="0" marB="0" anchor="b">
                    <a:solidFill>
                      <a:schemeClr val="bg1">
                        <a:lumMod val="75000"/>
                      </a:schemeClr>
                    </a:solidFill>
                  </a:tcPr>
                </a:tc>
                <a:tc>
                  <a:txBody>
                    <a:bodyPr/>
                    <a:lstStyle/>
                    <a:p>
                      <a:pPr algn="l" fontAlgn="b"/>
                      <a:r>
                        <a:rPr lang="en-US" sz="2000" u="sng" strike="noStrike" dirty="0">
                          <a:effectLst/>
                        </a:rPr>
                        <a:t> </a:t>
                      </a:r>
                      <a:endParaRPr lang="en-US" sz="2000" b="0" i="1" u="sng" strike="noStrike" dirty="0">
                        <a:solidFill>
                          <a:srgbClr val="0000D4"/>
                        </a:solidFill>
                        <a:effectLst/>
                        <a:latin typeface="Arial" panose="020B0604020202020204" pitchFamily="34" charset="0"/>
                      </a:endParaRPr>
                    </a:p>
                  </a:txBody>
                  <a:tcPr marL="0" marR="0" marT="0" marB="0" anchor="b">
                    <a:solidFill>
                      <a:schemeClr val="bg1">
                        <a:lumMod val="75000"/>
                      </a:schemeClr>
                    </a:solidFill>
                  </a:tcPr>
                </a:tc>
                <a:extLst>
                  <a:ext uri="{0D108BD9-81ED-4DB2-BD59-A6C34878D82A}">
                    <a16:rowId xmlns:a16="http://schemas.microsoft.com/office/drawing/2014/main" val="3214842600"/>
                  </a:ext>
                </a:extLst>
              </a:tr>
              <a:tr h="158750">
                <a:tc>
                  <a:txBody>
                    <a:bodyPr/>
                    <a:lstStyle/>
                    <a:p>
                      <a:pPr algn="l" fontAlgn="b"/>
                      <a:r>
                        <a:rPr lang="en-US" sz="1600" u="none" strike="noStrike">
                          <a:effectLst/>
                        </a:rPr>
                        <a:t>WG Agenda</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3"/>
                        </a:rPr>
                        <a:t>https://mentor.ieee.org/802.11/dcn/24/11-24-2105</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17695428"/>
                  </a:ext>
                </a:extLst>
              </a:tr>
              <a:tr h="158750">
                <a:tc>
                  <a:txBody>
                    <a:bodyPr/>
                    <a:lstStyle/>
                    <a:p>
                      <a:pPr algn="l" fontAlgn="b"/>
                      <a:r>
                        <a:rPr lang="en-US" sz="1600" u="none" strike="noStrike">
                          <a:effectLst/>
                        </a:rPr>
                        <a:t>Opening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4"/>
                        </a:rPr>
                        <a:t>https://mentor.ieee.org/802.11/dcn/24/11-24-2106</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911312389"/>
                  </a:ext>
                </a:extLst>
              </a:tr>
              <a:tr h="158750">
                <a:tc>
                  <a:txBody>
                    <a:bodyPr/>
                    <a:lstStyle/>
                    <a:p>
                      <a:pPr algn="l" fontAlgn="b"/>
                      <a:r>
                        <a:rPr lang="en-US" sz="1600" u="none" strike="noStrike">
                          <a:effectLst/>
                        </a:rPr>
                        <a:t>Snapshot slides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5"/>
                        </a:rPr>
                        <a:t>https://mentor.ieee.org/802.11/dcn/24/11-24-2097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83506135"/>
                  </a:ext>
                </a:extLst>
              </a:tr>
              <a:tr h="184150">
                <a:tc>
                  <a:txBody>
                    <a:bodyPr/>
                    <a:lstStyle/>
                    <a:p>
                      <a:pPr algn="l" fontAlgn="b"/>
                      <a:r>
                        <a:rPr lang="en-US" sz="1600" u="none" strike="noStrike">
                          <a:effectLst/>
                        </a:rPr>
                        <a:t>1</a:t>
                      </a:r>
                      <a:r>
                        <a:rPr lang="en-US" sz="1600" u="none" strike="noStrike" baseline="30000">
                          <a:effectLst/>
                        </a:rPr>
                        <a:t>st</a:t>
                      </a:r>
                      <a:r>
                        <a:rPr lang="en-US" sz="1600" u="none" strike="noStrike">
                          <a:effectLst/>
                        </a:rPr>
                        <a:t> vice chair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6"/>
                        </a:rPr>
                        <a:t>https://mentor.ieee.org/802.11/dcn/24/11-24-2108</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16608163"/>
                  </a:ext>
                </a:extLst>
              </a:tr>
              <a:tr h="184150">
                <a:tc>
                  <a:txBody>
                    <a:bodyPr/>
                    <a:lstStyle/>
                    <a:p>
                      <a:pPr algn="l" fontAlgn="b"/>
                      <a:r>
                        <a:rPr lang="en-US" sz="1600" u="none" strike="noStrike">
                          <a:effectLst/>
                        </a:rPr>
                        <a:t>2</a:t>
                      </a:r>
                      <a:r>
                        <a:rPr lang="en-US" sz="1600" u="none" strike="noStrike" baseline="30000">
                          <a:effectLst/>
                        </a:rPr>
                        <a:t>nd</a:t>
                      </a:r>
                      <a:r>
                        <a:rPr lang="en-US" sz="1600" u="none" strike="noStrike">
                          <a:effectLst/>
                        </a:rPr>
                        <a:t> vice chair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7"/>
                        </a:rPr>
                        <a:t>https://mentor.ieee.org/802.11/dcn/24/11-24-2100</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411938"/>
                  </a:ext>
                </a:extLst>
              </a:tr>
              <a:tr h="158750">
                <a:tc>
                  <a:txBody>
                    <a:bodyPr/>
                    <a:lstStyle/>
                    <a:p>
                      <a:pPr algn="l" fontAlgn="b"/>
                      <a:r>
                        <a:rPr lang="en-US" sz="1600" u="none" strike="noStrike">
                          <a:effectLst/>
                        </a:rPr>
                        <a:t>Treasurer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8"/>
                        </a:rPr>
                        <a:t>https://mentor.ieee.org/802-ec/dcn/24/ec-24-0007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45130259"/>
                  </a:ext>
                </a:extLst>
              </a:tr>
              <a:tr h="158750">
                <a:tc>
                  <a:txBody>
                    <a:bodyPr/>
                    <a:lstStyle/>
                    <a:p>
                      <a:pPr algn="l" fontAlgn="b"/>
                      <a:r>
                        <a:rPr lang="en-US" sz="1600" u="none" strike="noStrike">
                          <a:effectLst/>
                        </a:rPr>
                        <a:t>Chair's Supplementary Material</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9"/>
                        </a:rPr>
                        <a:t>https://mentor.ieee.org/802.11/dcn/24/11-24-2107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509256357"/>
                  </a:ext>
                </a:extLst>
              </a:tr>
              <a:tr h="158750">
                <a:tc>
                  <a:txBody>
                    <a:bodyPr/>
                    <a:lstStyle/>
                    <a:p>
                      <a:pPr algn="l" fontAlgn="b"/>
                      <a:r>
                        <a:rPr lang="en-US" sz="1600" u="none" strike="noStrike">
                          <a:effectLst/>
                        </a:rPr>
                        <a:t>Motions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10"/>
                        </a:rPr>
                        <a:t>https://mentor.ieee.org/802.11/dcn/24/11-24-2099</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1696598"/>
                  </a:ext>
                </a:extLst>
              </a:tr>
              <a:tr h="158750">
                <a:tc>
                  <a:txBody>
                    <a:bodyPr/>
                    <a:lstStyle/>
                    <a:p>
                      <a:pPr algn="l" fontAlgn="b"/>
                      <a:r>
                        <a:rPr lang="en-US" sz="1600" u="none" strike="noStrike">
                          <a:effectLst/>
                        </a:rPr>
                        <a:t>Session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11"/>
                        </a:rPr>
                        <a:t>https://mentor.ieee.org/802.11/dcn/24/11-24-2098</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050717248"/>
                  </a:ext>
                </a:extLst>
              </a:tr>
              <a:tr h="158750">
                <a:tc>
                  <a:txBody>
                    <a:bodyPr/>
                    <a:lstStyle/>
                    <a:p>
                      <a:pPr algn="l" fontAlgn="b"/>
                      <a:r>
                        <a:rPr lang="en-US" sz="1600" u="none" strike="noStrike">
                          <a:effectLst/>
                        </a:rPr>
                        <a:t>Previous Session Minutes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hlinkClick r:id="rId12"/>
                        </a:rPr>
                        <a:t>https://mentor.ieee.org/802.11/dcn/24/11-24-1680</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73178658"/>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828800"/>
            <a:ext cx="10363200" cy="4648200"/>
          </a:xfrm>
        </p:spPr>
        <p:txBody>
          <a:bodyPr/>
          <a:lstStyle/>
          <a:p>
            <a:r>
              <a:rPr lang="en-GB" altLang="en-US" dirty="0"/>
              <a:t>Reciprocal credit is given to 802.11 voters for attendance at:</a:t>
            </a:r>
          </a:p>
          <a:p>
            <a:pPr lvl="1"/>
            <a:r>
              <a:rPr lang="en-GB" altLang="en-US" dirty="0"/>
              <a:t>802.18 (.11 credit for attending .18 and .18 credit for the attending .11 during the .18 timeslots)</a:t>
            </a:r>
          </a:p>
          <a:p>
            <a:pPr lvl="1"/>
            <a:r>
              <a:rPr lang="en-GB" altLang="en-US" dirty="0"/>
              <a:t>802.19, 802.24, 802.1, and the 802 JTC1 SC.</a:t>
            </a:r>
          </a:p>
          <a:p>
            <a:pPr marL="457200" lvl="1" indent="0">
              <a:buNone/>
            </a:pPr>
            <a:endParaRPr lang="en-GB" altLang="en-US" dirty="0"/>
          </a:p>
          <a:p>
            <a:r>
              <a:rPr lang="en-US" altLang="en-US" dirty="0"/>
              <a:t>January 2025 session attendance DOES count toward voting credit.</a:t>
            </a:r>
            <a:br>
              <a:rPr lang="en-US" altLang="en-US" dirty="0"/>
            </a:br>
            <a:r>
              <a:rPr lang="en-US" altLang="en-US" dirty="0"/>
              <a:t>NOTE: 13 timeslots required for 75% attendance.</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and Tuesday AM2</a:t>
            </a:r>
            <a:endParaRPr lang="en-US" altLang="en-US" sz="2400" dirty="0"/>
          </a:p>
          <a:p>
            <a:pPr>
              <a:spcBef>
                <a:spcPts val="0"/>
              </a:spcBef>
              <a:buFont typeface="Arial" panose="020B0604020202020204" pitchFamily="34" charset="0"/>
              <a:buChar char="•"/>
            </a:pPr>
            <a:r>
              <a:rPr lang="en-US" altLang="en-US" dirty="0"/>
              <a:t>Agenda</a:t>
            </a: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
        <p:nvSpPr>
          <p:cNvPr id="3" name="Content Placeholder 2">
            <a:extLst>
              <a:ext uri="{FF2B5EF4-FFF2-40B4-BE49-F238E27FC236}">
                <a16:creationId xmlns:a16="http://schemas.microsoft.com/office/drawing/2014/main" id="{B8413345-DD63-8134-2505-528B8D010486}"/>
              </a:ext>
            </a:extLst>
          </p:cNvPr>
          <p:cNvSpPr txBox="1">
            <a:spLocks/>
          </p:cNvSpPr>
          <p:nvPr/>
        </p:nvSpPr>
        <p:spPr bwMode="auto">
          <a:xfrm>
            <a:off x="1295400" y="3352800"/>
            <a:ext cx="9601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1800"/>
              </a:spcBef>
              <a:buFont typeface="Arial" panose="020B0604020202020204" pitchFamily="34" charset="0"/>
              <a:buChar char="•"/>
            </a:pPr>
            <a:r>
              <a:rPr lang="en-US" altLang="en-US" sz="1600" kern="0" dirty="0">
                <a:cs typeface="Arial" panose="020B0604020202020204" pitchFamily="34" charset="0"/>
              </a:rPr>
              <a:t>Review the following consultations:</a:t>
            </a:r>
          </a:p>
          <a:p>
            <a:pPr lvl="1" algn="just">
              <a:spcBef>
                <a:spcPts val="600"/>
              </a:spcBef>
              <a:buFont typeface="Arial" panose="020B0604020202020204" pitchFamily="34" charset="0"/>
              <a:buChar char="•"/>
            </a:pPr>
            <a:r>
              <a:rPr lang="en-US" sz="1200" b="0" kern="0" spc="-5" dirty="0">
                <a:cs typeface="Arial"/>
              </a:rPr>
              <a:t>Japan MIC:  </a:t>
            </a:r>
            <a:r>
              <a:rPr lang="en-US" sz="1200" b="0" kern="0" spc="-5" dirty="0">
                <a:cs typeface="Arial"/>
                <a:hlinkClick r:id="rId3"/>
              </a:rPr>
              <a:t>Call for opinions on the proposed ministerial ordinance to amend part of the Radio Law Enforcement Regulations: Addition of systems and bands to the special exemption system for non-technical equipment</a:t>
            </a:r>
            <a:endParaRPr lang="en-US" sz="1200" b="0" kern="0" spc="-5" dirty="0">
              <a:cs typeface="Arial"/>
            </a:endParaRPr>
          </a:p>
          <a:p>
            <a:pPr lvl="1" algn="just">
              <a:spcBef>
                <a:spcPts val="600"/>
              </a:spcBef>
              <a:buFont typeface="Arial" panose="020B0604020202020204" pitchFamily="34" charset="0"/>
              <a:buChar char="•"/>
            </a:pPr>
            <a:r>
              <a:rPr lang="en-US" sz="1200" b="0" kern="0" spc="-5" dirty="0">
                <a:cs typeface="Arial"/>
              </a:rPr>
              <a:t>Saudi Arabia CST:  </a:t>
            </a:r>
            <a:r>
              <a:rPr lang="en-US" sz="1200" b="0" kern="0" spc="-5" dirty="0">
                <a:cs typeface="Arial"/>
                <a:hlinkClick r:id="rId4"/>
              </a:rPr>
              <a:t>Light Licensing Regulations Annex for the 6 GHz Frequency Band</a:t>
            </a:r>
            <a:endParaRPr lang="en-US" sz="1200" b="0" kern="0" spc="-5" dirty="0">
              <a:cs typeface="Arial"/>
            </a:endParaRPr>
          </a:p>
          <a:p>
            <a:pPr lvl="2" algn="just">
              <a:spcBef>
                <a:spcPts val="600"/>
              </a:spcBef>
              <a:buFont typeface="Arial" panose="020B0604020202020204" pitchFamily="34" charset="0"/>
              <a:buChar char="•"/>
            </a:pPr>
            <a:r>
              <a:rPr lang="en-US" sz="1100" b="0" kern="0" spc="-5" dirty="0">
                <a:cs typeface="Arial"/>
              </a:rPr>
              <a:t>Draft response is </a:t>
            </a:r>
            <a:r>
              <a:rPr lang="en-US" sz="1100" b="0" kern="0" spc="-5" dirty="0">
                <a:cs typeface="Arial"/>
                <a:hlinkClick r:id="rId5"/>
              </a:rPr>
              <a:t>available</a:t>
            </a:r>
            <a:r>
              <a:rPr lang="en-US" sz="1100" b="0" kern="0" spc="-5" dirty="0">
                <a:cs typeface="Arial"/>
              </a:rPr>
              <a:t>.  Expect to consider approval this week.</a:t>
            </a:r>
          </a:p>
          <a:p>
            <a:pPr lvl="1" algn="just">
              <a:spcBef>
                <a:spcPts val="600"/>
              </a:spcBef>
              <a:buFont typeface="Arial" panose="020B0604020202020204" pitchFamily="34" charset="0"/>
              <a:buChar char="•"/>
            </a:pPr>
            <a:r>
              <a:rPr lang="en-US" sz="1200" b="0" kern="0" spc="-5" dirty="0">
                <a:cs typeface="Arial"/>
              </a:rPr>
              <a:t>EU CEPT ECC:  </a:t>
            </a:r>
            <a:r>
              <a:rPr lang="en-US" sz="1200" b="0" kern="0" spc="-5" dirty="0">
                <a:cs typeface="Arial"/>
                <a:hlinkClick r:id="rId6"/>
              </a:rPr>
              <a:t>Draft ECC Report 364 </a:t>
            </a:r>
            <a:endParaRPr lang="en-US" sz="1200" b="0" kern="0" spc="-5" dirty="0">
              <a:cs typeface="Arial"/>
            </a:endParaRPr>
          </a:p>
          <a:p>
            <a:pPr lvl="1" algn="just">
              <a:spcBef>
                <a:spcPts val="600"/>
              </a:spcBef>
              <a:buFont typeface="Arial" panose="020B0604020202020204" pitchFamily="34" charset="0"/>
              <a:buChar char="•"/>
            </a:pPr>
            <a:r>
              <a:rPr lang="en-US" sz="1200" b="0" kern="0" dirty="0"/>
              <a:t>Vietnam MIC:  </a:t>
            </a:r>
            <a:r>
              <a:rPr lang="en-US" sz="1200" b="0" kern="0" dirty="0">
                <a:hlinkClick r:id="rId7"/>
              </a:rPr>
              <a:t>Consultation re lower 6 GHz band for Wi-Fi</a:t>
            </a:r>
            <a:endParaRPr lang="en-US" sz="1200" b="0" kern="0" spc="-5" dirty="0">
              <a:cs typeface="Arial"/>
            </a:endParaRPr>
          </a:p>
          <a:p>
            <a:pPr algn="just">
              <a:spcBef>
                <a:spcPts val="1800"/>
              </a:spcBef>
              <a:buFont typeface="Arial" panose="020B0604020202020204" pitchFamily="34" charset="0"/>
              <a:buChar char="•"/>
            </a:pPr>
            <a:r>
              <a:rPr lang="en-US" altLang="en-US" sz="1600" kern="0" dirty="0">
                <a:cs typeface="Arial" panose="020B0604020202020204" pitchFamily="34" charset="0"/>
              </a:rPr>
              <a:t>Discuss the latest topics related to spectrum and regulation in Europe, North America, and Asia Pacific:</a:t>
            </a:r>
          </a:p>
          <a:p>
            <a:pPr lvl="1" algn="just">
              <a:spcBef>
                <a:spcPts val="600"/>
              </a:spcBef>
              <a:buFont typeface="Arial" panose="020B0604020202020204" pitchFamily="34" charset="0"/>
              <a:buChar char="•"/>
            </a:pPr>
            <a:r>
              <a:rPr lang="en-US" altLang="en-US" sz="1200" b="0" kern="0" dirty="0">
                <a:cs typeface="Arial" panose="020B0604020202020204" pitchFamily="34" charset="0"/>
              </a:rPr>
              <a:t>ETSI BRAN update </a:t>
            </a:r>
          </a:p>
          <a:p>
            <a:pPr lvl="1" algn="just">
              <a:spcBef>
                <a:spcPts val="600"/>
              </a:spcBef>
              <a:buFont typeface="Arial" panose="020B0604020202020204" pitchFamily="34" charset="0"/>
              <a:buChar char="•"/>
            </a:pPr>
            <a:r>
              <a:rPr lang="en-US" altLang="en-US" sz="1200" b="0" kern="0" dirty="0">
                <a:cs typeface="Arial" panose="020B0604020202020204" pitchFamily="34" charset="0"/>
              </a:rPr>
              <a:t>Liaisons from ITU-R Working Party 5D</a:t>
            </a:r>
          </a:p>
          <a:p>
            <a:pPr marL="0" indent="0" algn="just"/>
            <a:endParaRPr lang="en-US" altLang="en-US" sz="1400" kern="0" dirty="0"/>
          </a:p>
          <a:p>
            <a:pPr algn="just"/>
            <a:endParaRPr lang="en-US" altLang="en-US" sz="1600" kern="0" dirty="0"/>
          </a:p>
          <a:p>
            <a:pPr marL="630238" marR="117475" lvl="1" indent="-230188" algn="just">
              <a:buFontTx/>
              <a:buChar char="•"/>
              <a:tabLst>
                <a:tab pos="230188" algn="l"/>
              </a:tabLst>
            </a:pPr>
            <a:endParaRPr lang="en-US" sz="1100" b="0" kern="0" spc="-5" dirty="0">
              <a:latin typeface="Arial"/>
              <a:cs typeface="Arial"/>
            </a:endParaRPr>
          </a:p>
          <a:p>
            <a:pPr marL="400050" marR="117475" lvl="1" indent="0" algn="just">
              <a:tabLst>
                <a:tab pos="230188" algn="l"/>
              </a:tabLst>
            </a:pPr>
            <a:endParaRPr lang="en-US" sz="1050" b="0" kern="0" spc="-5" dirty="0">
              <a:latin typeface="Arial"/>
              <a:cs typeface="Arial"/>
            </a:endParaRPr>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258085</TotalTime>
  <Words>2634</Words>
  <Application>Microsoft Office PowerPoint</Application>
  <PresentationFormat>Widescreen</PresentationFormat>
  <Paragraphs>654</Paragraphs>
  <Slides>28</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6" baseType="lpstr">
      <vt:lpstr>Arial</vt:lpstr>
      <vt:lpstr>Arial Narrow</vt:lpstr>
      <vt:lpstr>Calibri</vt:lpstr>
      <vt:lpstr>Tahoma</vt:lpstr>
      <vt:lpstr>Times New Roman</vt:lpstr>
      <vt:lpstr>Default Design</vt:lpstr>
      <vt:lpstr>Custom Design</vt:lpstr>
      <vt:lpstr>Document</vt:lpstr>
      <vt:lpstr>802.11 Working Group Opening Report January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M4.1.1/W2.6 IEEE 802.11 Groups </vt:lpstr>
      <vt:lpstr>M4.1.2/W2.6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(November to January)</vt:lpstr>
      <vt:lpstr>M6.1 Announcements: 2025 January Designation of Individual experts</vt:lpstr>
      <vt:lpstr>M6.1 Announcements – TGbq Chair Pro-Tem</vt:lpstr>
      <vt:lpstr>M6.1 Announcements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2598</cp:revision>
  <cp:lastPrinted>1998-02-10T13:28:06Z</cp:lastPrinted>
  <dcterms:created xsi:type="dcterms:W3CDTF">1998-02-10T13:07:52Z</dcterms:created>
  <dcterms:modified xsi:type="dcterms:W3CDTF">2025-01-12T07:17:50Z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