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367"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802.11-24/2103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802.11-24/2103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4228c17bb0e2241440b6fec272dbc45f" TargetMode="External"/><Relationship Id="rId2" Type="http://schemas.openxmlformats.org/officeDocument/2006/relationships/hyperlink" Target="https://ieeesa.webex.com/ieeesa/j.php?MTID=mc6f537a47e042436c43c9410be15c8a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Marc Emmelmann (SELF)</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
        <p:nvSpPr>
          <p:cNvPr id="8" name="Title 7">
            <a:extLst>
              <a:ext uri="{FF2B5EF4-FFF2-40B4-BE49-F238E27FC236}">
                <a16:creationId xmlns:a16="http://schemas.microsoft.com/office/drawing/2014/main" id="{165711BA-7AFB-3A28-16BF-3DFCCE944AE2}"/>
              </a:ext>
            </a:extLst>
          </p:cNvPr>
          <p:cNvSpPr>
            <a:spLocks noGrp="1"/>
          </p:cNvSpPr>
          <p:nvPr>
            <p:ph type="title"/>
          </p:nvPr>
        </p:nvSpPr>
        <p:spPr/>
        <p:txBody>
          <a:bodyPr/>
          <a:lstStyle/>
          <a:p>
            <a:r>
              <a:rPr lang="en-US" altLang="en-US" dirty="0"/>
              <a:t>Registration for the January IEEE 802 interim session</a:t>
            </a:r>
            <a:endParaRPr lang="en-US" dirty="0"/>
          </a:p>
        </p:txBody>
      </p:sp>
      <p:sp>
        <p:nvSpPr>
          <p:cNvPr id="10" name="Content Placeholder 9">
            <a:extLst>
              <a:ext uri="{FF2B5EF4-FFF2-40B4-BE49-F238E27FC236}">
                <a16:creationId xmlns:a16="http://schemas.microsoft.com/office/drawing/2014/main" id="{DF79ED34-FF2B-8721-70E4-494290BB56E3}"/>
              </a:ext>
            </a:extLst>
          </p:cNvPr>
          <p:cNvSpPr>
            <a:spLocks noGrp="1"/>
          </p:cNvSpPr>
          <p:nvPr>
            <p:ph idx="1"/>
          </p:nvPr>
        </p:nvSpPr>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2"/>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332510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a:t>
            </a:r>
            <a:r>
              <a:rPr lang="en-GB" dirty="0" err="1">
                <a:highlight>
                  <a:srgbClr val="FFFF00"/>
                </a:highlight>
              </a:rPr>
              <a:t>Febraury</a:t>
            </a:r>
            <a:r>
              <a:rPr lang="en-GB" dirty="0">
                <a:highlight>
                  <a:srgbClr val="FFFF00"/>
                </a:highlight>
              </a:rPr>
              <a:t> 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January 2025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January 2025</a:t>
            </a:r>
            <a:endParaRPr lang="en-GB" dirty="0"/>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
        <p:nvSpPr>
          <p:cNvPr id="10" name="Content Placeholder 2">
            <a:extLst>
              <a:ext uri="{FF2B5EF4-FFF2-40B4-BE49-F238E27FC236}">
                <a16:creationId xmlns:a16="http://schemas.microsoft.com/office/drawing/2014/main" id="{065D8D45-17FA-6C43-7BF4-0FC36EB00BE1}"/>
              </a:ext>
            </a:extLst>
          </p:cNvPr>
          <p:cNvSpPr txBox="1">
            <a:spLocks/>
          </p:cNvSpPr>
          <p:nvPr/>
        </p:nvSpPr>
        <p:spPr bwMode="auto">
          <a:xfrm>
            <a:off x="685800"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a:t>Meeting schedule for 2025</a:t>
            </a:r>
          </a:p>
          <a:p>
            <a:pPr lvl="1"/>
            <a:r>
              <a:rPr lang="en-GB" kern="0"/>
              <a:t>BRAN#128</a:t>
            </a:r>
          </a:p>
          <a:p>
            <a:pPr lvl="2"/>
            <a:r>
              <a:rPr lang="en-GB" sz="1800" kern="0"/>
              <a:t>2025-02-03 to 2025-02-05</a:t>
            </a:r>
          </a:p>
          <a:p>
            <a:pPr lvl="1"/>
            <a:r>
              <a:rPr lang="en-GB" kern="0"/>
              <a:t>BRAN#129</a:t>
            </a:r>
          </a:p>
          <a:p>
            <a:pPr lvl="2"/>
            <a:r>
              <a:rPr lang="en-GB" sz="1800" kern="0"/>
              <a:t>2025-03-31 to 2025-04-03</a:t>
            </a:r>
          </a:p>
          <a:p>
            <a:pPr lvl="1"/>
            <a:r>
              <a:rPr lang="en-GB" kern="0"/>
              <a:t>BRAN#130</a:t>
            </a:r>
          </a:p>
          <a:p>
            <a:pPr lvl="2"/>
            <a:r>
              <a:rPr lang="en-GB" sz="1800" kern="0"/>
              <a:t>2025-06-02 to 2025-06-06</a:t>
            </a:r>
          </a:p>
          <a:p>
            <a:pPr lvl="1"/>
            <a:r>
              <a:rPr lang="en-GB" kern="0"/>
              <a:t>BRAN#131</a:t>
            </a:r>
          </a:p>
          <a:p>
            <a:pPr lvl="2"/>
            <a:r>
              <a:rPr lang="en-GB" sz="1800" kern="0"/>
              <a:t>2025-09-22 to 2025-09-26</a:t>
            </a:r>
          </a:p>
          <a:p>
            <a:pPr lvl="1"/>
            <a:r>
              <a:rPr lang="en-GB" kern="0"/>
              <a:t>BRAN#132</a:t>
            </a:r>
          </a:p>
          <a:p>
            <a:pPr lvl="2"/>
            <a:r>
              <a:rPr lang="en-GB" sz="1800" kern="0"/>
              <a:t>2025-11-03 to 2025-11-07</a:t>
            </a:r>
          </a:p>
          <a:p>
            <a:pPr lvl="2"/>
            <a:endParaRPr lang="en-GB" sz="1800" kern="0"/>
          </a:p>
          <a:p>
            <a:pPr lvl="2"/>
            <a:endParaRPr lang="en-GB" sz="1800" kern="0" dirty="0"/>
          </a:p>
        </p:txBody>
      </p:sp>
      <p:sp>
        <p:nvSpPr>
          <p:cNvPr id="11" name="Content Placeholder 2">
            <a:extLst>
              <a:ext uri="{FF2B5EF4-FFF2-40B4-BE49-F238E27FC236}">
                <a16:creationId xmlns:a16="http://schemas.microsoft.com/office/drawing/2014/main" id="{1E7C3F9A-1BB4-5AA2-465B-47A2F746ED53}"/>
              </a:ext>
            </a:extLst>
          </p:cNvPr>
          <p:cNvSpPr txBox="1">
            <a:spLocks/>
          </p:cNvSpPr>
          <p:nvPr/>
        </p:nvSpPr>
        <p:spPr bwMode="auto">
          <a:xfrm>
            <a:off x="6124251"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2026</a:t>
            </a:r>
          </a:p>
          <a:p>
            <a:pPr lvl="1"/>
            <a:r>
              <a:rPr lang="en-GB" dirty="0"/>
              <a:t>BRAN#133</a:t>
            </a:r>
          </a:p>
          <a:p>
            <a:pPr lvl="2"/>
            <a:r>
              <a:rPr lang="en-GB" sz="1800" dirty="0"/>
              <a:t>2026-01-26 to 2025-01-30</a:t>
            </a:r>
          </a:p>
          <a:p>
            <a:pPr lvl="1"/>
            <a:r>
              <a:rPr lang="en-GB" dirty="0"/>
              <a:t>BRAN#134</a:t>
            </a:r>
          </a:p>
          <a:p>
            <a:pPr lvl="2"/>
            <a:r>
              <a:rPr lang="en-GB" sz="1800" dirty="0"/>
              <a:t>2026-03-30 to 2025-04-02</a:t>
            </a:r>
          </a:p>
          <a:p>
            <a:pPr lvl="1"/>
            <a:r>
              <a:rPr lang="en-GB" dirty="0"/>
              <a:t>BRAN#135</a:t>
            </a:r>
          </a:p>
          <a:p>
            <a:pPr lvl="2"/>
            <a:r>
              <a:rPr lang="en-GB" sz="1800" dirty="0"/>
              <a:t>2026-06-08 to 2025-06-12</a:t>
            </a:r>
          </a:p>
          <a:p>
            <a:pPr lvl="1"/>
            <a:r>
              <a:rPr lang="en-GB" dirty="0"/>
              <a:t>BRAN#136</a:t>
            </a:r>
          </a:p>
          <a:p>
            <a:pPr lvl="2"/>
            <a:r>
              <a:rPr lang="en-GB" sz="1800" dirty="0"/>
              <a:t>2026-10-05 to 2025-10-09</a:t>
            </a:r>
          </a:p>
          <a:p>
            <a:pPr lvl="1"/>
            <a:r>
              <a:rPr lang="en-GB" dirty="0"/>
              <a:t>BRAN#137</a:t>
            </a:r>
          </a:p>
          <a:p>
            <a:pPr lvl="2"/>
            <a:r>
              <a:rPr lang="en-GB" sz="1800" dirty="0"/>
              <a:t>2026-12-14 to 2025-12-18</a:t>
            </a:r>
          </a:p>
          <a:p>
            <a:endParaRPr lang="en-GB"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Wednesday, 2025-01-15, PM2 (16:00 – 18:00h)</a:t>
            </a:r>
          </a:p>
          <a:p>
            <a:pPr>
              <a:buFont typeface="Arial" panose="020B0604020202020204" pitchFamily="34" charset="0"/>
              <a:buChar char="•"/>
            </a:pPr>
            <a:r>
              <a:rPr lang="en-US" dirty="0"/>
              <a:t>Meeting link: </a:t>
            </a:r>
            <a:r>
              <a:rPr lang="en-US" dirty="0">
                <a:hlinkClick r:id="rId2"/>
              </a:rPr>
              <a:t>https://ieeesa.webex.com/ieeesa/j.php?MTID=mc6f537a47e042436c43c9410be15c8a6</a:t>
            </a:r>
            <a:endParaRPr lang="en-US" dirty="0"/>
          </a:p>
          <a:p>
            <a:pPr marL="0" indent="0"/>
            <a:r>
              <a:rPr lang="en-US" dirty="0"/>
              <a:t>Thursday, 2025-01-16, PM2 (16:00 – 18:00h)</a:t>
            </a:r>
          </a:p>
          <a:p>
            <a:pPr>
              <a:buFont typeface="Arial" panose="020B0604020202020204" pitchFamily="34" charset="0"/>
              <a:buChar char="•"/>
            </a:pPr>
            <a:r>
              <a:rPr lang="en-US" dirty="0"/>
              <a:t>Meeting link: </a:t>
            </a:r>
            <a:r>
              <a:rPr lang="en-US" dirty="0">
                <a:hlinkClick r:id="rId3"/>
              </a:rPr>
              <a:t>https://ieeesa.webex.com/ieeesa/j.php?MTID=m4228c17bb0e2241440b6fec272dbc45f</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11-24/2191r2</a:t>
            </a:r>
            <a:r>
              <a:rPr lang="en-US" dirty="0"/>
              <a:t>.</a:t>
            </a:r>
          </a:p>
          <a:p>
            <a:endParaRPr lang="en-US" dirty="0"/>
          </a:p>
          <a:p>
            <a:r>
              <a:rPr lang="en-US" dirty="0"/>
              <a:t>Mover:	</a:t>
            </a:r>
          </a:p>
          <a:p>
            <a:r>
              <a:rPr lang="en-US" dirty="0"/>
              <a:t>Second:	</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11-24/1784r0.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1901</TotalTime>
  <Words>1419</Words>
  <Application>Microsoft Macintosh PowerPoint</Application>
  <PresentationFormat>Widescreen</PresentationFormat>
  <Paragraphs>236</Paragraphs>
  <Slides>27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January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103</cp:revision>
  <cp:lastPrinted>1601-01-01T00:00:00Z</cp:lastPrinted>
  <dcterms:created xsi:type="dcterms:W3CDTF">2023-03-14T15:47:57Z</dcterms:created>
  <dcterms:modified xsi:type="dcterms:W3CDTF">2025-01-06T14:11:50Z</dcterms:modified>
  <cp:category/>
</cp:coreProperties>
</file>