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802.11-24/2102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802.11-24/2102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802.11-24/2102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802.11-24/2102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802.11-24/2102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January 2025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2025-01-12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January 2025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January 2025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9492" y="1700808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sz="2000" dirty="0"/>
              <a:t>This week (detailed agenda, please see: 11-24/2101)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Meeting slot(s) </a:t>
            </a:r>
            <a:r>
              <a:rPr lang="en-GB" sz="2000" dirty="0">
                <a:solidFill>
                  <a:srgbClr val="FF0000"/>
                </a:solidFill>
              </a:rPr>
              <a:t>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</a:t>
            </a:r>
            <a:r>
              <a:rPr lang="en-GB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Wednesday</a:t>
            </a:r>
            <a:r>
              <a:rPr lang="en-GB" sz="1800" dirty="0"/>
              <a:t> 16:00 – 18:00h (</a:t>
            </a:r>
            <a:r>
              <a:rPr lang="en-GB" sz="1800" dirty="0">
                <a:solidFill>
                  <a:srgbClr val="FF0000"/>
                </a:solidFill>
              </a:rPr>
              <a:t>PM 2</a:t>
            </a:r>
            <a:r>
              <a:rPr lang="en-GB" sz="1800" dirty="0"/>
              <a:t>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ETSI BRAN Update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BT SIG Update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Other topics – please respond to the call for submissions / contact </a:t>
            </a:r>
            <a:r>
              <a:rPr lang="en-GB" sz="1600">
                <a:sym typeface="Wingdings" pitchFamily="2" charset="2"/>
              </a:rPr>
              <a:t>the chair</a:t>
            </a:r>
            <a:endParaRPr lang="en-GB" sz="1600" dirty="0">
              <a:sym typeface="Wingdings" pitchFamily="2" charset="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142</Words>
  <Application>Microsoft Macintosh PowerPoint</Application>
  <PresentationFormat>Widescreen</PresentationFormat>
  <Paragraphs>33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Arial</vt:lpstr>
      <vt:lpstr>Times New Roman</vt:lpstr>
      <vt:lpstr>Wingdings</vt:lpstr>
      <vt:lpstr>Office Theme</vt:lpstr>
      <vt:lpstr>Document</vt:lpstr>
      <vt:lpstr>Coex SC Snapshot January 2025</vt:lpstr>
      <vt:lpstr>Abstract</vt:lpstr>
      <vt:lpstr>Coex SC (Coexistence) – January 2025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January 2025</dc:title>
  <dc:subject/>
  <dc:creator>Emmelmann, Marc</dc:creator>
  <cp:keywords/>
  <dc:description/>
  <cp:lastModifiedBy>Emmelmann, Marc</cp:lastModifiedBy>
  <cp:revision>25</cp:revision>
  <cp:lastPrinted>1601-01-01T00:00:00Z</cp:lastPrinted>
  <dcterms:created xsi:type="dcterms:W3CDTF">2023-03-12T05:55:52Z</dcterms:created>
  <dcterms:modified xsi:type="dcterms:W3CDTF">2025-01-11T19:21:18Z</dcterms:modified>
  <cp:category/>
</cp:coreProperties>
</file>