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2460" r:id="rId4"/>
    <p:sldId id="1039" r:id="rId5"/>
    <p:sldId id="2467" r:id="rId6"/>
    <p:sldId id="672" r:id="rId7"/>
    <p:sldId id="2464" r:id="rId8"/>
    <p:sldId id="24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456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802.11-24/2099r1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802.11-24/2099r1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802.11-24/2099r1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802.11-24/2099r1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802.11-24/2099r1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0-0elc-draft-p802-11br-par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3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January 2025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and straw polls for the closing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Motion and straw poll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(January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January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- 81</a:t>
            </a:r>
          </a:p>
          <a:p>
            <a:pPr lvl="2"/>
            <a:r>
              <a:rPr lang="en-US" sz="2400" b="1" dirty="0"/>
              <a:t>No – 0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74</a:t>
            </a:r>
          </a:p>
          <a:p>
            <a:pPr lvl="2"/>
            <a:r>
              <a:rPr lang="en-US" sz="2400" b="1" dirty="0"/>
              <a:t>No – 10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</a:t>
            </a:r>
            <a:r>
              <a:rPr lang="en-US" sz="2400" b="1"/>
              <a:t>– 73</a:t>
            </a:r>
            <a:endParaRPr lang="en-US" sz="2400" b="1" dirty="0"/>
          </a:p>
          <a:p>
            <a:pPr lvl="2"/>
            <a:r>
              <a:rPr lang="en-US" sz="2400" b="1" dirty="0"/>
              <a:t>No – 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TGbq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Confirm Edward Au as the </a:t>
            </a:r>
            <a:r>
              <a:rPr lang="en-US" dirty="0" err="1">
                <a:solidFill>
                  <a:schemeClr val="tx1"/>
                </a:solidFill>
              </a:rPr>
              <a:t>TGbq</a:t>
            </a:r>
            <a:r>
              <a:rPr lang="en-US" dirty="0">
                <a:solidFill>
                  <a:schemeClr val="tx1"/>
                </a:solidFill>
              </a:rPr>
              <a:t> chair.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Nikola </a:t>
            </a:r>
            <a:r>
              <a:rPr lang="en-US" dirty="0" err="1"/>
              <a:t>Serafimovski</a:t>
            </a:r>
            <a:r>
              <a:rPr lang="en-US" dirty="0"/>
              <a:t>, Second: Mark Hamilton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1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P802.11bi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11-24/2117r9, instruct the editor to prepare P802.11bi D1.0,and approve a 30 day Working Group Technical Letter Ballot asking the question “Should P802.11bi D1.0 be forwarded to SA Ballot?”.</a:t>
            </a:r>
          </a:p>
          <a:p>
            <a:endParaRPr lang="en-US" dirty="0"/>
          </a:p>
          <a:p>
            <a:r>
              <a:rPr lang="en-US" dirty="0"/>
              <a:t>Moved by Carol Ansley on behalf of </a:t>
            </a:r>
            <a:r>
              <a:rPr lang="en-US" dirty="0" err="1"/>
              <a:t>Tgbi</a:t>
            </a:r>
            <a:r>
              <a:rPr lang="en-US" dirty="0"/>
              <a:t>, Second: Nikola </a:t>
            </a:r>
            <a:r>
              <a:rPr lang="en-US" dirty="0" err="1"/>
              <a:t>Serafimovski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97, No: 8, Abstain: 2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: Moved: </a:t>
            </a:r>
            <a:r>
              <a:rPr lang="en-US" sz="2000" dirty="0">
                <a:solidFill>
                  <a:schemeClr val="tx1"/>
                </a:solidFill>
              </a:rPr>
              <a:t>Jouni Malinen</a:t>
            </a:r>
            <a:r>
              <a:rPr lang="en-US" sz="2000" dirty="0"/>
              <a:t>, 2nd: </a:t>
            </a:r>
            <a:r>
              <a:rPr lang="en-US" sz="2000" dirty="0">
                <a:solidFill>
                  <a:schemeClr val="tx1"/>
                </a:solidFill>
              </a:rPr>
              <a:t>Joseph Levy</a:t>
            </a:r>
            <a:r>
              <a:rPr lang="en-US" sz="2000" dirty="0"/>
              <a:t>, Result: 39/1/2]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January 2025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65390"/>
            <a:ext cx="11517842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</a:t>
            </a:r>
            <a:r>
              <a:rPr lang="en-US" dirty="0" err="1">
                <a:solidFill>
                  <a:schemeClr val="tx1"/>
                </a:solidFill>
              </a:rPr>
              <a:t>guidelines,request</a:t>
            </a:r>
            <a:r>
              <a:rPr lang="en-US" dirty="0">
                <a:solidFill>
                  <a:schemeClr val="tx1"/>
                </a:solidFill>
              </a:rPr>
              <a:t>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https://mentor.ieee.org/802.11/dcn/25/11-25-0185-00-0elc-draft-p802-11br-par.pdf</a:t>
            </a:r>
            <a:r>
              <a:rPr lang="en-US" dirty="0">
                <a:solidFill>
                  <a:schemeClr val="tx1"/>
                </a:solidFill>
              </a:rPr>
              <a:t>  be posted to the IEEE 802 LMSC agenda for WG 802 preview and LMSC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Nikola </a:t>
            </a:r>
            <a:r>
              <a:rPr lang="en-US" dirty="0" err="1"/>
              <a:t>Serafimovski</a:t>
            </a:r>
            <a:r>
              <a:rPr lang="en-US" dirty="0"/>
              <a:t> on behalf of ELC SG, Second: Mohamed </a:t>
            </a:r>
            <a:r>
              <a:rPr lang="en-US" dirty="0" err="1"/>
              <a:t>Islim</a:t>
            </a:r>
            <a:endParaRPr lang="en-US" dirty="0"/>
          </a:p>
          <a:p>
            <a:endParaRPr lang="en-GB" sz="1600" dirty="0"/>
          </a:p>
          <a:p>
            <a:endParaRPr lang="en-US" sz="1600" dirty="0"/>
          </a:p>
          <a:p>
            <a:r>
              <a:rPr lang="en-US" sz="2000" dirty="0"/>
              <a:t>Result: Yes: 87, No: 1, Abstain: 18 (Motion passes)</a:t>
            </a:r>
          </a:p>
          <a:p>
            <a:r>
              <a:rPr lang="en-US" sz="2000" dirty="0"/>
              <a:t>[ELC SG result: Moved: Volker </a:t>
            </a:r>
            <a:r>
              <a:rPr lang="en-US" sz="2000" dirty="0" err="1"/>
              <a:t>Jungnickel</a:t>
            </a:r>
            <a:r>
              <a:rPr lang="en-US" sz="2000" b="0" dirty="0"/>
              <a:t>,</a:t>
            </a:r>
            <a:r>
              <a:rPr lang="en-GB" sz="2000" dirty="0"/>
              <a:t> 2</a:t>
            </a:r>
            <a:r>
              <a:rPr lang="en-GB" sz="2000" baseline="30000" dirty="0"/>
              <a:t>nd</a:t>
            </a:r>
            <a:r>
              <a:rPr lang="en-GB" sz="2000" dirty="0"/>
              <a:t>: Mohamed </a:t>
            </a:r>
            <a:r>
              <a:rPr lang="en-GB" sz="2000" dirty="0" err="1"/>
              <a:t>Islim</a:t>
            </a:r>
            <a:r>
              <a:rPr lang="en-GB" sz="2000" b="1" dirty="0"/>
              <a:t>, </a:t>
            </a:r>
            <a:r>
              <a:rPr lang="en-US" sz="2000" dirty="0"/>
              <a:t>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4: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68450"/>
            <a:ext cx="1135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Believing that the CSD contained in the document referenced below meets IEEE-SA guidelines, request that the CSD contained in </a:t>
            </a:r>
            <a:r>
              <a:rPr lang="en-US" altLang="zh-CN" dirty="0">
                <a:hlinkClick r:id="rId3"/>
              </a:rPr>
              <a:t>https://mentor.ieee.org/802.11/dcn/24/11-24-1600-03-0elc-csd-proposal-for-elc.docx</a:t>
            </a:r>
            <a:r>
              <a:rPr lang="en-US" altLang="zh-CN" dirty="0"/>
              <a:t>  be posted to the IEEE 802 LMSC agenda for 802 WGs preview and LMSC approval, granting the working group chair editorial license.</a:t>
            </a:r>
          </a:p>
          <a:p>
            <a:pPr marL="0" indent="0" algn="just">
              <a:buNone/>
            </a:pPr>
            <a:endParaRPr lang="en-GB" altLang="zh-CN" dirty="0"/>
          </a:p>
          <a:p>
            <a:pPr marL="0" indent="0" algn="just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US" dirty="0"/>
              <a:t>Moved by Nikola </a:t>
            </a:r>
            <a:r>
              <a:rPr lang="en-US" dirty="0" err="1"/>
              <a:t>Serafimovski</a:t>
            </a:r>
            <a:r>
              <a:rPr lang="en-US" dirty="0"/>
              <a:t> on behalf of ELC SG, Second: Mattias Wendt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79, No: 0, Abstain: 17 (Motion passes)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9/0/0]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114</TotalTime>
  <Words>553</Words>
  <Application>Microsoft Office PowerPoint</Application>
  <PresentationFormat>Widescreen</PresentationFormat>
  <Paragraphs>92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微软雅黑</vt:lpstr>
      <vt:lpstr>Times New Roman</vt:lpstr>
      <vt:lpstr>Office Theme</vt:lpstr>
      <vt:lpstr>Document</vt:lpstr>
      <vt:lpstr>802.11 January 2025 WG Motions</vt:lpstr>
      <vt:lpstr>Abstract</vt:lpstr>
      <vt:lpstr>FRIDAY (January 17) </vt:lpstr>
      <vt:lpstr>Straw Poll: January Interim</vt:lpstr>
      <vt:lpstr>Motion 1: TGbq chair</vt:lpstr>
      <vt:lpstr>Motion 2: P802.11bi initial letter ballot</vt:lpstr>
      <vt:lpstr>Motion 3: P802.11br PAR approval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2133</cp:revision>
  <cp:lastPrinted>1601-01-01T00:00:00Z</cp:lastPrinted>
  <dcterms:created xsi:type="dcterms:W3CDTF">2018-05-10T16:45:22Z</dcterms:created>
  <dcterms:modified xsi:type="dcterms:W3CDTF">2025-01-22T10:06:37Z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1737453294</vt:lpwstr>
  </property>
</Properties>
</file>