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530" r:id="rId3"/>
    <p:sldId id="2460" r:id="rId4"/>
    <p:sldId id="1039" r:id="rId5"/>
    <p:sldId id="2467" r:id="rId6"/>
    <p:sldId id="672" r:id="rId7"/>
    <p:sldId id="2464" r:id="rId8"/>
    <p:sldId id="246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7" d="100"/>
          <a:sy n="87" d="100"/>
        </p:scale>
        <p:origin x="91" y="4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802.11-24/2099r0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802.11-24/2099r0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802.11-24/2099r0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802.11-24/2099r0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802.11-24/2099r0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185-00-0elc-draft-p802-11br-par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00-03-0elc-csd-proposal-for-elc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January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January 2025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 and straw polls for the closing plenary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(January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January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TGbq</a:t>
            </a:r>
            <a:r>
              <a:rPr lang="en-GB" dirty="0"/>
              <a:t>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Confirm Edward Au as the </a:t>
            </a:r>
            <a:r>
              <a:rPr lang="en-US" dirty="0" err="1">
                <a:solidFill>
                  <a:schemeClr val="tx1"/>
                </a:solidFill>
              </a:rPr>
              <a:t>TGbq</a:t>
            </a:r>
            <a:r>
              <a:rPr lang="en-US" dirty="0">
                <a:solidFill>
                  <a:schemeClr val="tx1"/>
                </a:solidFill>
              </a:rPr>
              <a:t> chair.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xx, Second: xx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xx, No: xx, Abstain: xx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081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P802.11bi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Having approved 11-</a:t>
            </a:r>
            <a:r>
              <a:rPr lang="en-US" dirty="0">
                <a:solidFill>
                  <a:schemeClr val="tx1"/>
                </a:solidFill>
                <a:sym typeface="Arial"/>
              </a:rPr>
              <a:t>24/2117r9</a:t>
            </a:r>
            <a:r>
              <a:rPr lang="en-US" dirty="0"/>
              <a:t>, instruct the editor to prepare P802.11bi D1.0,  </a:t>
            </a:r>
          </a:p>
          <a:p>
            <a:r>
              <a:rPr lang="en-US" dirty="0"/>
              <a:t>and approve a 30 day Working Group Technical Letter Ballot asking the question “Should P802.11bi D1.0 be forwarded to SA Ballot?”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Carol Ansley on behalf of </a:t>
            </a:r>
            <a:r>
              <a:rPr lang="en-US" dirty="0" err="1"/>
              <a:t>TGbi</a:t>
            </a:r>
            <a:r>
              <a:rPr lang="en-US" dirty="0"/>
              <a:t>/Second: &lt;name&gt;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/ Unanimous consent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TGbi</a:t>
            </a:r>
            <a:r>
              <a:rPr lang="en-US" sz="2000" dirty="0"/>
              <a:t>: Moved: </a:t>
            </a:r>
            <a:r>
              <a:rPr lang="en-US" sz="2000" dirty="0">
                <a:solidFill>
                  <a:schemeClr val="tx1"/>
                </a:solidFill>
              </a:rPr>
              <a:t>Jouni Malinen</a:t>
            </a:r>
            <a:r>
              <a:rPr lang="en-US" sz="2000" dirty="0"/>
              <a:t>, 2nd: </a:t>
            </a:r>
            <a:r>
              <a:rPr lang="en-US" sz="2000" dirty="0">
                <a:solidFill>
                  <a:schemeClr val="tx1"/>
                </a:solidFill>
              </a:rPr>
              <a:t>Joseph Levy</a:t>
            </a:r>
            <a:r>
              <a:rPr lang="en-US" sz="2000" dirty="0"/>
              <a:t>, Result: 39/1/2]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January 2025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b="1" dirty="0"/>
              <a:t>P802.11br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65390"/>
            <a:ext cx="11517842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https://mentor.ieee.org/802.11/dcn/25/11-25-0185-00-0elc-draft-p802-11br-par.pdf</a:t>
            </a:r>
            <a:r>
              <a:rPr lang="en-US" dirty="0">
                <a:solidFill>
                  <a:schemeClr val="tx1"/>
                </a:solidFill>
              </a:rPr>
              <a:t> be posted to the IEEE 802 Executive Committee (EC) agenda for WG 802 preview and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Nikola </a:t>
            </a:r>
            <a:r>
              <a:rPr lang="en-US" dirty="0" err="1"/>
              <a:t>Serafimovski</a:t>
            </a:r>
            <a:r>
              <a:rPr lang="en-US" dirty="0"/>
              <a:t> on behalf of ELC SG, Second: xx</a:t>
            </a:r>
          </a:p>
          <a:p>
            <a:endParaRPr lang="en-GB" sz="1600" dirty="0"/>
          </a:p>
          <a:p>
            <a:endParaRPr lang="en-US" sz="1600" dirty="0"/>
          </a:p>
          <a:p>
            <a:r>
              <a:rPr lang="en-US" sz="2000" dirty="0"/>
              <a:t>Result: Yes: xx, No: xx, Abstain: xx (Motion passes/fails)</a:t>
            </a:r>
          </a:p>
          <a:p>
            <a:r>
              <a:rPr lang="en-US" sz="2000" dirty="0"/>
              <a:t>[ELC SG result: Moved: Volker </a:t>
            </a:r>
            <a:r>
              <a:rPr lang="en-US" sz="2000" dirty="0" err="1"/>
              <a:t>Jungnickel</a:t>
            </a:r>
            <a:r>
              <a:rPr lang="en-US" sz="2000" b="0" dirty="0"/>
              <a:t>,</a:t>
            </a:r>
            <a:r>
              <a:rPr lang="en-GB" sz="2000" dirty="0"/>
              <a:t> 2</a:t>
            </a:r>
            <a:r>
              <a:rPr lang="en-GB" sz="2000" baseline="30000" dirty="0"/>
              <a:t>nd</a:t>
            </a:r>
            <a:r>
              <a:rPr lang="en-GB" sz="2000" dirty="0"/>
              <a:t>: Mohamed </a:t>
            </a:r>
            <a:r>
              <a:rPr lang="en-GB" sz="2000" dirty="0" err="1"/>
              <a:t>Islim</a:t>
            </a:r>
            <a:r>
              <a:rPr lang="en-GB" sz="2000" b="1" dirty="0"/>
              <a:t>, </a:t>
            </a:r>
            <a:r>
              <a:rPr lang="en-US" sz="2000" dirty="0"/>
              <a:t>Result: 16/0/0]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630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4: P802.11br CSD </a:t>
            </a:r>
            <a:r>
              <a:rPr lang="en-GB" altLang="zh-CN" sz="3200" dirty="0"/>
              <a:t>Approval</a:t>
            </a:r>
            <a:endParaRPr lang="en-US" altLang="en-US" sz="3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568450"/>
            <a:ext cx="11353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Believing that the CSD contained in the document referenced below meets IEEE-SA guidelines, </a:t>
            </a:r>
          </a:p>
          <a:p>
            <a:pPr marL="0" indent="0">
              <a:buNone/>
            </a:pPr>
            <a:r>
              <a:rPr lang="en-US" altLang="zh-CN" dirty="0"/>
              <a:t>request that the CSD contained in </a:t>
            </a:r>
            <a:r>
              <a:rPr lang="en-US" altLang="zh-CN" dirty="0">
                <a:hlinkClick r:id="rId3"/>
              </a:rPr>
              <a:t>https://mentor.ieee.org/802.11/dcn/24/11-24-1600-03-0elc-csd-proposal-for-elc.docx</a:t>
            </a:r>
            <a:r>
              <a:rPr lang="en-US" altLang="zh-CN" dirty="0"/>
              <a:t>  be posted to the IEEE 802 Executive Committee (EC) agenda for WG 802 preview and EC approval.</a:t>
            </a:r>
          </a:p>
          <a:p>
            <a:pPr algn="just"/>
            <a:endParaRPr lang="en-GB" altLang="zh-CN" dirty="0"/>
          </a:p>
          <a:p>
            <a:pPr marL="0" indent="0" algn="just">
              <a:buNone/>
            </a:pPr>
            <a:endParaRPr lang="en-GB" altLang="zh-CN" dirty="0"/>
          </a:p>
          <a:p>
            <a:pPr marL="0" indent="0">
              <a:buNone/>
            </a:pPr>
            <a:r>
              <a:rPr lang="en-US" dirty="0"/>
              <a:t>Moved by Nikola </a:t>
            </a:r>
            <a:r>
              <a:rPr lang="en-US" dirty="0" err="1"/>
              <a:t>Serafimovski</a:t>
            </a:r>
            <a:r>
              <a:rPr lang="en-US" dirty="0"/>
              <a:t> on behalf of ELC SG, Second: xx</a:t>
            </a:r>
          </a:p>
          <a:p>
            <a:pPr marL="0" lvl="0" indent="0">
              <a:buNone/>
            </a:pPr>
            <a:endParaRPr lang="en-GB" altLang="zh-CN" sz="2000" dirty="0"/>
          </a:p>
          <a:p>
            <a:pPr marL="0" lvl="0" indent="0">
              <a:buNone/>
            </a:pPr>
            <a:endParaRPr lang="en-GB" altLang="zh-CN" sz="2000" dirty="0"/>
          </a:p>
          <a:p>
            <a:pPr marL="0" indent="0">
              <a:buNone/>
            </a:pPr>
            <a:r>
              <a:rPr lang="en-US" sz="2000" dirty="0"/>
              <a:t>Result: Yes: xx, No: xx, Abstain: xx (Motion passes/fails)</a:t>
            </a:r>
          </a:p>
          <a:p>
            <a:pPr marL="0" indent="0">
              <a:buNone/>
            </a:pPr>
            <a:r>
              <a:rPr lang="en-US" sz="2000" dirty="0"/>
              <a:t>[ELC SG result: Moved: Stefan </a:t>
            </a:r>
            <a:r>
              <a:rPr lang="en-US" sz="2000" dirty="0" err="1"/>
              <a:t>Videv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Volker </a:t>
            </a:r>
            <a:r>
              <a:rPr lang="en-GB" sz="2000" dirty="0" err="1"/>
              <a:t>Jungnickel</a:t>
            </a:r>
            <a:r>
              <a:rPr lang="en-GB" sz="2000" dirty="0"/>
              <a:t>, </a:t>
            </a:r>
            <a:r>
              <a:rPr lang="en-US" sz="2000" dirty="0"/>
              <a:t>Result: 9/0/0]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B2965-4F36-300F-8A67-16411EE58D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85292-6069-21E8-F2C2-E0CEDD90A0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40FB5-B46F-9080-93B0-D4BE39C0BF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847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81</TotalTime>
  <Words>564</Words>
  <Application>Microsoft Office PowerPoint</Application>
  <PresentationFormat>Widescreen</PresentationFormat>
  <Paragraphs>94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January 2025 WG Motions</vt:lpstr>
      <vt:lpstr>Abstract</vt:lpstr>
      <vt:lpstr>FRIDAY (January 17) </vt:lpstr>
      <vt:lpstr>Straw Poll: January Interim</vt:lpstr>
      <vt:lpstr>Motion 1: TGbq chair</vt:lpstr>
      <vt:lpstr>Motion 2: P802.11bi initial letter ballot</vt:lpstr>
      <vt:lpstr>Motion 3: P802.11br PAR approval</vt:lpstr>
      <vt:lpstr>PowerPoint Presentation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2125</cp:revision>
  <cp:lastPrinted>1601-01-01T00:00:00Z</cp:lastPrinted>
  <dcterms:created xsi:type="dcterms:W3CDTF">2018-05-10T16:45:22Z</dcterms:created>
  <dcterms:modified xsi:type="dcterms:W3CDTF">2025-01-16T11:27:51Z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1737023540</vt:lpwstr>
  </property>
</Properties>
</file>