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0" d="100"/>
          <a:sy n="80" d="100"/>
        </p:scale>
        <p:origin x="66"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25/01/13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725-00-0arc-arc-sc-mixed-mode-minutes-november-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0-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dcn/24/1-24-0034-00-Mntg-proposal-to-revise-bit-ordering-material-in-p802revc-d2-0.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registr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1066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14 Jan (Tues) 13:30, 16 Jan (Thurs) 10:30</a:t>
            </a:r>
            <a:endParaRPr lang="en-GB" dirty="0"/>
          </a:p>
        </p:txBody>
      </p:sp>
      <p:sp>
        <p:nvSpPr>
          <p:cNvPr id="4098" name="Rectangle 2"/>
          <p:cNvSpPr>
            <a:spLocks noGrp="1" noChangeArrowheads="1"/>
          </p:cNvSpPr>
          <p:nvPr>
            <p:ph idx="1"/>
          </p:nvPr>
        </p:nvSpPr>
        <p:spPr>
          <a:xfrm>
            <a:off x="914401" y="1905000"/>
            <a:ext cx="10361084" cy="45704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a:t>
            </a:r>
          </a:p>
          <a:p>
            <a:pPr marL="800100" lvl="1" indent="-342900">
              <a:spcBef>
                <a:spcPts val="0"/>
              </a:spcBef>
              <a:spcAft>
                <a:spcPts val="0"/>
              </a:spcAft>
              <a:buFont typeface="Arial" panose="020B0604020202020204" pitchFamily="34" charset="0"/>
              <a:buChar char="•"/>
              <a:defRPr/>
            </a:pPr>
            <a:r>
              <a:rPr lang="en-US" sz="2400" dirty="0"/>
              <a:t>Annex G way forward (slide 20) – Thurs AM2</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300"/>
              </a:spcBef>
              <a:spcAft>
                <a:spcPts val="0"/>
              </a:spcAft>
              <a:buFont typeface="Arial" panose="020B0604020202020204" pitchFamily="34" charset="0"/>
              <a:buChar char="•"/>
              <a:defRPr/>
            </a:pPr>
            <a:r>
              <a:rPr lang="en-US" sz="2800" b="0" i="1" dirty="0"/>
              <a:t>Please pick-up all your trash, etc., at the end of meeting slots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a:t>
            </a:r>
            <a:r>
              <a:rPr lang="en-US" sz="2800" b="1" dirty="0">
                <a:solidFill>
                  <a:srgbClr val="000000"/>
                </a:solidFill>
                <a:hlinkClick r:id="rId2"/>
              </a:rPr>
              <a:t>11-24/1725r0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11-25/0150r0</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4"/>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(Note: corrected link)</a:t>
            </a:r>
          </a:p>
          <a:p>
            <a:pPr marL="400050" lvl="1" indent="0"/>
            <a:r>
              <a:rPr lang="en-US" sz="2400" dirty="0">
                <a:hlinkClick r:id="rId3"/>
              </a:rPr>
              <a:t>https://touchpoint.eventsair.com/2025-jan-ieee-802-wireless-interim-session/registration</a:t>
            </a:r>
            <a:endParaRPr lang="en-US" sz="2400" dirty="0">
              <a:hlinkClick r:id="rId4"/>
            </a:endParaRP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39687</TotalTime>
  <Words>2508</Words>
  <Application>Microsoft Office PowerPoint</Application>
  <PresentationFormat>Widescreen</PresentationFormat>
  <Paragraphs>234</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Jan (Tues) 13:30, 16 Jan (Thurs) 10:30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210</cp:revision>
  <cp:lastPrinted>1601-01-01T00:00:00Z</cp:lastPrinted>
  <dcterms:created xsi:type="dcterms:W3CDTF">2021-01-26T19:12:38Z</dcterms:created>
  <dcterms:modified xsi:type="dcterms:W3CDTF">2025-01-13T23:12:48Z</dcterms:modified>
</cp:coreProperties>
</file>