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304"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9" d="100"/>
          <a:sy n="89" d="100"/>
        </p:scale>
        <p:origin x="102"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24/12/15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1066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13 Jan (Mon) 10:30, 14 Jan (Tues) 13:30, </a:t>
            </a:r>
            <a:br>
              <a:rPr lang="en-US" altLang="en-US" dirty="0"/>
            </a:br>
            <a:r>
              <a:rPr lang="en-US" altLang="en-US" dirty="0"/>
              <a:t>16 Jan (Thurs) 10:30</a:t>
            </a:r>
            <a:endParaRPr lang="en-GB" dirty="0"/>
          </a:p>
        </p:txBody>
      </p:sp>
      <p:sp>
        <p:nvSpPr>
          <p:cNvPr id="4098" name="Rectangle 2"/>
          <p:cNvSpPr>
            <a:spLocks noGrp="1" noChangeArrowheads="1"/>
          </p:cNvSpPr>
          <p:nvPr>
            <p:ph idx="1"/>
          </p:nvPr>
        </p:nvSpPr>
        <p:spPr>
          <a:xfrm>
            <a:off x="914401" y="2133600"/>
            <a:ext cx="10361084" cy="43418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a:t>
            </a:r>
          </a:p>
          <a:p>
            <a:pPr marL="800100" lvl="1" indent="-342900">
              <a:spcBef>
                <a:spcPts val="0"/>
              </a:spcBef>
              <a:spcAft>
                <a:spcPts val="0"/>
              </a:spcAft>
              <a:buFont typeface="Arial" panose="020B0604020202020204" pitchFamily="34" charset="0"/>
              <a:buChar char="•"/>
              <a:defRPr/>
            </a:pPr>
            <a:r>
              <a:rPr lang="en-US" sz="2400" dirty="0"/>
              <a:t>IEEE Std 802 internal alignment work (slide 20)</a:t>
            </a:r>
          </a:p>
          <a:p>
            <a:pPr marL="800100" lvl="1" indent="-342900">
              <a:spcBef>
                <a:spcPts val="0"/>
              </a:spcBef>
              <a:spcAft>
                <a:spcPts val="0"/>
              </a:spcAft>
              <a:buFont typeface="Arial" panose="020B0604020202020204" pitchFamily="34" charset="0"/>
              <a:buChar char="•"/>
              <a:defRPr/>
            </a:pPr>
            <a:r>
              <a:rPr lang="en-US" sz="2400" dirty="0"/>
              <a:t>WBA liaison on QoS, and L4S (slide 21)</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&lt;</a:t>
            </a:r>
            <a:r>
              <a:rPr lang="en-US" sz="2800" b="1" dirty="0" err="1">
                <a:solidFill>
                  <a:srgbClr val="000000"/>
                </a:solidFill>
              </a:rPr>
              <a:t>tbd</a:t>
            </a:r>
            <a:r>
              <a:rPr lang="en-US" sz="2800" b="1" dirty="0">
                <a:solidFill>
                  <a:srgbClr val="000000"/>
                </a:solidFill>
              </a:rPr>
              <a:t>&gt;</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a:t>
            </a:r>
          </a:p>
          <a:p>
            <a:pPr marL="342900" lvl="1" indent="-400050">
              <a:lnSpc>
                <a:spcPct val="90000"/>
              </a:lnSpc>
              <a:spcBef>
                <a:spcPts val="300"/>
              </a:spcBef>
              <a:buFont typeface="Arial" pitchFamily="34" charset="0"/>
              <a:buChar char="•"/>
              <a:defRPr/>
            </a:pPr>
            <a:endParaRPr lang="en-US" sz="2600" dirty="0"/>
          </a:p>
          <a:p>
            <a:pPr marL="0" lvl="2" indent="0">
              <a:lnSpc>
                <a:spcPct val="90000"/>
              </a:lnSpc>
              <a:spcBef>
                <a:spcPts val="1200"/>
              </a:spcBef>
              <a:defRPr/>
            </a:pPr>
            <a:r>
              <a:rPr lang="en-US" sz="2800" b="1" dirty="0">
                <a:cs typeface="+mn-cs"/>
              </a:rPr>
              <a:t>Coordination/alignment with TGbn and REVmf</a:t>
            </a:r>
          </a:p>
          <a:p>
            <a:pPr marL="342900" lvl="1" indent="-400050">
              <a:lnSpc>
                <a:spcPct val="90000"/>
              </a:lnSpc>
              <a:spcBef>
                <a:spcPts val="300"/>
              </a:spcBef>
              <a:buFont typeface="Arial" pitchFamily="34" charset="0"/>
              <a:buChar char="•"/>
              <a:defRPr/>
            </a:pPr>
            <a:r>
              <a:rPr lang="en-US" sz="2600" b="1" dirty="0">
                <a:hlinkClick r:id="rId6"/>
              </a:rPr>
              <a:t>11-24/1931r0</a:t>
            </a:r>
            <a:r>
              <a:rPr lang="en-US" sz="2600" b="1" dirty="0"/>
              <a:t> </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3</a:t>
            </a:r>
            <a:endParaRPr lang="en-US" altLang="en-US" sz="1800" dirty="0">
              <a:highlight>
                <a:srgbClr val="00FF00"/>
              </a:highlight>
            </a:endParaRPr>
          </a:p>
          <a:p>
            <a:pPr lvl="1" eaLnBrk="1" hangingPunct="1">
              <a:spcBef>
                <a:spcPts val="300"/>
              </a:spcBef>
            </a:pPr>
            <a:r>
              <a:rPr lang="en-US" altLang="en-US" sz="1800" dirty="0"/>
              <a:t>Topics? Annex G, WBA QoS/L4S liaison follow-up, changes to align w/IEEE 802, “Control” MLME </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37892</TotalTime>
  <Words>2462</Words>
  <Application>Microsoft Office PowerPoint</Application>
  <PresentationFormat>Widescreen</PresentationFormat>
  <Paragraphs>236</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Jan (Mon) 10:30, 14 Jan (Tues) 13:30,  16 Jan (Thurs) 10:30</vt:lpstr>
      <vt:lpstr>ARC (Architecture) – Other</vt:lpstr>
      <vt:lpstr>Prior meeting minutes</vt:lpstr>
      <vt:lpstr>Annex G way forward – Step 2</vt:lpstr>
      <vt:lpstr>IEEE Std 802 –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203</cp:revision>
  <cp:lastPrinted>1601-01-01T00:00:00Z</cp:lastPrinted>
  <dcterms:created xsi:type="dcterms:W3CDTF">2021-01-26T19:12:38Z</dcterms:created>
  <dcterms:modified xsi:type="dcterms:W3CDTF">2024-12-16T04:30:04Z</dcterms:modified>
</cp:coreProperties>
</file>