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91" r:id="rId4"/>
    <p:sldId id="293" r:id="rId5"/>
    <p:sldId id="300" r:id="rId6"/>
    <p:sldId id="294" r:id="rId7"/>
    <p:sldId id="287" r:id="rId8"/>
    <p:sldId id="288" r:id="rId9"/>
    <p:sldId id="302" r:id="rId10"/>
    <p:sldId id="303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xin lu" initials="lyx" lastIdx="2" clrIdx="0">
    <p:extLst>
      <p:ext uri="{19B8F6BF-5375-455C-9EA6-DF929625EA0E}">
        <p15:presenceInfo xmlns:p15="http://schemas.microsoft.com/office/powerpoint/2012/main" userId="yuxin lu" providerId="None"/>
      </p:ext>
    </p:extLst>
  </p:cmAuthor>
  <p:cmAuthor id="2" name="Pei Zhou" initials="Pei" lastIdx="6" clrIdx="1">
    <p:extLst>
      <p:ext uri="{19B8F6BF-5375-455C-9EA6-DF929625EA0E}">
        <p15:presenceInfo xmlns:p15="http://schemas.microsoft.com/office/powerpoint/2012/main" userId="Pei Zho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80"/>
    <a:srgbClr val="00C495"/>
    <a:srgbClr val="0099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68" autoAdjust="0"/>
    <p:restoredTop sz="95843" autoAdjust="0"/>
  </p:normalViewPr>
  <p:slideViewPr>
    <p:cSldViewPr>
      <p:cViewPr varScale="1">
        <p:scale>
          <a:sx n="100" d="100"/>
          <a:sy n="100" d="100"/>
        </p:scale>
        <p:origin x="768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48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72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13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82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/>
              <a:t>In this proposal, we focus on the TXOP level preemption, introducing a credibility criterion to assist the fair classification among streams and honest behavior between STAs to further promote the preemption feature </a:t>
            </a:r>
          </a:p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650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December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December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802.11-24/2088r1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76672"/>
            <a:ext cx="10363200" cy="146325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NPCA Primary Channel Access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2024-12-12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821110"/>
              </p:ext>
            </p:extLst>
          </p:nvPr>
        </p:nvGraphicFramePr>
        <p:xfrm>
          <a:off x="990600" y="2417763"/>
          <a:ext cx="10015538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15860" imgH="2580565" progId="Word.Document.8">
                  <p:embed/>
                </p:oleObj>
              </mc:Choice>
              <mc:Fallback>
                <p:oleObj name="Document" r:id="rId3" imgW="10615860" imgH="258056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7763"/>
                        <a:ext cx="10015538" cy="244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092F2D-136F-8D0B-1F10-EFE760CF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3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2FC4C7-DDF8-C8DC-0A85-9165ED2D5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that the non-</a:t>
            </a:r>
            <a:r>
              <a:rPr lang="en-US" altLang="zh-CN" sz="2000" dirty="0">
                <a:cs typeface="Times New Roman"/>
              </a:rPr>
              <a:t>AP may signal a </a:t>
            </a:r>
            <a:r>
              <a:rPr lang="en-US" altLang="zh-CN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preferred ending time</a:t>
            </a:r>
            <a:r>
              <a:rPr lang="en-US" altLang="zh-CN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/>
              </a:rPr>
              <a:t> </a:t>
            </a:r>
            <a:r>
              <a:rPr lang="en-US" altLang="zh-CN" sz="2000" dirty="0">
                <a:latin typeface="Times New Roman" panose="02020603050405020304" pitchFamily="18" charset="0"/>
                <a:cs typeface="Times New Roman"/>
              </a:rPr>
              <a:t>when responding </a:t>
            </a:r>
            <a:r>
              <a:rPr lang="en-GB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on the NPCA primary channel</a:t>
            </a:r>
            <a:r>
              <a:rPr lang="en-US" altLang="zh-CN" sz="2000" dirty="0"/>
              <a:t>?</a:t>
            </a:r>
          </a:p>
          <a:p>
            <a:r>
              <a:rPr lang="en-US" altLang="zh-CN" sz="2000" dirty="0"/>
              <a:t>	</a:t>
            </a:r>
            <a:endParaRPr lang="zh-CN" altLang="en-US" sz="2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A1F11D-DC49-105A-0AF2-793B9605CF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EDDC7C-7843-4F8B-AA31-AC55A875A3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26A1035-8B5D-1FB2-5843-FC4E60E2C0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4388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8295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2118" y="1628799"/>
            <a:ext cx="10361084" cy="454339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altLang="zh-CN" sz="1600" dirty="0"/>
              <a:t>11-24/209r</a:t>
            </a:r>
            <a:r>
              <a:rPr lang="en-US" altLang="zh-CN" sz="1600" dirty="0"/>
              <a:t>6</a:t>
            </a:r>
            <a:r>
              <a:rPr lang="en-GB" altLang="zh-CN" sz="1600" dirty="0"/>
              <a:t>, Specification Framework for TGbn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600" dirty="0"/>
              <a:t>11-23-2005-01-00bn-non-primary-channel-access-npca </a:t>
            </a:r>
            <a:endParaRPr lang="en-GB" altLang="zh-CN" sz="1200" dirty="0"/>
          </a:p>
          <a:p>
            <a:pPr marL="457200" indent="-457200">
              <a:buFont typeface="+mj-lt"/>
              <a:buAutoNum type="arabicPeriod"/>
            </a:pPr>
            <a:endParaRPr lang="en-US" altLang="zh-CN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zh-CN" sz="2000" dirty="0"/>
              <a:t>According to SFD [1], TGbn has agreed to define a non-primary channel access (NPCA) mode </a:t>
            </a:r>
            <a:r>
              <a:rPr lang="en-GB" altLang="zh-CN" sz="2000" dirty="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that enables a STA to access the secondary channel while the primary channel is known to be busy due to OBSS traffic or other TBD conditions.</a:t>
            </a:r>
            <a:endParaRPr lang="zh-CN" altLang="zh-CN" sz="2000" dirty="0">
              <a:effectLst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altLang="zh-CN" sz="1800" dirty="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A BSS shall only have a single NPCA primary channel 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altLang="zh-CN" sz="2000" dirty="0"/>
              <a:t>In this proposal, we discuss how to access NPCA primary channel (PCH)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268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Background</a:t>
            </a:r>
            <a:endParaRPr lang="en-GB" strike="sngStrike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212603"/>
            <a:ext cx="10361084" cy="2088232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dirty="0">
                <a:cs typeface="Times New Roman"/>
              </a:rPr>
              <a:t>Many contributions have discussed the “switching then access” procedure; ideally, AP and non-AP STAs switch to NPCA PCH </a:t>
            </a:r>
            <a:r>
              <a:rPr lang="en-US" altLang="zh-CN" sz="2000" dirty="0">
                <a:solidFill>
                  <a:schemeClr val="tx1"/>
                </a:solidFill>
                <a:cs typeface="Times New Roman"/>
              </a:rPr>
              <a:t>synchronously/simultaneously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>
                <a:cs typeface="Times New Roman"/>
              </a:rPr>
              <a:t>See </a:t>
            </a:r>
            <a:r>
              <a:rPr lang="en-US" altLang="zh-CN" sz="1600" dirty="0">
                <a:solidFill>
                  <a:schemeClr val="tx1"/>
                </a:solidFill>
                <a:cs typeface="Times New Roman"/>
              </a:rPr>
              <a:t>references in [Sec 3.4 Non-primary channel access, 1] and </a:t>
            </a:r>
            <a:r>
              <a:rPr lang="en-US" altLang="zh-CN" sz="1600" dirty="0">
                <a:cs typeface="Times New Roman"/>
              </a:rPr>
              <a:t>[</a:t>
            </a:r>
            <a:r>
              <a:rPr lang="en-US" altLang="zh-CN" sz="1600" dirty="0">
                <a:solidFill>
                  <a:schemeClr val="tx1"/>
                </a:solidFill>
                <a:cs typeface="Times New Roman"/>
              </a:rPr>
              <a:t>2]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dirty="0">
                <a:cs typeface="Times New Roman"/>
              </a:rPr>
              <a:t>A potential approach is to enable only AP triggered transmission in accessing NPCA PCH (trigger-only mode) </a:t>
            </a:r>
            <a:endParaRPr lang="en-US" altLang="zh-CN" sz="2000" dirty="0">
              <a:solidFill>
                <a:schemeClr val="tx1"/>
              </a:solidFill>
              <a:cs typeface="Times New Roman"/>
            </a:endParaRPr>
          </a:p>
          <a:p>
            <a:pPr marL="0" indent="0"/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0997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908720"/>
            <a:ext cx="10361084" cy="93610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>
                <a:solidFill>
                  <a:schemeClr val="tx1"/>
                </a:solidFill>
                <a:cs typeface="Times New Roman"/>
              </a:rPr>
              <a:t>Contention-enable Mode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348881"/>
            <a:ext cx="10294167" cy="3413992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dirty="0">
                <a:cs typeface="Times New Roman"/>
              </a:rPr>
              <a:t>However, with trigger-only mode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cs typeface="Times New Roman"/>
              </a:rPr>
              <a:t>Non-AP STAs passively lose the opportunity for channel contention after switching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cs typeface="Times New Roman"/>
              </a:rPr>
              <a:t>especially for those that have the capability to maintain medium synchronization in NPCA PCH  </a:t>
            </a:r>
            <a:endParaRPr lang="en-US" altLang="zh-CN" sz="1800" dirty="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  <a:cs typeface="Times New Roman"/>
              </a:rPr>
              <a:t>As such, it would be more beneficial to consider both </a:t>
            </a:r>
            <a:r>
              <a:rPr lang="en-US" altLang="zh-CN" sz="2000" dirty="0">
                <a:cs typeface="Times New Roman"/>
              </a:rPr>
              <a:t>trigger-only mode and </a:t>
            </a:r>
            <a:r>
              <a:rPr lang="en-US" altLang="zh-CN" sz="2000" dirty="0">
                <a:solidFill>
                  <a:schemeClr val="tx1"/>
                </a:solidFill>
                <a:cs typeface="Times New Roman"/>
              </a:rPr>
              <a:t>contention-enable mode for </a:t>
            </a:r>
            <a:r>
              <a:rPr lang="en-US" altLang="zh-CN" sz="2000" dirty="0"/>
              <a:t>accessing NPCA PCH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Besides, we may define another restricted </a:t>
            </a:r>
            <a:r>
              <a:rPr lang="en-US" altLang="zh-CN" sz="2000" dirty="0">
                <a:solidFill>
                  <a:schemeClr val="tx1"/>
                </a:solidFill>
                <a:cs typeface="Times New Roman"/>
              </a:rPr>
              <a:t>contention-enable mode</a:t>
            </a:r>
            <a:r>
              <a:rPr lang="en-US" altLang="zh-CN" sz="2000" dirty="0"/>
              <a:t>, see next page </a:t>
            </a:r>
            <a:endParaRPr lang="en-US" altLang="zh-CN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Yuxin Lu, TCL Industries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A389A49-51A6-8369-BC47-75DC67E04CB5}"/>
              </a:ext>
            </a:extLst>
          </p:cNvPr>
          <p:cNvSpPr txBox="1"/>
          <p:nvPr/>
        </p:nvSpPr>
        <p:spPr>
          <a:xfrm>
            <a:off x="983432" y="5301208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542038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908720"/>
            <a:ext cx="10361084" cy="86409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Proposed Solution 1</a:t>
            </a:r>
            <a:br>
              <a:rPr lang="en-US" altLang="zh-CN" dirty="0"/>
            </a:br>
            <a:r>
              <a:rPr lang="en-US" altLang="zh-CN" sz="2400" dirty="0"/>
              <a:t>Enable Restricted </a:t>
            </a:r>
            <a:r>
              <a:rPr lang="en-US" altLang="zh-CN" sz="2400" dirty="0">
                <a:solidFill>
                  <a:schemeClr val="tx1"/>
                </a:solidFill>
                <a:cs typeface="Times New Roman"/>
              </a:rPr>
              <a:t>Contention-enable Mode</a:t>
            </a: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A389A49-51A6-8369-BC47-75DC67E04CB5}"/>
              </a:ext>
            </a:extLst>
          </p:cNvPr>
          <p:cNvSpPr txBox="1"/>
          <p:nvPr/>
        </p:nvSpPr>
        <p:spPr>
          <a:xfrm>
            <a:off x="983432" y="5301208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BCEBBC3-57EA-13E1-2F0C-59DD7F5D7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000" y="2235725"/>
            <a:ext cx="6413457" cy="37748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altLang="zh-CN" sz="14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kern="0" dirty="0"/>
              <a:t>What is a restricted </a:t>
            </a:r>
            <a:r>
              <a:rPr lang="en-US" altLang="zh-CN" sz="2000" kern="0" dirty="0">
                <a:solidFill>
                  <a:schemeClr val="tx1"/>
                </a:solidFill>
                <a:cs typeface="Times New Roman"/>
              </a:rPr>
              <a:t>contention-enable</a:t>
            </a:r>
            <a:r>
              <a:rPr lang="en-US" altLang="zh-CN" sz="2000" kern="0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kern="0" dirty="0"/>
              <a:t>Let </a:t>
            </a:r>
            <a:r>
              <a:rPr lang="en-US" altLang="zh-CN" sz="1400" kern="0" dirty="0">
                <a:solidFill>
                  <a:schemeClr val="tx1"/>
                </a:solidFill>
                <a:cs typeface="Times New Roman"/>
              </a:rPr>
              <a:t>non-AP use EDCA to access NPCA PCH, then share wireless resources to AP on NPCA PCH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kern="0" dirty="0">
                <a:solidFill>
                  <a:schemeClr val="tx1"/>
                </a:solidFill>
                <a:cs typeface="Times New Roman"/>
              </a:rPr>
              <a:t>AP may choose whether to reply/accept depending on its capability and channel state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200" kern="0" dirty="0">
                <a:solidFill>
                  <a:schemeClr val="tx1"/>
                </a:solidFill>
                <a:cs typeface="Times New Roman"/>
              </a:rPr>
              <a:t>e.g., whether can reply on NPCA PCH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kern="0" dirty="0">
                <a:solidFill>
                  <a:schemeClr val="tx1"/>
                </a:solidFill>
                <a:cs typeface="Times New Roman"/>
              </a:rPr>
              <a:t>AP may perform BW extension to find more available channels after being shared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200" kern="0" dirty="0">
                <a:solidFill>
                  <a:schemeClr val="tx1"/>
                </a:solidFill>
                <a:cs typeface="Times New Roman"/>
              </a:rPr>
              <a:t>A special case: PCH is idle on AP side, then PCH can potential also be utilized  </a:t>
            </a:r>
            <a:endParaRPr lang="en-US" altLang="zh-CN" sz="12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2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400" kern="0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C6B572C0-CC2A-2982-195C-5CD112DF7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8665" y="2154691"/>
            <a:ext cx="3559904" cy="393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9012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Proposed Solution 2</a:t>
            </a:r>
            <a:br>
              <a:rPr lang="en-US" altLang="zh-CN" dirty="0"/>
            </a:br>
            <a:r>
              <a:rPr lang="en-US" altLang="zh-CN" sz="2400" dirty="0"/>
              <a:t>Improvement for Accessing Efficiency</a:t>
            </a:r>
            <a:endParaRPr lang="en-GB" sz="24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767408" y="2381339"/>
            <a:ext cx="6768751" cy="3021097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/>
              <a:t>Improvement 1: </a:t>
            </a:r>
            <a:r>
              <a:rPr lang="en-US" altLang="zh-CN" sz="1800" dirty="0">
                <a:cs typeface="Times New Roman"/>
              </a:rPr>
              <a:t>AP signals a </a:t>
            </a:r>
            <a:r>
              <a:rPr lang="en-US" altLang="zh-CN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maximum acceptable switch time</a:t>
            </a:r>
            <a:endParaRPr lang="en-US" altLang="zh-CN" sz="1800" dirty="0">
              <a:cs typeface="Times New Roman"/>
            </a:endParaRP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>
                <a:cs typeface="Times New Roman"/>
              </a:rPr>
              <a:t>AP can have control over the maximum acceptable switch time to improve access efficiency for performing NPCA 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200" dirty="0">
                <a:cs typeface="Times New Roman"/>
              </a:rPr>
              <a:t>Considering switch time for some non-AP STAs may be too long to access a certain NPCA PCH, especially when beyond its operating bw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/>
              <a:t>Improvement 2: </a:t>
            </a:r>
            <a:r>
              <a:rPr lang="en-US" altLang="zh-CN" sz="1800" dirty="0">
                <a:cs typeface="Times New Roman"/>
              </a:rPr>
              <a:t>Non-AP signals a </a:t>
            </a:r>
            <a:r>
              <a:rPr lang="en-US" altLang="zh-CN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preferred ending time</a:t>
            </a:r>
            <a:endParaRPr lang="en-US" altLang="zh-CN" sz="18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cs typeface="Times New Roman"/>
              </a:rPr>
              <a:t>Non-AP can choose to keep staying on NPCA PCH after this NPCA occurrence ends, to avoid frequently switching back and forth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  <a:cs typeface="Times New Roman"/>
              </a:rPr>
              <a:t>It can change its choice for each NPCA occurrence by updating this time value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A98C8FB5-BD65-91C8-B2B1-3593E7E456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0176" y="2276872"/>
            <a:ext cx="4135967" cy="3230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7578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546549-5ED2-C4B8-A4CE-20D64AE73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554ED5-DA8E-6A63-FDEC-4CE7F6D8C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67039"/>
            <a:ext cx="10361084" cy="34781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contribution, we discussed how to access NPCA PCH and corresponding solutions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Solution 1: Enable </a:t>
            </a:r>
            <a:r>
              <a:rPr lang="en-US" altLang="zh-CN" sz="1600" dirty="0">
                <a:cs typeface="Times New Roman"/>
              </a:rPr>
              <a:t>trigger-only </a:t>
            </a:r>
            <a:r>
              <a:rPr lang="en-US" altLang="zh-CN" sz="1600" dirty="0">
                <a:solidFill>
                  <a:schemeClr val="tx1"/>
                </a:solidFill>
                <a:cs typeface="Times New Roman"/>
              </a:rPr>
              <a:t>access </a:t>
            </a:r>
            <a:r>
              <a:rPr lang="en-US" altLang="zh-CN" sz="1600" dirty="0">
                <a:cs typeface="Times New Roman"/>
              </a:rPr>
              <a:t>mode &amp; </a:t>
            </a:r>
            <a:r>
              <a:rPr lang="en-US" altLang="zh-CN" sz="1600" dirty="0">
                <a:solidFill>
                  <a:schemeClr val="tx1"/>
                </a:solidFill>
                <a:cs typeface="Times New Roman"/>
              </a:rPr>
              <a:t>contention-enable access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Solution 2: Improvement for accessing efficiency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3ACEA3-FC3E-2887-BD0B-9F53A43C04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20DFE2D-F975-A147-73D2-20F55A10B0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23EEAB6-D0D1-EA24-A780-C5C0A6297B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388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092F2D-136F-8D0B-1F10-EFE760CF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2FC4C7-DDF8-C8DC-0A85-9165ED2D5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to define a mode in NPCA where the non-AP can access NPCA </a:t>
            </a:r>
            <a:r>
              <a:rPr lang="en-GB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primary channel</a:t>
            </a:r>
            <a:r>
              <a:rPr lang="en-US" altLang="zh-CN" sz="2000" dirty="0"/>
              <a:t> after switching under TBD conditions?</a:t>
            </a:r>
          </a:p>
          <a:p>
            <a:r>
              <a:rPr lang="en-US" altLang="zh-CN" sz="2000" dirty="0"/>
              <a:t>	</a:t>
            </a:r>
            <a:r>
              <a:rPr lang="en-US" altLang="zh-CN" sz="1800" b="0" dirty="0"/>
              <a:t>NOTE – Whether to mandate the non-AP to share wireless resources to AP on NPCA PCH is TBD</a:t>
            </a:r>
            <a:endParaRPr lang="en-US" altLang="zh-CN" sz="2000" b="0" dirty="0"/>
          </a:p>
          <a:p>
            <a:endParaRPr lang="zh-CN" altLang="en-US" sz="2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A1F11D-DC49-105A-0AF2-793B9605CF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EDDC7C-7843-4F8B-AA31-AC55A875A3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26A1035-8B5D-1FB2-5843-FC4E60E2C0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4713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092F2D-136F-8D0B-1F10-EFE760CF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2FC4C7-DDF8-C8DC-0A85-9165ED2D5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that the </a:t>
            </a:r>
            <a:r>
              <a:rPr lang="en-US" altLang="zh-CN" sz="2000" dirty="0">
                <a:cs typeface="Times New Roman"/>
              </a:rPr>
              <a:t>AP may signal a </a:t>
            </a:r>
            <a:r>
              <a:rPr lang="en-US" altLang="zh-CN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maximum acceptable switch time </a:t>
            </a:r>
            <a:r>
              <a:rPr lang="en-US" altLang="zh-CN" sz="2000" dirty="0">
                <a:cs typeface="Times New Roman"/>
              </a:rPr>
              <a:t>in NPCA</a:t>
            </a:r>
            <a:r>
              <a:rPr lang="en-US" altLang="zh-CN" sz="2000" dirty="0"/>
              <a:t>?</a:t>
            </a:r>
          </a:p>
          <a:p>
            <a:endParaRPr lang="zh-CN" altLang="en-US" sz="2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A1F11D-DC49-105A-0AF2-793B9605CF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EDDC7C-7843-4F8B-AA31-AC55A875A3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26A1035-8B5D-1FB2-5843-FC4E60E2C0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721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yuxin.potx" id="{479F0ED2-8CF9-40FB-88A2-26443AAAE078}" vid="{8DE6C7F5-5598-40CD-893F-FB7D105CE22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802-11-submission-yuxin</Template>
  <TotalTime>24999</TotalTime>
  <Words>766</Words>
  <Application>Microsoft Office PowerPoint</Application>
  <PresentationFormat>宽屏</PresentationFormat>
  <Paragraphs>109</Paragraphs>
  <Slides>11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Arial Unicode MS</vt:lpstr>
      <vt:lpstr>宋体</vt:lpstr>
      <vt:lpstr>Arial</vt:lpstr>
      <vt:lpstr>Times New Roman</vt:lpstr>
      <vt:lpstr>Office 主题​​</vt:lpstr>
      <vt:lpstr>Document</vt:lpstr>
      <vt:lpstr>NPCA Primary Channel Access</vt:lpstr>
      <vt:lpstr>Introduction</vt:lpstr>
      <vt:lpstr>Background</vt:lpstr>
      <vt:lpstr>Contention-enable Mode</vt:lpstr>
      <vt:lpstr>Proposed Solution 1 Enable Restricted Contention-enable Mode</vt:lpstr>
      <vt:lpstr>Proposed Solution 2 Improvement for Accessing Efficiency</vt:lpstr>
      <vt:lpstr>Summary</vt:lpstr>
      <vt:lpstr>Straw Poll 1</vt:lpstr>
      <vt:lpstr>Straw Poll 2</vt:lpstr>
      <vt:lpstr>Straw Poll 3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yuxin lu</dc:creator>
  <cp:keywords/>
  <cp:lastModifiedBy>yuxin lu</cp:lastModifiedBy>
  <cp:revision>973</cp:revision>
  <cp:lastPrinted>1601-01-01T00:00:00Z</cp:lastPrinted>
  <dcterms:created xsi:type="dcterms:W3CDTF">2024-08-21T06:11:06Z</dcterms:created>
  <dcterms:modified xsi:type="dcterms:W3CDTF">2025-01-22T01:51:23Z</dcterms:modified>
  <cp:category>Name, Affiliation</cp:category>
</cp:coreProperties>
</file>