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877" r:id="rId19"/>
    <p:sldId id="1476" r:id="rId20"/>
    <p:sldId id="897" r:id="rId21"/>
    <p:sldId id="1163" r:id="rId22"/>
    <p:sldId id="1458" r:id="rId23"/>
    <p:sldId id="1480" r:id="rId24"/>
    <p:sldId id="1455" r:id="rId25"/>
    <p:sldId id="1481" r:id="rId26"/>
    <p:sldId id="905" r:id="rId27"/>
    <p:sldId id="1421" r:id="rId28"/>
    <p:sldId id="1446" r:id="rId29"/>
    <p:sldId id="1024"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39" autoAdjust="0"/>
    <p:restoredTop sz="91622" autoAdjust="0"/>
  </p:normalViewPr>
  <p:slideViewPr>
    <p:cSldViewPr>
      <p:cViewPr varScale="1">
        <p:scale>
          <a:sx n="90" d="100"/>
          <a:sy n="90" d="100"/>
        </p:scale>
        <p:origin x="86" y="6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c:v>
                </c:pt>
                <c:pt idx="1">
                  <c:v>1</c:v>
                </c:pt>
                <c:pt idx="2">
                  <c:v>1</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9913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802.11-24/2087r2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976-00-00bf-ieee-802-11bf-november-2024-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4/11-24-2127-00-00bf-ieee-802-11bf-teleconference-minutes-december-2024.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Interim </a:t>
            </a:r>
            <a:r>
              <a:rPr lang="en-US" altLang="en-US" sz="3600" dirty="0"/>
              <a:t>2025</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2025-01-08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Jan 15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Wednesday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2</a:t>
            </a:r>
            <a:r>
              <a:rPr lang="en-US" altLang="en-US" sz="1400" baseline="30000" dirty="0">
                <a:solidFill>
                  <a:srgbClr val="0000FF"/>
                </a:solidFill>
              </a:rPr>
              <a:t>nd </a:t>
            </a:r>
            <a:r>
              <a:rPr lang="en-US" altLang="en-US" sz="1400" dirty="0">
                <a:solidFill>
                  <a:srgbClr val="0000FF"/>
                </a:solidFill>
              </a:rPr>
              <a:t>SA Ballot Recirculation (D6.0) CR Status</a:t>
            </a:r>
            <a:endParaRPr lang="en-US" altLang="zh-CN"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Adjourn</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07856042"/>
              </p:ext>
            </p:extLst>
          </p:nvPr>
        </p:nvGraphicFramePr>
        <p:xfrm>
          <a:off x="3429000" y="1600200"/>
          <a:ext cx="8305801" cy="44873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2024 meeting to today:</a:t>
            </a:r>
          </a:p>
          <a:p>
            <a:pPr lvl="1" algn="just">
              <a:buFont typeface="Arial" panose="020B0604020202020204" pitchFamily="34" charset="0"/>
              <a:buChar char="•"/>
            </a:pPr>
            <a:r>
              <a:rPr lang="en-US" altLang="zh-CN" sz="1600" dirty="0"/>
              <a:t>November Plenary : </a:t>
            </a:r>
          </a:p>
          <a:p>
            <a:pPr marL="457200" lvl="1" indent="0" algn="just">
              <a:buNone/>
            </a:pPr>
            <a:r>
              <a:rPr lang="en-US" altLang="zh-CN" sz="1600" dirty="0"/>
              <a:t>	 </a:t>
            </a:r>
            <a:r>
              <a:rPr lang="en-US" altLang="zh-CN" sz="1600" dirty="0">
                <a:hlinkClick r:id="rId3"/>
              </a:rPr>
              <a:t>https://mentor.ieee.org/802.11/dcn/24/11-24-1976-00-00bf-ieee-802-11bf-november-2024-plenary-meeting-minutes.docx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December - January: </a:t>
            </a:r>
          </a:p>
          <a:p>
            <a:pPr marL="457200" lvl="1" indent="0" algn="just">
              <a:buNone/>
            </a:pPr>
            <a:r>
              <a:rPr lang="en-US" altLang="zh-CN" sz="1600" dirty="0"/>
              <a:t>	 </a:t>
            </a:r>
            <a:r>
              <a:rPr lang="en-US" altLang="zh-CN" sz="1600" u="sng" dirty="0">
                <a:hlinkClick r:id="rId4"/>
              </a:rPr>
              <a:t>https://mentor.ieee.org/802.11/dcn/24/11-24-2127-00-00bf-ieee-802-11bf-teleconference-minutes-december-2024.docx</a:t>
            </a:r>
            <a:endParaRPr lang="en-US" altLang="zh-CN" sz="1600" u="sng" dirty="0"/>
          </a:p>
          <a:p>
            <a:pPr marL="457200" lvl="1" indent="0" algn="just">
              <a:buNone/>
            </a:pPr>
            <a:r>
              <a:rPr lang="en-US" altLang="zh-CN" sz="1600" dirty="0"/>
              <a:t>    </a:t>
            </a:r>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Cheng Chen</a:t>
            </a:r>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2nd SA Ballot Recirculation (D6.0)	Jan  2025</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a:t>
            </a:r>
            <a:endParaRPr lang="en-GB" dirty="0"/>
          </a:p>
        </p:txBody>
      </p:sp>
      <p:pic>
        <p:nvPicPr>
          <p:cNvPr id="1027" name="Picture 1" descr="image001">
            <a:extLst>
              <a:ext uri="{FF2B5EF4-FFF2-40B4-BE49-F238E27FC236}">
                <a16:creationId xmlns:a16="http://schemas.microsoft.com/office/drawing/2014/main" id="{AA7281CC-498D-4932-8A64-02EB9D34A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47800"/>
            <a:ext cx="6248400" cy="489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D6.0 (</a:t>
            </a:r>
            <a:r>
              <a:rPr lang="en-US" altLang="zh-CN" sz="2000" dirty="0"/>
              <a:t>2</a:t>
            </a:r>
            <a:r>
              <a:rPr lang="en-US" altLang="zh-CN" sz="2000" baseline="30000" dirty="0"/>
              <a:t>nd</a:t>
            </a:r>
            <a:r>
              <a:rPr lang="en-US" altLang="zh-CN" sz="2000" dirty="0"/>
              <a: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100</a:t>
            </a:r>
            <a:r>
              <a:rPr lang="en-US" altLang="zh-CN" sz="1600" dirty="0"/>
              <a:t>% of all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3/3,</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997533395"/>
              </p:ext>
            </p:extLst>
          </p:nvPr>
        </p:nvGraphicFramePr>
        <p:xfrm>
          <a:off x="838200" y="3606181"/>
          <a:ext cx="6781800" cy="284960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Claudio</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7497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18150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27420727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kern="1200" dirty="0">
                        <a:solidFill>
                          <a:schemeClr val="bg1">
                            <a:lumMod val="50000"/>
                          </a:schemeClr>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23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4   (Tuesday)	09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18 (Tuesday)	09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28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71405938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8" name="表格 7">
            <a:extLst>
              <a:ext uri="{FF2B5EF4-FFF2-40B4-BE49-F238E27FC236}">
                <a16:creationId xmlns:a16="http://schemas.microsoft.com/office/drawing/2014/main" id="{93BED50B-AD1C-41CB-AC3B-42FE627164FD}"/>
              </a:ext>
            </a:extLst>
          </p:cNvPr>
          <p:cNvGraphicFramePr>
            <a:graphicFrameLocks noGrp="1"/>
          </p:cNvGraphicFramePr>
          <p:nvPr>
            <p:extLst>
              <p:ext uri="{D42A27DB-BD31-4B8C-83A1-F6EECF244321}">
                <p14:modId xmlns:p14="http://schemas.microsoft.com/office/powerpoint/2010/main" val="4160686584"/>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9EBE39D-6AE3-4BEB-9C5B-0B73EB645955}"/>
              </a:ext>
            </a:extLst>
          </p:cNvPr>
          <p:cNvGraphicFramePr>
            <a:graphicFrameLocks noGrp="1"/>
          </p:cNvGraphicFramePr>
          <p:nvPr>
            <p:extLst>
              <p:ext uri="{D42A27DB-BD31-4B8C-83A1-F6EECF244321}">
                <p14:modId xmlns:p14="http://schemas.microsoft.com/office/powerpoint/2010/main" val="195323430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noStrike" kern="1200" dirty="0" err="1">
                          <a:solidFill>
                            <a:schemeClr val="tx1"/>
                          </a:solidFill>
                          <a:latin typeface="+mn-lt"/>
                          <a:ea typeface="+mn-ea"/>
                          <a:cs typeface="+mn-cs"/>
                        </a:rPr>
                        <a:t>TGbf</a:t>
                      </a:r>
                      <a:endParaRPr lang="en-US" altLang="zh-CN" sz="1800" b="0" strike="no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kern="1200" dirty="0">
                        <a:solidFill>
                          <a:schemeClr val="bg1">
                            <a:lumMod val="50000"/>
                          </a:schemeClr>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https://cvent.me/d5xo5D</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152619</TotalTime>
  <Words>3066</Words>
  <Application>Microsoft Office PowerPoint</Application>
  <PresentationFormat>宽屏</PresentationFormat>
  <Paragraphs>472</Paragraphs>
  <Slides>29</Slides>
  <Notes>28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29</vt:i4>
      </vt:variant>
    </vt:vector>
  </HeadingPairs>
  <TitlesOfParts>
    <vt:vector size="38" baseType="lpstr">
      <vt:lpstr>Monotype Sorts</vt:lpstr>
      <vt:lpstr>等线</vt:lpstr>
      <vt:lpstr>微软雅黑</vt:lpstr>
      <vt:lpstr>Arial</vt:lpstr>
      <vt:lpstr>Calibri</vt:lpstr>
      <vt:lpstr>Helvetica</vt:lpstr>
      <vt:lpstr>Times New Roman</vt:lpstr>
      <vt:lpstr>Wingdings</vt:lpstr>
      <vt:lpstr>802-11-Submission</vt:lpstr>
      <vt:lpstr>Task Group bf Meeting agenda, January Interim 2025</vt:lpstr>
      <vt:lpstr>IEEE 802.11 Task Group bf WLAN Sensing </vt:lpstr>
      <vt:lpstr>PowerPoint 演示文稿</vt:lpstr>
      <vt:lpstr>PowerPoint 演示文稿</vt:lpstr>
      <vt:lpstr>Registration for the January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2nd SA Ballot Recirculation (D6.0)</vt:lpstr>
      <vt:lpstr>2nd SA Ballot Recirculation (D6.0)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1025</cp:revision>
  <cp:lastPrinted>2014-11-04T15:04:57Z</cp:lastPrinted>
  <dcterms:created xsi:type="dcterms:W3CDTF">2007-04-17T18:10:23Z</dcterms:created>
  <dcterms:modified xsi:type="dcterms:W3CDTF">2025-01-15T01:58:19Z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