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45" r:id="rId3"/>
    <p:sldId id="362" r:id="rId4"/>
    <p:sldId id="364" r:id="rId5"/>
    <p:sldId id="355" r:id="rId6"/>
    <p:sldId id="363" r:id="rId7"/>
    <p:sldId id="352" r:id="rId8"/>
    <p:sldId id="353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ouelseoud, Mohamed" initials="AM" lastIdx="3" clrIdx="0">
    <p:extLst>
      <p:ext uri="{19B8F6BF-5375-455C-9EA6-DF929625EA0E}">
        <p15:presenceInfo xmlns:p15="http://schemas.microsoft.com/office/powerpoint/2012/main" userId="S::Mohamed.Abouelseoud@sony.com::acb8ec75-4de5-4fc3-ad6d-b8841fd449c0" providerId="AD"/>
      </p:ext>
    </p:extLst>
  </p:cmAuthor>
  <p:cmAuthor id="2" name="Xin, Liangxiao" initials="XL" lastIdx="3" clrIdx="1">
    <p:extLst>
      <p:ext uri="{19B8F6BF-5375-455C-9EA6-DF929625EA0E}">
        <p15:presenceInfo xmlns:p15="http://schemas.microsoft.com/office/powerpoint/2012/main" userId="S::Liangxiao.Xin@sony.com::1b2f1062-4cc4-4f33-a6d9-97dda6208ec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4" autoAdjust="0"/>
    <p:restoredTop sz="83738"/>
  </p:normalViewPr>
  <p:slideViewPr>
    <p:cSldViewPr>
      <p:cViewPr varScale="1">
        <p:scale>
          <a:sx n="101" d="100"/>
          <a:sy n="101" d="100"/>
        </p:scale>
        <p:origin x="2144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12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951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802.11-24/0791r0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Protection Improvement for C-RTWT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2024-05-05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2E812CC5-3775-4286-8212-CBF309C32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10" name="表 20">
            <a:extLst>
              <a:ext uri="{FF2B5EF4-FFF2-40B4-BE49-F238E27FC236}">
                <a16:creationId xmlns:a16="http://schemas.microsoft.com/office/drawing/2014/main" id="{B274B698-194B-4DC6-B24E-0C6B81086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834094"/>
              </p:ext>
            </p:extLst>
          </p:nvPr>
        </p:nvGraphicFramePr>
        <p:xfrm>
          <a:off x="483361" y="3108960"/>
          <a:ext cx="8177277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Liangxiao Xin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500" dirty="0"/>
                        <a:t>OPPO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 err="1"/>
                        <a:t>v-xinliangxiao@oppo.com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Liuming Lu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Chaoming Luo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Wei Dong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427887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Ning Gao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85418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Yapu Li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12316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089938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23828-06CD-A025-E003-649CC11AC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95735-DF8B-B67D-8112-9222CF48F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TGbe</a:t>
            </a:r>
            <a:r>
              <a:rPr lang="en-US" sz="2000" dirty="0"/>
              <a:t> introduced a low latency mechanism R-TWT which provides intra-BSS protection for low latency traffic during R-TWT SP.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TGbn</a:t>
            </a:r>
            <a:r>
              <a:rPr lang="zh-CN" altLang="en-US" sz="2000" dirty="0"/>
              <a:t> </a:t>
            </a:r>
            <a:r>
              <a:rPr lang="en-US" altLang="zh-CN" sz="2000" dirty="0"/>
              <a:t>has passed the motion of adding </a:t>
            </a:r>
            <a:r>
              <a:rPr lang="en-US" sz="2000" dirty="0"/>
              <a:t>C-RTWT to SFD, which provides inter-BSS protection for R-TWT SP.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However, the current R-TWT SP protection (i.e., TXOP-end rule) may discourage STAs to respect the R-TWT SP.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contribution, we discuss how to improve the R-TWT SP protection to encourage more STAs to follow the TXOP-end rule.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0C1AC1-5036-69DB-CC14-F1594E24B6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61989-049F-7185-B96C-6A611E2761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FDCCEB-76C7-BB0F-59A9-FC72EF6B80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127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6682F-F7DB-C22C-9996-54D6ED016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R-TWT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904E8-6046-453E-E479-8379710F2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743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R-TWT enabled STA shall end its TXOP before the start time of an R-TWT SP.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performance of R-TWT depends on the ratio of R-TWT enabled STAs in the BSS and the number of OBSS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R-TWT works only when the ratio of R-TWT enabled STAs in the BSS is high.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R-TWT SP is not respected by OBSS.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Therefore, the key to success is to encourage more intra-BSS and inter-BSS STAs to follow the R-TWT rule.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D7331-EF4D-BEEB-AFDF-ADBC1CF4E0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B09E3-B2FF-2780-7747-65F7A26E10F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93083"/>
            <a:ext cx="3184520" cy="180975"/>
          </a:xfrm>
        </p:spPr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4521C1-4A20-0126-5885-D4DBAAE33A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A7102D3-EFB8-9767-9B6F-F78E4F6CFCF9}"/>
              </a:ext>
            </a:extLst>
          </p:cNvPr>
          <p:cNvCxnSpPr>
            <a:cxnSpLocks/>
          </p:cNvCxnSpPr>
          <p:nvPr/>
        </p:nvCxnSpPr>
        <p:spPr bwMode="auto">
          <a:xfrm>
            <a:off x="838200" y="5756079"/>
            <a:ext cx="7391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FF74FE90-526D-2D5F-D81D-0A8E3405E103}"/>
              </a:ext>
            </a:extLst>
          </p:cNvPr>
          <p:cNvSpPr/>
          <p:nvPr/>
        </p:nvSpPr>
        <p:spPr bwMode="auto">
          <a:xfrm>
            <a:off x="3516214" y="5298879"/>
            <a:ext cx="3646585" cy="457200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  <a:highlight>
                  <a:srgbClr val="C0C0C0"/>
                </a:highlight>
              </a:rPr>
              <a:t>R-TWT SP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C0C0C0"/>
              </a:highlight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236C2F7-FD24-E744-56CD-B285D7D41B6A}"/>
              </a:ext>
            </a:extLst>
          </p:cNvPr>
          <p:cNvSpPr/>
          <p:nvPr/>
        </p:nvSpPr>
        <p:spPr bwMode="auto">
          <a:xfrm>
            <a:off x="1796207" y="5294414"/>
            <a:ext cx="609600" cy="46452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RTS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82400AC-4110-AD68-4B9B-592AF65D86B4}"/>
              </a:ext>
            </a:extLst>
          </p:cNvPr>
          <p:cNvSpPr/>
          <p:nvPr/>
        </p:nvSpPr>
        <p:spPr bwMode="auto">
          <a:xfrm>
            <a:off x="2571735" y="5288691"/>
            <a:ext cx="609600" cy="46452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</a:p>
        </p:txBody>
      </p:sp>
      <p:sp>
        <p:nvSpPr>
          <p:cNvPr id="33" name="Parallelogram 32">
            <a:extLst>
              <a:ext uri="{FF2B5EF4-FFF2-40B4-BE49-F238E27FC236}">
                <a16:creationId xmlns:a16="http://schemas.microsoft.com/office/drawing/2014/main" id="{53223107-D358-1CF0-12D0-4989F90A29C0}"/>
              </a:ext>
            </a:extLst>
          </p:cNvPr>
          <p:cNvSpPr/>
          <p:nvPr/>
        </p:nvSpPr>
        <p:spPr bwMode="auto">
          <a:xfrm>
            <a:off x="1001712" y="5375081"/>
            <a:ext cx="794495" cy="380998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BO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0218AD9-EDB7-BF24-612C-5C2519C2ECAA}"/>
              </a:ext>
            </a:extLst>
          </p:cNvPr>
          <p:cNvCxnSpPr>
            <a:cxnSpLocks/>
          </p:cNvCxnSpPr>
          <p:nvPr/>
        </p:nvCxnSpPr>
        <p:spPr bwMode="auto">
          <a:xfrm>
            <a:off x="3516214" y="5073136"/>
            <a:ext cx="0" cy="838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CBD8893-1B9A-1887-9DE7-35C1359C41CF}"/>
              </a:ext>
            </a:extLst>
          </p:cNvPr>
          <p:cNvCxnSpPr>
            <a:cxnSpLocks/>
          </p:cNvCxnSpPr>
          <p:nvPr/>
        </p:nvCxnSpPr>
        <p:spPr bwMode="auto">
          <a:xfrm flipV="1">
            <a:off x="3516214" y="5753213"/>
            <a:ext cx="0" cy="3867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A11DD9A8-972F-37DC-1A0F-29E874075D27}"/>
              </a:ext>
            </a:extLst>
          </p:cNvPr>
          <p:cNvSpPr txBox="1"/>
          <p:nvPr/>
        </p:nvSpPr>
        <p:spPr>
          <a:xfrm>
            <a:off x="2596307" y="6107668"/>
            <a:ext cx="18398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End TXOP</a:t>
            </a:r>
          </a:p>
        </p:txBody>
      </p:sp>
    </p:spTree>
    <p:extLst>
      <p:ext uri="{BB962C8B-B14F-4D97-AF65-F5344CB8AC3E}">
        <p14:creationId xmlns:p14="http://schemas.microsoft.com/office/powerpoint/2010/main" val="2721919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6682F-F7DB-C22C-9996-54D6ED016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to not enable R-TWT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904E8-6046-453E-E479-8379710F2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743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STAs are selfish.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If a STA enables R-TWT feature, it has to shorten its TXOP before the start time of R-TWT SP, which is not good for its throughput and latency!!!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 may occupy more than 20MHz bandwidth for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 current standard, if STA ends its TXOP on the primary channel, it has to end the TXOP on the secondary channel as well.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STA loses more TXOP resource.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D7331-EF4D-BEEB-AFDF-ADBC1CF4E0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B09E3-B2FF-2780-7747-65F7A26E10F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93083"/>
            <a:ext cx="3184520" cy="180975"/>
          </a:xfrm>
        </p:spPr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4521C1-4A20-0126-5885-D4DBAAE33A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A7102D3-EFB8-9767-9B6F-F78E4F6CFCF9}"/>
              </a:ext>
            </a:extLst>
          </p:cNvPr>
          <p:cNvCxnSpPr>
            <a:cxnSpLocks/>
          </p:cNvCxnSpPr>
          <p:nvPr/>
        </p:nvCxnSpPr>
        <p:spPr bwMode="auto">
          <a:xfrm>
            <a:off x="838200" y="5756079"/>
            <a:ext cx="7391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FF74FE90-526D-2D5F-D81D-0A8E3405E103}"/>
              </a:ext>
            </a:extLst>
          </p:cNvPr>
          <p:cNvSpPr/>
          <p:nvPr/>
        </p:nvSpPr>
        <p:spPr bwMode="auto">
          <a:xfrm>
            <a:off x="3516214" y="5298879"/>
            <a:ext cx="3646585" cy="457200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  <a:highlight>
                  <a:srgbClr val="C0C0C0"/>
                </a:highlight>
              </a:rPr>
              <a:t>R-TWT SP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C0C0C0"/>
              </a:highlight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5B6E496-0E89-E0CE-DCBC-C8DA79FA37C9}"/>
              </a:ext>
            </a:extLst>
          </p:cNvPr>
          <p:cNvCxnSpPr>
            <a:cxnSpLocks/>
          </p:cNvCxnSpPr>
          <p:nvPr/>
        </p:nvCxnSpPr>
        <p:spPr bwMode="auto">
          <a:xfrm>
            <a:off x="7543800" y="5298879"/>
            <a:ext cx="0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D57B4E4-82CA-7E06-5D77-F9BAF13C6646}"/>
              </a:ext>
            </a:extLst>
          </p:cNvPr>
          <p:cNvSpPr txBox="1"/>
          <p:nvPr/>
        </p:nvSpPr>
        <p:spPr>
          <a:xfrm>
            <a:off x="7696200" y="5294414"/>
            <a:ext cx="685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</a:rPr>
              <a:t>P</a:t>
            </a:r>
            <a:r>
              <a:rPr lang="en-US" altLang="zh-CN" sz="1800" dirty="0">
                <a:solidFill>
                  <a:schemeClr val="tx1"/>
                </a:solidFill>
              </a:rPr>
              <a:t>8</a:t>
            </a:r>
            <a:r>
              <a:rPr lang="en-US" sz="1800" dirty="0">
                <a:solidFill>
                  <a:schemeClr val="tx1"/>
                </a:solidFill>
              </a:rPr>
              <a:t>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518F257-728C-D025-2230-1737649D345B}"/>
              </a:ext>
            </a:extLst>
          </p:cNvPr>
          <p:cNvCxnSpPr>
            <a:cxnSpLocks/>
          </p:cNvCxnSpPr>
          <p:nvPr/>
        </p:nvCxnSpPr>
        <p:spPr bwMode="auto">
          <a:xfrm>
            <a:off x="7543800" y="4837214"/>
            <a:ext cx="0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B2812F4-E964-ADF4-8E38-76A31AAAD2FD}"/>
              </a:ext>
            </a:extLst>
          </p:cNvPr>
          <p:cNvSpPr txBox="1"/>
          <p:nvPr/>
        </p:nvSpPr>
        <p:spPr>
          <a:xfrm>
            <a:off x="7687019" y="4785765"/>
            <a:ext cx="685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</a:rPr>
              <a:t>S</a:t>
            </a:r>
            <a:r>
              <a:rPr lang="en-US" altLang="zh-CN" sz="1800" dirty="0">
                <a:solidFill>
                  <a:schemeClr val="tx1"/>
                </a:solidFill>
              </a:rPr>
              <a:t>8</a:t>
            </a:r>
            <a:r>
              <a:rPr lang="en-US" sz="1800" dirty="0">
                <a:solidFill>
                  <a:schemeClr val="tx1"/>
                </a:solidFill>
              </a:rPr>
              <a:t>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236C2F7-FD24-E744-56CD-B285D7D41B6A}"/>
              </a:ext>
            </a:extLst>
          </p:cNvPr>
          <p:cNvSpPr/>
          <p:nvPr/>
        </p:nvSpPr>
        <p:spPr bwMode="auto">
          <a:xfrm>
            <a:off x="1796207" y="4782898"/>
            <a:ext cx="609600" cy="9703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RTS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82400AC-4110-AD68-4B9B-592AF65D86B4}"/>
              </a:ext>
            </a:extLst>
          </p:cNvPr>
          <p:cNvSpPr/>
          <p:nvPr/>
        </p:nvSpPr>
        <p:spPr bwMode="auto">
          <a:xfrm>
            <a:off x="2571735" y="4785764"/>
            <a:ext cx="609600" cy="96744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</a:p>
        </p:txBody>
      </p:sp>
      <p:sp>
        <p:nvSpPr>
          <p:cNvPr id="33" name="Parallelogram 32">
            <a:extLst>
              <a:ext uri="{FF2B5EF4-FFF2-40B4-BE49-F238E27FC236}">
                <a16:creationId xmlns:a16="http://schemas.microsoft.com/office/drawing/2014/main" id="{53223107-D358-1CF0-12D0-4989F90A29C0}"/>
              </a:ext>
            </a:extLst>
          </p:cNvPr>
          <p:cNvSpPr/>
          <p:nvPr/>
        </p:nvSpPr>
        <p:spPr bwMode="auto">
          <a:xfrm>
            <a:off x="1001712" y="5375081"/>
            <a:ext cx="794495" cy="380998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BO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0218AD9-EDB7-BF24-612C-5C2519C2ECAA}"/>
              </a:ext>
            </a:extLst>
          </p:cNvPr>
          <p:cNvCxnSpPr>
            <a:cxnSpLocks/>
          </p:cNvCxnSpPr>
          <p:nvPr/>
        </p:nvCxnSpPr>
        <p:spPr bwMode="auto">
          <a:xfrm>
            <a:off x="3516214" y="4615936"/>
            <a:ext cx="0" cy="1295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CBD8893-1B9A-1887-9DE7-35C1359C41CF}"/>
              </a:ext>
            </a:extLst>
          </p:cNvPr>
          <p:cNvCxnSpPr>
            <a:cxnSpLocks/>
          </p:cNvCxnSpPr>
          <p:nvPr/>
        </p:nvCxnSpPr>
        <p:spPr bwMode="auto">
          <a:xfrm flipV="1">
            <a:off x="3516214" y="5753213"/>
            <a:ext cx="0" cy="3867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A11DD9A8-972F-37DC-1A0F-29E874075D27}"/>
              </a:ext>
            </a:extLst>
          </p:cNvPr>
          <p:cNvSpPr txBox="1"/>
          <p:nvPr/>
        </p:nvSpPr>
        <p:spPr>
          <a:xfrm>
            <a:off x="2596307" y="6107668"/>
            <a:ext cx="18398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End TXOP</a:t>
            </a:r>
          </a:p>
        </p:txBody>
      </p:sp>
    </p:spTree>
    <p:extLst>
      <p:ext uri="{BB962C8B-B14F-4D97-AF65-F5344CB8AC3E}">
        <p14:creationId xmlns:p14="http://schemas.microsoft.com/office/powerpoint/2010/main" val="3845040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6682F-F7DB-C22C-9996-54D6ED016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904E8-6046-453E-E479-8379710F2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3856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NPCA/DSO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STA contends on primary channel to obtain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If STA obtains the TXOP of multiple 20MHz channel, it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Ends the TXOP on the primary 20 MHz channel,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Continues to transmit on other non-primary channels.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primary channel is idle for the R-TWT SP.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D7331-EF4D-BEEB-AFDF-ADBC1CF4E0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B09E3-B2FF-2780-7747-65F7A26E10F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93083"/>
            <a:ext cx="3184520" cy="180975"/>
          </a:xfrm>
        </p:spPr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4521C1-4A20-0126-5885-D4DBAAE33A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7968505-F2B5-F471-4984-01D00BCE72DD}"/>
              </a:ext>
            </a:extLst>
          </p:cNvPr>
          <p:cNvCxnSpPr>
            <a:cxnSpLocks/>
          </p:cNvCxnSpPr>
          <p:nvPr/>
        </p:nvCxnSpPr>
        <p:spPr bwMode="auto">
          <a:xfrm>
            <a:off x="838200" y="5635943"/>
            <a:ext cx="7391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B31E4A00-C476-5C26-4092-57A11EC3EEF8}"/>
              </a:ext>
            </a:extLst>
          </p:cNvPr>
          <p:cNvSpPr/>
          <p:nvPr/>
        </p:nvSpPr>
        <p:spPr bwMode="auto">
          <a:xfrm>
            <a:off x="5179066" y="5178743"/>
            <a:ext cx="2093439" cy="457200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800" dirty="0">
                <a:solidFill>
                  <a:schemeClr val="tx1"/>
                </a:solidFill>
                <a:highlight>
                  <a:srgbClr val="C0C0C0"/>
                </a:highlight>
              </a:rPr>
              <a:t>OBSS</a:t>
            </a:r>
            <a:r>
              <a:rPr lang="zh-CN" altLang="en-US" sz="1800" dirty="0">
                <a:solidFill>
                  <a:schemeClr val="tx1"/>
                </a:solidFill>
                <a:highlight>
                  <a:srgbClr val="C0C0C0"/>
                </a:highlight>
              </a:rPr>
              <a:t> </a:t>
            </a:r>
            <a:r>
              <a:rPr lang="en-US" sz="1800" dirty="0">
                <a:solidFill>
                  <a:schemeClr val="tx1"/>
                </a:solidFill>
                <a:highlight>
                  <a:srgbClr val="C0C0C0"/>
                </a:highlight>
              </a:rPr>
              <a:t>R-TWT SP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C0C0C0"/>
              </a:highlight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B542255-AF31-1DB2-6397-8A4ED542F722}"/>
              </a:ext>
            </a:extLst>
          </p:cNvPr>
          <p:cNvCxnSpPr>
            <a:cxnSpLocks/>
          </p:cNvCxnSpPr>
          <p:nvPr/>
        </p:nvCxnSpPr>
        <p:spPr bwMode="auto">
          <a:xfrm>
            <a:off x="7543800" y="5178743"/>
            <a:ext cx="0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2275DA85-08D3-23EA-FC0C-C296A95BB1C3}"/>
              </a:ext>
            </a:extLst>
          </p:cNvPr>
          <p:cNvSpPr txBox="1"/>
          <p:nvPr/>
        </p:nvSpPr>
        <p:spPr>
          <a:xfrm>
            <a:off x="7696200" y="5174278"/>
            <a:ext cx="685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</a:rPr>
              <a:t>P</a:t>
            </a:r>
            <a:r>
              <a:rPr lang="en-US" altLang="zh-CN" sz="1800" dirty="0">
                <a:solidFill>
                  <a:schemeClr val="tx1"/>
                </a:solidFill>
              </a:rPr>
              <a:t>8</a:t>
            </a:r>
            <a:r>
              <a:rPr lang="en-US" sz="1800" dirty="0">
                <a:solidFill>
                  <a:schemeClr val="tx1"/>
                </a:solidFill>
              </a:rPr>
              <a:t>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7AF7FAD-1FB6-A078-C48A-E1237FC9CDF4}"/>
              </a:ext>
            </a:extLst>
          </p:cNvPr>
          <p:cNvCxnSpPr>
            <a:cxnSpLocks/>
          </p:cNvCxnSpPr>
          <p:nvPr/>
        </p:nvCxnSpPr>
        <p:spPr bwMode="auto">
          <a:xfrm>
            <a:off x="7543800" y="4717078"/>
            <a:ext cx="0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0C0C9D6-5CFD-D464-298E-0BA722D32EE1}"/>
              </a:ext>
            </a:extLst>
          </p:cNvPr>
          <p:cNvSpPr txBox="1"/>
          <p:nvPr/>
        </p:nvSpPr>
        <p:spPr>
          <a:xfrm>
            <a:off x="7687019" y="4665629"/>
            <a:ext cx="685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</a:rPr>
              <a:t>S</a:t>
            </a:r>
            <a:r>
              <a:rPr lang="en-US" altLang="zh-CN" sz="1800" dirty="0">
                <a:solidFill>
                  <a:schemeClr val="tx1"/>
                </a:solidFill>
              </a:rPr>
              <a:t>8</a:t>
            </a:r>
            <a:r>
              <a:rPr lang="en-US" sz="1800" dirty="0">
                <a:solidFill>
                  <a:schemeClr val="tx1"/>
                </a:solidFill>
              </a:rPr>
              <a:t>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4E98E3F-5CB6-369B-7EED-8BFE3611EAEA}"/>
              </a:ext>
            </a:extLst>
          </p:cNvPr>
          <p:cNvSpPr/>
          <p:nvPr/>
        </p:nvSpPr>
        <p:spPr bwMode="auto">
          <a:xfrm>
            <a:off x="1796207" y="5174278"/>
            <a:ext cx="609600" cy="46452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5E0F6D5-927B-E9E7-F36E-4D39A3880B14}"/>
              </a:ext>
            </a:extLst>
          </p:cNvPr>
          <p:cNvSpPr/>
          <p:nvPr/>
        </p:nvSpPr>
        <p:spPr bwMode="auto">
          <a:xfrm>
            <a:off x="2514603" y="4665629"/>
            <a:ext cx="609597" cy="43721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ICR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4B76E73-5616-8940-18CF-0A05D5166925}"/>
              </a:ext>
            </a:extLst>
          </p:cNvPr>
          <p:cNvSpPr/>
          <p:nvPr/>
        </p:nvSpPr>
        <p:spPr bwMode="auto">
          <a:xfrm>
            <a:off x="3194158" y="4665628"/>
            <a:ext cx="966782" cy="43721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063DA50-E3C0-1DB7-24E2-A8A68E5CB083}"/>
              </a:ext>
            </a:extLst>
          </p:cNvPr>
          <p:cNvSpPr/>
          <p:nvPr/>
        </p:nvSpPr>
        <p:spPr bwMode="auto">
          <a:xfrm>
            <a:off x="4267200" y="4665628"/>
            <a:ext cx="685800" cy="43721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</a:rPr>
              <a:t>BA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Parallelogram 40">
            <a:extLst>
              <a:ext uri="{FF2B5EF4-FFF2-40B4-BE49-F238E27FC236}">
                <a16:creationId xmlns:a16="http://schemas.microsoft.com/office/drawing/2014/main" id="{85EA2B18-BDFA-4126-D45B-C9F272898813}"/>
              </a:ext>
            </a:extLst>
          </p:cNvPr>
          <p:cNvSpPr/>
          <p:nvPr/>
        </p:nvSpPr>
        <p:spPr bwMode="auto">
          <a:xfrm>
            <a:off x="1001712" y="5254945"/>
            <a:ext cx="794495" cy="380998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548EE2-127D-C583-104F-E801B5D2396F}"/>
              </a:ext>
            </a:extLst>
          </p:cNvPr>
          <p:cNvSpPr/>
          <p:nvPr/>
        </p:nvSpPr>
        <p:spPr bwMode="auto">
          <a:xfrm>
            <a:off x="5029200" y="4665348"/>
            <a:ext cx="839112" cy="43721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489EA7-7419-12B1-10F5-085C02122059}"/>
              </a:ext>
            </a:extLst>
          </p:cNvPr>
          <p:cNvSpPr/>
          <p:nvPr/>
        </p:nvSpPr>
        <p:spPr bwMode="auto">
          <a:xfrm>
            <a:off x="5943600" y="4663997"/>
            <a:ext cx="685800" cy="43721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</a:rPr>
              <a:t>BA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8F37976-6EA1-B948-F37B-24E3093EA961}"/>
              </a:ext>
            </a:extLst>
          </p:cNvPr>
          <p:cNvSpPr/>
          <p:nvPr/>
        </p:nvSpPr>
        <p:spPr bwMode="auto">
          <a:xfrm>
            <a:off x="1796207" y="4666284"/>
            <a:ext cx="609600" cy="46452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7E8350-02E4-7E0D-470C-E4387C36C467}"/>
              </a:ext>
            </a:extLst>
          </p:cNvPr>
          <p:cNvSpPr/>
          <p:nvPr/>
        </p:nvSpPr>
        <p:spPr bwMode="auto">
          <a:xfrm>
            <a:off x="2514603" y="5206307"/>
            <a:ext cx="609597" cy="43721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1FE4593-6574-5943-8A2D-334489961E45}"/>
              </a:ext>
            </a:extLst>
          </p:cNvPr>
          <p:cNvSpPr/>
          <p:nvPr/>
        </p:nvSpPr>
        <p:spPr bwMode="auto">
          <a:xfrm>
            <a:off x="3194158" y="5206306"/>
            <a:ext cx="966782" cy="43721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F7E8F3-B95A-BF1E-7ACA-3706FFDE56C9}"/>
              </a:ext>
            </a:extLst>
          </p:cNvPr>
          <p:cNvSpPr/>
          <p:nvPr/>
        </p:nvSpPr>
        <p:spPr bwMode="auto">
          <a:xfrm>
            <a:off x="4267200" y="5206306"/>
            <a:ext cx="685800" cy="43721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</a:rPr>
              <a:t>BA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1559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23828-06CD-A025-E003-649CC11AC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95735-DF8B-B67D-8112-9222CF48F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NPCA/DSO operation does not require special channel access mechanism.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solution allows to continue the on-going TXOP on the non-primary channel when the primary channel is scheduled for R-TWT SP.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Good for TXOP holder: TXOP holder can continue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Good for R-TWT SP:</a:t>
            </a:r>
            <a:r>
              <a:rPr lang="zh-CN" altLang="en-US" dirty="0"/>
              <a:t> </a:t>
            </a:r>
            <a:r>
              <a:rPr lang="en-US" altLang="zh-CN" dirty="0"/>
              <a:t>R-TWT STAs can contend on the primary channel.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0C1AC1-5036-69DB-CC14-F1594E24B6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61989-049F-7185-B96C-6A611E2761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FDCCEB-76C7-BB0F-59A9-FC72EF6B80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068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C46E6-1CE9-A1E5-02E8-3488F521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839CC-2A9A-9B40-909E-08D4EE80E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show that NPCA/DSO can help STA to continue its on-going TXOP on the secondary channel when the primary channel is unavailable.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r>
              <a:rPr lang="en-US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597A3-8ED6-B5F4-95D5-5B92823E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4E980-2824-47C7-F799-658946E7EE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6829D1-1021-9406-5B59-D006D2FA7D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636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C46E6-1CE9-A1E5-02E8-3488F521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839CC-2A9A-9B40-909E-08D4EE80E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Do you support to include the following in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When STA is a TXOP holder, it may stop the TXOP on the primary channel but continue the TXOP on the other non-primary channel.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sz="32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2800" dirty="0"/>
          </a:p>
          <a:p>
            <a:r>
              <a:rPr lang="en-US" sz="3200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597A3-8ED6-B5F4-95D5-5B92823E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4E980-2824-47C7-F799-658946E7EE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6829D1-1021-9406-5B59-D006D2FA7D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474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77768</TotalTime>
  <Words>618</Words>
  <Application>Microsoft Macintosh PowerPoint</Application>
  <PresentationFormat>全屏显示(4:3)</PresentationFormat>
  <Paragraphs>119</Paragraphs>
  <Slides>8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Arial Unicode MS</vt:lpstr>
      <vt:lpstr>Arial</vt:lpstr>
      <vt:lpstr>Times New Roman</vt:lpstr>
      <vt:lpstr>Office Theme</vt:lpstr>
      <vt:lpstr>Protection Improvement for C-RTWT</vt:lpstr>
      <vt:lpstr>Introduction</vt:lpstr>
      <vt:lpstr>Current R-TWT Protection</vt:lpstr>
      <vt:lpstr>Reasons to not enable R-TWT</vt:lpstr>
      <vt:lpstr>Proposed Solution</vt:lpstr>
      <vt:lpstr>Benefits of Proposed Solution</vt:lpstr>
      <vt:lpstr>Summary</vt:lpstr>
      <vt:lpstr>SP1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Hashemi, Morteza</dc:creator>
  <cp:lastModifiedBy>Liangxiao Xin</cp:lastModifiedBy>
  <cp:revision>697</cp:revision>
  <cp:lastPrinted>1601-01-01T00:00:00Z</cp:lastPrinted>
  <dcterms:created xsi:type="dcterms:W3CDTF">2018-07-24T22:57:41Z</dcterms:created>
  <dcterms:modified xsi:type="dcterms:W3CDTF">2025-04-29T07:02:11Z</dcterms:modified>
</cp:coreProperties>
</file>