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5" r:id="rId3"/>
    <p:sldId id="374" r:id="rId4"/>
    <p:sldId id="375" r:id="rId5"/>
    <p:sldId id="372" r:id="rId6"/>
    <p:sldId id="371" r:id="rId7"/>
    <p:sldId id="352" r:id="rId8"/>
    <p:sldId id="353" r:id="rId9"/>
    <p:sldId id="376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ouelseoud, Mohamed" initials="AM" lastIdx="3" clrIdx="0">
    <p:extLst>
      <p:ext uri="{19B8F6BF-5375-455C-9EA6-DF929625EA0E}">
        <p15:presenceInfo xmlns:p15="http://schemas.microsoft.com/office/powerpoint/2012/main" userId="S::Mohamed.Abouelseoud@sony.com::acb8ec75-4de5-4fc3-ad6d-b8841fd449c0" providerId="AD"/>
      </p:ext>
    </p:extLst>
  </p:cmAuthor>
  <p:cmAuthor id="2" name="Xin, Liangxiao" initials="XL" lastIdx="3" clrIdx="1">
    <p:extLst>
      <p:ext uri="{19B8F6BF-5375-455C-9EA6-DF929625EA0E}">
        <p15:presenceInfo xmlns:p15="http://schemas.microsoft.com/office/powerpoint/2012/main" userId="S::Liangxiao.Xin@sony.com::1b2f1062-4cc4-4f33-a6d9-97dda6208e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75" autoAdjust="0"/>
    <p:restoredTop sz="87959"/>
  </p:normalViewPr>
  <p:slideViewPr>
    <p:cSldViewPr>
      <p:cViewPr varScale="1">
        <p:scale>
          <a:sx n="112" d="100"/>
          <a:sy n="112" d="100"/>
        </p:scale>
        <p:origin x="2416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8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8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Liangxiao Xin, </a:t>
            </a:r>
            <a:r>
              <a:rPr lang="en-US" dirty="0"/>
              <a:t>OPPO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Thoughts on TDLS Off-Channel Link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2024-05-05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105165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OPPO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 err="1"/>
                        <a:t>v-xinliangxiao@oppo.com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Liuming Lu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Chaoming Luo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Wei Dong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Ning Gao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Yapu Li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3828-06CD-A025-E003-649CC11A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5735-DF8B-B67D-8112-9222CF48F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TDLS is the P2P communication mechanism defined in IEEE 802.11 but we only improve the signaling of TDLS in </a:t>
            </a:r>
            <a:r>
              <a:rPr lang="en-US" sz="2000" dirty="0" err="1"/>
              <a:t>TGbe</a:t>
            </a:r>
            <a:r>
              <a:rPr lang="en-US" sz="2000" dirty="0"/>
              <a:t>. </a:t>
            </a:r>
            <a:r>
              <a:rPr lang="en-US" sz="1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TGbn</a:t>
            </a:r>
            <a:r>
              <a:rPr lang="en-US" sz="2000" dirty="0"/>
              <a:t> PAR has agreed to improve the P2P commination.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presentation, </a:t>
            </a:r>
            <a:r>
              <a:rPr lang="en-US" sz="2000" dirty="0">
                <a:solidFill>
                  <a:schemeClr val="tx1"/>
                </a:solidFill>
              </a:rPr>
              <a:t>we discuss </a:t>
            </a:r>
            <a:r>
              <a:rPr lang="en-US" sz="2000" dirty="0"/>
              <a:t>how to improve the TDLS which utilizes the MLO feature.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C1AC1-5036-69DB-CC14-F1594E24B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61989-049F-7185-B96C-6A611E276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DCCEB-76C7-BB0F-59A9-FC72EF6B80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12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D6386-B876-B559-9DFC-E37BCA16A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5B0DF-EFA8-9ABF-DE11-68AE0A70A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B2F12-80B4-2EA3-E88C-89F2AE6DE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Current TDLS has defined two types of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Base channel: </a:t>
            </a:r>
            <a:r>
              <a:rPr lang="en-US" sz="1600" b="0" dirty="0"/>
              <a:t>the channel where the AP is operating.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Off-channel: </a:t>
            </a:r>
            <a:r>
              <a:rPr lang="en-US" sz="1600" b="0" dirty="0"/>
              <a:t>a channel where the associated AP is not operating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11be introduces MLO which allows one Wi-Fi device having multiple STAs which operate on different links.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TDLS direct link can be established by a TDLS setup procedure is</a:t>
            </a:r>
            <a:r>
              <a:rPr lang="zh-CN" altLang="en-US" sz="1600" dirty="0"/>
              <a:t> </a:t>
            </a:r>
            <a:r>
              <a:rPr lang="en-US" sz="1600" dirty="0"/>
              <a:t>launched over another base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setting up a TDLS direct link, the TDLS direct link is one of the </a:t>
            </a:r>
            <a:r>
              <a:rPr lang="en-US" sz="1600" b="1" dirty="0"/>
              <a:t>base channels</a:t>
            </a:r>
            <a:r>
              <a:rPr lang="en-US" sz="1600" dirty="0"/>
              <a:t> only. (Because the BSSID field of Link Identifier element is set to one of BSSID of the AP that is operating on the link.)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ysClr val="windowText" lastClr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80BD9-F2EC-151E-2364-51B537D369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9A20DF-DD4F-A27F-4079-6057168FE8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97313C-1BC0-BDC4-754B-CA9618E397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5110928"/>
            <a:ext cx="7772400" cy="98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68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0E95DF-8F79-4FCF-1C25-DCD4D6B22D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1DB0A-7A4E-C95B-D9C2-1999C04A5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Off-channel TDLS Direct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F717B-07F8-1271-E826-B77E4A9C5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Step1: A TDLS direct link is established successfully over the base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Step2: one of the peer STA launches a TDLS channel switch procedure to switch the off-channel TDLS direct link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ysClr val="windowText" lastClr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FD38D-33FD-73FD-4243-A1BBBFDA41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30531-4ED4-4DEC-CCE9-0468991FE6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5901A4-B843-EE8D-E466-920FC6BEDD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pic>
        <p:nvPicPr>
          <p:cNvPr id="26" name="Picture 6" descr="Smartphone Icon Stock Illustrations ...">
            <a:extLst>
              <a:ext uri="{FF2B5EF4-FFF2-40B4-BE49-F238E27FC236}">
                <a16:creationId xmlns:a16="http://schemas.microsoft.com/office/drawing/2014/main" id="{2D28D43B-4040-4F36-D051-8C0EDFCB5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6" y="4824184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wifi router icon vector design template ...">
            <a:extLst>
              <a:ext uri="{FF2B5EF4-FFF2-40B4-BE49-F238E27FC236}">
                <a16:creationId xmlns:a16="http://schemas.microsoft.com/office/drawing/2014/main" id="{ED5F7AC8-0A6F-AE9C-2746-D70178127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2" y="3398609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Smartphone Icon Stock Illustrations ...">
            <a:extLst>
              <a:ext uri="{FF2B5EF4-FFF2-40B4-BE49-F238E27FC236}">
                <a16:creationId xmlns:a16="http://schemas.microsoft.com/office/drawing/2014/main" id="{83A232C9-3EF5-EEDC-6130-31F44EEA4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617" y="4824184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63DD85E-5889-CDF4-9D52-2F5828A1D159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5089" y="4313009"/>
            <a:ext cx="68580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7EC89EC-B940-7540-29C6-FBE70A54822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935289" y="4313009"/>
            <a:ext cx="68580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C93DF5E-9417-705E-4774-241CF743A1DD}"/>
              </a:ext>
            </a:extLst>
          </p:cNvPr>
          <p:cNvCxnSpPr>
            <a:cxnSpLocks/>
            <a:stCxn id="26" idx="3"/>
            <a:endCxn id="33" idx="1"/>
          </p:cNvCxnSpPr>
          <p:nvPr/>
        </p:nvCxnSpPr>
        <p:spPr bwMode="auto">
          <a:xfrm>
            <a:off x="1954214" y="5425053"/>
            <a:ext cx="107140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ECF6A48-CDEA-BA5B-1045-950EA44A9D0B}"/>
              </a:ext>
            </a:extLst>
          </p:cNvPr>
          <p:cNvSpPr txBox="1"/>
          <p:nvPr/>
        </p:nvSpPr>
        <p:spPr>
          <a:xfrm>
            <a:off x="571500" y="4233446"/>
            <a:ext cx="1373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Base Channel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ABCAE3E-5755-E80E-82A9-81A4C469FE67}"/>
              </a:ext>
            </a:extLst>
          </p:cNvPr>
          <p:cNvSpPr txBox="1"/>
          <p:nvPr/>
        </p:nvSpPr>
        <p:spPr>
          <a:xfrm>
            <a:off x="3086100" y="4157246"/>
            <a:ext cx="1373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Base Channel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039BE0-3F29-8D04-80FC-A94C82C21C5F}"/>
              </a:ext>
            </a:extLst>
          </p:cNvPr>
          <p:cNvSpPr txBox="1"/>
          <p:nvPr/>
        </p:nvSpPr>
        <p:spPr>
          <a:xfrm>
            <a:off x="1592265" y="5441147"/>
            <a:ext cx="1683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Base channel TDLS direct link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AAADB7F-D831-1332-465F-B88A2F9CAB5B}"/>
              </a:ext>
            </a:extLst>
          </p:cNvPr>
          <p:cNvSpPr txBox="1"/>
          <p:nvPr/>
        </p:nvSpPr>
        <p:spPr>
          <a:xfrm>
            <a:off x="1647826" y="3395246"/>
            <a:ext cx="163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D965A79-28EF-0AB5-8861-CA304857096A}"/>
              </a:ext>
            </a:extLst>
          </p:cNvPr>
          <p:cNvSpPr txBox="1"/>
          <p:nvPr/>
        </p:nvSpPr>
        <p:spPr>
          <a:xfrm>
            <a:off x="533400" y="5851298"/>
            <a:ext cx="163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D992F7-1217-4D3E-4010-55120B927473}"/>
              </a:ext>
            </a:extLst>
          </p:cNvPr>
          <p:cNvSpPr txBox="1"/>
          <p:nvPr/>
        </p:nvSpPr>
        <p:spPr>
          <a:xfrm>
            <a:off x="2859089" y="5845795"/>
            <a:ext cx="163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STA 2</a:t>
            </a:r>
          </a:p>
        </p:txBody>
      </p:sp>
      <p:pic>
        <p:nvPicPr>
          <p:cNvPr id="32" name="Picture 6" descr="Smartphone Icon Stock Illustrations ...">
            <a:extLst>
              <a:ext uri="{FF2B5EF4-FFF2-40B4-BE49-F238E27FC236}">
                <a16:creationId xmlns:a16="http://schemas.microsoft.com/office/drawing/2014/main" id="{BDBC1F04-08D2-A73E-044A-C642B48F8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7" y="4824184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wifi router icon vector design template ...">
            <a:extLst>
              <a:ext uri="{FF2B5EF4-FFF2-40B4-BE49-F238E27FC236}">
                <a16:creationId xmlns:a16="http://schemas.microsoft.com/office/drawing/2014/main" id="{101059C8-71A6-63E7-0C88-0CDA87383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363" y="3398609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6" descr="Smartphone Icon Stock Illustrations ...">
            <a:extLst>
              <a:ext uri="{FF2B5EF4-FFF2-40B4-BE49-F238E27FC236}">
                <a16:creationId xmlns:a16="http://schemas.microsoft.com/office/drawing/2014/main" id="{AB080BB7-D335-EAC6-99D4-EDEE45743B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078" y="4824184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E24DA0E-4810-D95A-8F49-0B6102D37CFB}"/>
              </a:ext>
            </a:extLst>
          </p:cNvPr>
          <p:cNvCxnSpPr>
            <a:cxnSpLocks/>
            <a:stCxn id="32" idx="3"/>
            <a:endCxn id="35" idx="1"/>
          </p:cNvCxnSpPr>
          <p:nvPr/>
        </p:nvCxnSpPr>
        <p:spPr bwMode="auto">
          <a:xfrm>
            <a:off x="6162675" y="5425053"/>
            <a:ext cx="107140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93F3307-440A-83EF-C8C4-C31A0B01EBD3}"/>
              </a:ext>
            </a:extLst>
          </p:cNvPr>
          <p:cNvSpPr txBox="1"/>
          <p:nvPr/>
        </p:nvSpPr>
        <p:spPr>
          <a:xfrm>
            <a:off x="5800726" y="5441147"/>
            <a:ext cx="1683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Off-channel TDLS direct link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CE009BF-5C0A-3C11-3E0D-B4A89FA91BF9}"/>
              </a:ext>
            </a:extLst>
          </p:cNvPr>
          <p:cNvSpPr txBox="1"/>
          <p:nvPr/>
        </p:nvSpPr>
        <p:spPr>
          <a:xfrm>
            <a:off x="5856287" y="3395246"/>
            <a:ext cx="163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F0887E1-13BB-BD3B-1BC1-D7F5DB536FF2}"/>
              </a:ext>
            </a:extLst>
          </p:cNvPr>
          <p:cNvSpPr txBox="1"/>
          <p:nvPr/>
        </p:nvSpPr>
        <p:spPr>
          <a:xfrm>
            <a:off x="4741861" y="5851298"/>
            <a:ext cx="163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4213227-738E-A6AC-54C5-5C9453012806}"/>
              </a:ext>
            </a:extLst>
          </p:cNvPr>
          <p:cNvSpPr txBox="1"/>
          <p:nvPr/>
        </p:nvSpPr>
        <p:spPr>
          <a:xfrm>
            <a:off x="7067550" y="5845795"/>
            <a:ext cx="163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54" name="Circular Arrow 53">
            <a:extLst>
              <a:ext uri="{FF2B5EF4-FFF2-40B4-BE49-F238E27FC236}">
                <a16:creationId xmlns:a16="http://schemas.microsoft.com/office/drawing/2014/main" id="{F61ECE9E-850B-4C04-C5DA-752C2D0D68FA}"/>
              </a:ext>
            </a:extLst>
          </p:cNvPr>
          <p:cNvSpPr/>
          <p:nvPr/>
        </p:nvSpPr>
        <p:spPr bwMode="auto">
          <a:xfrm>
            <a:off x="2630489" y="4419601"/>
            <a:ext cx="4217986" cy="1676399"/>
          </a:xfrm>
          <a:prstGeom prst="circularArrow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99A36E3-5921-50E1-AD39-B0066F2D0FAA}"/>
              </a:ext>
            </a:extLst>
          </p:cNvPr>
          <p:cNvSpPr txBox="1"/>
          <p:nvPr/>
        </p:nvSpPr>
        <p:spPr>
          <a:xfrm>
            <a:off x="3888512" y="4478501"/>
            <a:ext cx="1857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Step2: TDLS Channel Switch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F0D630F-AE65-86E0-1329-4545904A9F82}"/>
              </a:ext>
            </a:extLst>
          </p:cNvPr>
          <p:cNvSpPr txBox="1"/>
          <p:nvPr/>
        </p:nvSpPr>
        <p:spPr>
          <a:xfrm>
            <a:off x="1547899" y="6037987"/>
            <a:ext cx="20222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Step1: TDLS setup</a:t>
            </a:r>
          </a:p>
        </p:txBody>
      </p:sp>
    </p:spTree>
    <p:extLst>
      <p:ext uri="{BB962C8B-B14F-4D97-AF65-F5344CB8AC3E}">
        <p14:creationId xmlns:p14="http://schemas.microsoft.com/office/powerpoint/2010/main" val="6439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06F2F-41EF-3579-48A6-6E141E37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Use Case for TDLS Off-channel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75212-ADD2-4FB9-8503-CEF51691C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397538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Network Scenario: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A network consist of a legacy AP (single link) and non-AP MLDs.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Non-AP MLDs can only associate with the</a:t>
            </a:r>
            <a:r>
              <a:rPr lang="en-US" sz="1600" dirty="0"/>
              <a:t> </a:t>
            </a:r>
            <a:r>
              <a:rPr lang="en-US" sz="1600" b="0" dirty="0"/>
              <a:t>AP over the base channel of the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The other STAs affiliated with non-AP MLDs operates over the off-channel (</a:t>
            </a:r>
            <a:r>
              <a:rPr lang="en-US" sz="1600" b="0" dirty="0">
                <a:solidFill>
                  <a:srgbClr val="FF0000"/>
                </a:solidFill>
              </a:rPr>
              <a:t>not used !!!</a:t>
            </a:r>
            <a:r>
              <a:rPr lang="en-US" sz="1600" b="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ysClr val="windowText" lastClr="000000"/>
                </a:solidFill>
              </a:rPr>
              <a:t>Proposed Idea: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The STAs operating on the off-channel can be used to set up off-channel TDLS link for P2P communication.</a:t>
            </a:r>
            <a:endParaRPr lang="en-US" sz="1600" dirty="0">
              <a:solidFill>
                <a:sysClr val="windowText" lastClr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923C0-11EF-4E77-CD9C-B62961F62B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6AF03-0FA6-53DF-D21C-E951CABC17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7B46B5-0C4C-506C-8F09-0203F4C6C2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pic>
        <p:nvPicPr>
          <p:cNvPr id="26" name="Picture 6" descr="Smartphone Icon Stock Illustrations ...">
            <a:extLst>
              <a:ext uri="{FF2B5EF4-FFF2-40B4-BE49-F238E27FC236}">
                <a16:creationId xmlns:a16="http://schemas.microsoft.com/office/drawing/2014/main" id="{5D97D633-515A-2499-68A8-466088A9F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965" y="3767596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wifi router icon vector design template ...">
            <a:extLst>
              <a:ext uri="{FF2B5EF4-FFF2-40B4-BE49-F238E27FC236}">
                <a16:creationId xmlns:a16="http://schemas.microsoft.com/office/drawing/2014/main" id="{9292DD54-83EC-BFCF-02BD-B6948D0E8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689" y="2342021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Smartphone Icon Stock Illustrations ...">
            <a:extLst>
              <a:ext uri="{FF2B5EF4-FFF2-40B4-BE49-F238E27FC236}">
                <a16:creationId xmlns:a16="http://schemas.microsoft.com/office/drawing/2014/main" id="{3BC841E7-17F6-351D-033C-61EA9D184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017" y="3767596"/>
            <a:ext cx="1201738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082FF6F-C0B1-7B9C-F945-034CF0DC0013}"/>
              </a:ext>
            </a:extLst>
          </p:cNvPr>
          <p:cNvCxnSpPr>
            <a:cxnSpLocks/>
          </p:cNvCxnSpPr>
          <p:nvPr/>
        </p:nvCxnSpPr>
        <p:spPr bwMode="auto">
          <a:xfrm flipV="1">
            <a:off x="5404152" y="3256421"/>
            <a:ext cx="68580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649F4AC-5AA6-6AB5-78F8-825A87BB766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61199" y="3256421"/>
            <a:ext cx="68580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7ED78F1-6121-D3F8-3ADF-16114292265A}"/>
              </a:ext>
            </a:extLst>
          </p:cNvPr>
          <p:cNvCxnSpPr>
            <a:cxnSpLocks/>
            <a:stCxn id="26" idx="3"/>
            <a:endCxn id="33" idx="1"/>
          </p:cNvCxnSpPr>
          <p:nvPr/>
        </p:nvCxnSpPr>
        <p:spPr bwMode="auto">
          <a:xfrm>
            <a:off x="5994703" y="4368465"/>
            <a:ext cx="12603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BE829BF-6F9B-57A0-BE18-1EB4F4F25669}"/>
              </a:ext>
            </a:extLst>
          </p:cNvPr>
          <p:cNvSpPr txBox="1"/>
          <p:nvPr/>
        </p:nvSpPr>
        <p:spPr>
          <a:xfrm>
            <a:off x="4661187" y="2819400"/>
            <a:ext cx="1373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Link1: Base Channel</a:t>
            </a:r>
          </a:p>
          <a:p>
            <a:r>
              <a:rPr lang="en-US" sz="1600" dirty="0">
                <a:solidFill>
                  <a:schemeClr val="tx1"/>
                </a:solidFill>
              </a:rPr>
              <a:t>(e.g., 5GHz)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21FD0C4-ED6A-0140-1A5C-05880548EEF2}"/>
              </a:ext>
            </a:extLst>
          </p:cNvPr>
          <p:cNvSpPr txBox="1"/>
          <p:nvPr/>
        </p:nvSpPr>
        <p:spPr>
          <a:xfrm>
            <a:off x="7467600" y="2819400"/>
            <a:ext cx="1373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Link1: Base Channel</a:t>
            </a:r>
          </a:p>
          <a:p>
            <a:r>
              <a:rPr lang="en-US" sz="1600" dirty="0">
                <a:solidFill>
                  <a:schemeClr val="tx1"/>
                </a:solidFill>
              </a:rPr>
              <a:t>(e.g., 5GHz)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D750410-0CAF-F9FA-544D-6BA0C347D679}"/>
              </a:ext>
            </a:extLst>
          </p:cNvPr>
          <p:cNvSpPr txBox="1"/>
          <p:nvPr/>
        </p:nvSpPr>
        <p:spPr>
          <a:xfrm>
            <a:off x="5766465" y="3778187"/>
            <a:ext cx="1829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Link2: Off Channel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(e.g., 2.4GHz)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3D8C30F-9BB8-75BF-91D3-3509C57C11D9}"/>
              </a:ext>
            </a:extLst>
          </p:cNvPr>
          <p:cNvSpPr txBox="1"/>
          <p:nvPr/>
        </p:nvSpPr>
        <p:spPr>
          <a:xfrm>
            <a:off x="5802613" y="2062245"/>
            <a:ext cx="1639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Pre-EHT AP</a:t>
            </a:r>
          </a:p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（</a:t>
            </a:r>
            <a:r>
              <a:rPr lang="en-US" altLang="zh-CN" sz="1600" dirty="0">
                <a:solidFill>
                  <a:schemeClr val="tx1"/>
                </a:solidFill>
              </a:rPr>
              <a:t>5GHz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only</a:t>
            </a:r>
            <a:r>
              <a:rPr lang="zh-CN" altLang="en-US" sz="1600" dirty="0">
                <a:solidFill>
                  <a:schemeClr val="tx1"/>
                </a:solidFill>
              </a:rPr>
              <a:t>）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D4F7AA5-F2BF-8507-5105-448BB16EB883}"/>
              </a:ext>
            </a:extLst>
          </p:cNvPr>
          <p:cNvSpPr txBox="1"/>
          <p:nvPr/>
        </p:nvSpPr>
        <p:spPr>
          <a:xfrm>
            <a:off x="4573889" y="4794710"/>
            <a:ext cx="163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STA MLD 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9729C9C-9495-46D6-0501-28DA72075699}"/>
              </a:ext>
            </a:extLst>
          </p:cNvPr>
          <p:cNvSpPr txBox="1"/>
          <p:nvPr/>
        </p:nvSpPr>
        <p:spPr>
          <a:xfrm>
            <a:off x="7088489" y="4789207"/>
            <a:ext cx="1639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STA MLD 2</a:t>
            </a:r>
          </a:p>
        </p:txBody>
      </p:sp>
    </p:spTree>
    <p:extLst>
      <p:ext uri="{BB962C8B-B14F-4D97-AF65-F5344CB8AC3E}">
        <p14:creationId xmlns:p14="http://schemas.microsoft.com/office/powerpoint/2010/main" val="3345339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06F2F-41EF-3579-48A6-6E141E37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TDLS </a:t>
            </a:r>
            <a:r>
              <a:rPr lang="en-US" dirty="0" err="1"/>
              <a:t>v.s</a:t>
            </a:r>
            <a:r>
              <a:rPr lang="en-US" dirty="0"/>
              <a:t>. Wi-Fi Direct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6A5977F-1530-769D-1883-6AA8C35AB8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503190"/>
              </p:ext>
            </p:extLst>
          </p:nvPr>
        </p:nvGraphicFramePr>
        <p:xfrm>
          <a:off x="685800" y="1981200"/>
          <a:ext cx="7770813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271">
                  <a:extLst>
                    <a:ext uri="{9D8B030D-6E8A-4147-A177-3AD203B41FA5}">
                      <a16:colId xmlns:a16="http://schemas.microsoft.com/office/drawing/2014/main" val="2677968025"/>
                    </a:ext>
                  </a:extLst>
                </a:gridCol>
                <a:gridCol w="2590271">
                  <a:extLst>
                    <a:ext uri="{9D8B030D-6E8A-4147-A177-3AD203B41FA5}">
                      <a16:colId xmlns:a16="http://schemas.microsoft.com/office/drawing/2014/main" val="2594386503"/>
                    </a:ext>
                  </a:extLst>
                </a:gridCol>
                <a:gridCol w="2590271">
                  <a:extLst>
                    <a:ext uri="{9D8B030D-6E8A-4147-A177-3AD203B41FA5}">
                      <a16:colId xmlns:a16="http://schemas.microsoft.com/office/drawing/2014/main" val="8421086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TDLS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Wi-Fi Direct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227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Setup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Setup signaling is transmitted through 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Setup signaling is transmitted between two peer STAs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30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TDLS STA can communicate with its AP and its peer TDLS STA at the same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non-AP STA can only associate with either AP or peer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71679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923C0-11EF-4E77-CD9C-B62961F62B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6AF03-0FA6-53DF-D21C-E951CABC17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7B46B5-0C4C-506C-8F09-0203F4C6C2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0B9621C-E693-8512-32F1-B6330AB1A186}"/>
              </a:ext>
            </a:extLst>
          </p:cNvPr>
          <p:cNvGrpSpPr/>
          <p:nvPr/>
        </p:nvGrpSpPr>
        <p:grpSpPr>
          <a:xfrm>
            <a:off x="1371600" y="4495800"/>
            <a:ext cx="2809875" cy="1750866"/>
            <a:chOff x="2219324" y="3457157"/>
            <a:chExt cx="4760281" cy="2966188"/>
          </a:xfrm>
        </p:grpSpPr>
        <p:pic>
          <p:nvPicPr>
            <p:cNvPr id="8" name="Picture 6" descr="Smartphone Icon Stock Illustrations ...">
              <a:extLst>
                <a:ext uri="{FF2B5EF4-FFF2-40B4-BE49-F238E27FC236}">
                  <a16:creationId xmlns:a16="http://schemas.microsoft.com/office/drawing/2014/main" id="{D280442F-5389-1DEE-1FAC-DB238A6403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400" y="4882732"/>
              <a:ext cx="1201738" cy="1201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wifi router icon vector design template ...">
              <a:extLst>
                <a:ext uri="{FF2B5EF4-FFF2-40B4-BE49-F238E27FC236}">
                  <a16:creationId xmlns:a16="http://schemas.microsoft.com/office/drawing/2014/main" id="{CC3FEAC5-E08D-77D4-DBA8-15C2C2F887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0337" y="3457157"/>
              <a:ext cx="1201738" cy="1201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6" descr="Smartphone Icon Stock Illustrations ...">
              <a:extLst>
                <a:ext uri="{FF2B5EF4-FFF2-40B4-BE49-F238E27FC236}">
                  <a16:creationId xmlns:a16="http://schemas.microsoft.com/office/drawing/2014/main" id="{E5AC495B-5FEA-AC07-2337-B901B1BEE2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6244" y="4882732"/>
              <a:ext cx="1201738" cy="1201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49E3660-253C-40BC-673D-6FBBF5DC83D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52800" y="4371557"/>
              <a:ext cx="685800" cy="685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1B1BD81-8BD8-1855-DBC9-E7A25BC2D890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109847" y="4371557"/>
              <a:ext cx="685800" cy="685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B6831DC-7667-CD87-3E4A-8F7882E6D7F0}"/>
                </a:ext>
              </a:extLst>
            </p:cNvPr>
            <p:cNvCxnSpPr>
              <a:cxnSpLocks/>
              <a:stCxn id="8" idx="3"/>
              <a:endCxn id="10" idx="1"/>
            </p:cNvCxnSpPr>
            <p:nvPr/>
          </p:nvCxnSpPr>
          <p:spPr bwMode="auto">
            <a:xfrm>
              <a:off x="3640138" y="5483601"/>
              <a:ext cx="1866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ADE48E8-DAC5-B1E5-6827-F3203BB986E2}"/>
                </a:ext>
              </a:extLst>
            </p:cNvPr>
            <p:cNvSpPr txBox="1"/>
            <p:nvPr/>
          </p:nvSpPr>
          <p:spPr>
            <a:xfrm>
              <a:off x="2609835" y="4102059"/>
              <a:ext cx="1373189" cy="513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DL/UL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706C700-0A93-F73E-AD1D-791379A8A8BD}"/>
                </a:ext>
              </a:extLst>
            </p:cNvPr>
            <p:cNvSpPr txBox="1"/>
            <p:nvPr/>
          </p:nvSpPr>
          <p:spPr>
            <a:xfrm>
              <a:off x="5414659" y="4102059"/>
              <a:ext cx="1373189" cy="513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DL/UL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0E9057B-C8D7-6DDC-C991-E1F2643C5DA8}"/>
                </a:ext>
              </a:extLst>
            </p:cNvPr>
            <p:cNvSpPr txBox="1"/>
            <p:nvPr/>
          </p:nvSpPr>
          <p:spPr>
            <a:xfrm>
              <a:off x="3695699" y="5452409"/>
              <a:ext cx="1977075" cy="573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TDLS link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44E38B0-39FF-B3A9-D614-80B13D72AAB3}"/>
                </a:ext>
              </a:extLst>
            </p:cNvPr>
            <p:cNvSpPr txBox="1"/>
            <p:nvPr/>
          </p:nvSpPr>
          <p:spPr>
            <a:xfrm>
              <a:off x="3751261" y="4283806"/>
              <a:ext cx="1639890" cy="5135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77ED484-2E96-A1FF-D6F8-2D14694B9BAD}"/>
                </a:ext>
              </a:extLst>
            </p:cNvPr>
            <p:cNvSpPr txBox="1"/>
            <p:nvPr/>
          </p:nvSpPr>
          <p:spPr>
            <a:xfrm>
              <a:off x="2219324" y="5909846"/>
              <a:ext cx="1639889" cy="513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STA 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4731B76-CE6D-0CA8-D04E-D3B8EC9AEFB8}"/>
                </a:ext>
              </a:extLst>
            </p:cNvPr>
            <p:cNvSpPr txBox="1"/>
            <p:nvPr/>
          </p:nvSpPr>
          <p:spPr>
            <a:xfrm>
              <a:off x="5339716" y="5904343"/>
              <a:ext cx="1639889" cy="513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STA 2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F847F82-0044-DB85-B095-62BE8D333DDC}"/>
              </a:ext>
            </a:extLst>
          </p:cNvPr>
          <p:cNvGrpSpPr/>
          <p:nvPr/>
        </p:nvGrpSpPr>
        <p:grpSpPr>
          <a:xfrm>
            <a:off x="5013658" y="4478704"/>
            <a:ext cx="3183453" cy="1998296"/>
            <a:chOff x="2219324" y="3457157"/>
            <a:chExt cx="5393169" cy="3385366"/>
          </a:xfrm>
        </p:grpSpPr>
        <p:pic>
          <p:nvPicPr>
            <p:cNvPr id="22" name="Picture 6" descr="Smartphone Icon Stock Illustrations ...">
              <a:extLst>
                <a:ext uri="{FF2B5EF4-FFF2-40B4-BE49-F238E27FC236}">
                  <a16:creationId xmlns:a16="http://schemas.microsoft.com/office/drawing/2014/main" id="{D8C22746-A058-53BA-170A-DCB673F78B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400" y="4882732"/>
              <a:ext cx="1201738" cy="1201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4" descr="wifi router icon vector design template ...">
              <a:extLst>
                <a:ext uri="{FF2B5EF4-FFF2-40B4-BE49-F238E27FC236}">
                  <a16:creationId xmlns:a16="http://schemas.microsoft.com/office/drawing/2014/main" id="{D78AEEBC-4CF6-87AB-8F62-C851CE5827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0337" y="3457157"/>
              <a:ext cx="1201738" cy="1201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6" descr="Smartphone Icon Stock Illustrations ...">
              <a:extLst>
                <a:ext uri="{FF2B5EF4-FFF2-40B4-BE49-F238E27FC236}">
                  <a16:creationId xmlns:a16="http://schemas.microsoft.com/office/drawing/2014/main" id="{1FEA31CD-A1CB-3A1B-2B6F-1FB222E5D0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6244" y="4882732"/>
              <a:ext cx="1201738" cy="1201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F6B00660-D3BD-0D4B-17F6-E6433AFD29B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352800" y="4371557"/>
              <a:ext cx="685800" cy="685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2A4A156-E2E3-B270-DF81-8D2407CADE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109847" y="4371557"/>
              <a:ext cx="685800" cy="685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61A583E1-9C76-77FD-7E59-D95B8D2F9EEB}"/>
                </a:ext>
              </a:extLst>
            </p:cNvPr>
            <p:cNvCxnSpPr>
              <a:cxnSpLocks/>
              <a:stCxn id="22" idx="3"/>
              <a:endCxn id="24" idx="1"/>
            </p:cNvCxnSpPr>
            <p:nvPr/>
          </p:nvCxnSpPr>
          <p:spPr bwMode="auto">
            <a:xfrm>
              <a:off x="3640138" y="5483601"/>
              <a:ext cx="186610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596E010-9A5D-39D5-C031-E3D357D78634}"/>
                </a:ext>
              </a:extLst>
            </p:cNvPr>
            <p:cNvSpPr txBox="1"/>
            <p:nvPr/>
          </p:nvSpPr>
          <p:spPr>
            <a:xfrm>
              <a:off x="5414659" y="4102059"/>
              <a:ext cx="1373189" cy="513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DL/UL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3C3F840-20F6-3914-4D9C-BCBAAE09C9DB}"/>
                </a:ext>
              </a:extLst>
            </p:cNvPr>
            <p:cNvSpPr txBox="1"/>
            <p:nvPr/>
          </p:nvSpPr>
          <p:spPr>
            <a:xfrm>
              <a:off x="3536578" y="5452409"/>
              <a:ext cx="2206942" cy="573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Wi-Fi Direct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A5597AF-9F13-2042-629B-21DBC6E47F23}"/>
                </a:ext>
              </a:extLst>
            </p:cNvPr>
            <p:cNvSpPr txBox="1"/>
            <p:nvPr/>
          </p:nvSpPr>
          <p:spPr>
            <a:xfrm>
              <a:off x="3751261" y="4283806"/>
              <a:ext cx="1639890" cy="5135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770E404-840E-2BB2-BC6E-45923F61AA13}"/>
                </a:ext>
              </a:extLst>
            </p:cNvPr>
            <p:cNvSpPr txBox="1"/>
            <p:nvPr/>
          </p:nvSpPr>
          <p:spPr>
            <a:xfrm>
              <a:off x="2219324" y="5909846"/>
              <a:ext cx="1639889" cy="513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STA 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836F298-80A1-98FF-7EF0-EADF91FE0051}"/>
                </a:ext>
              </a:extLst>
            </p:cNvPr>
            <p:cNvSpPr txBox="1"/>
            <p:nvPr/>
          </p:nvSpPr>
          <p:spPr>
            <a:xfrm>
              <a:off x="4639213" y="5851840"/>
              <a:ext cx="2973280" cy="990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STA 2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(Wi-Fi Direct AP)</a:t>
              </a:r>
            </a:p>
          </p:txBody>
        </p:sp>
      </p:grpSp>
      <p:sp>
        <p:nvSpPr>
          <p:cNvPr id="35" name="Multiply 34">
            <a:extLst>
              <a:ext uri="{FF2B5EF4-FFF2-40B4-BE49-F238E27FC236}">
                <a16:creationId xmlns:a16="http://schemas.microsoft.com/office/drawing/2014/main" id="{364A6751-DCA4-C1B3-7026-59C0BAB65669}"/>
              </a:ext>
            </a:extLst>
          </p:cNvPr>
          <p:cNvSpPr/>
          <p:nvPr/>
        </p:nvSpPr>
        <p:spPr bwMode="auto">
          <a:xfrm>
            <a:off x="5791200" y="4953000"/>
            <a:ext cx="228600" cy="486803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6222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provide a scenario to establish off-channel TDLS direct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TDLS peer STAs may not associate with the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MLDs that the TDLS peer STAs affiliated with are associate with the BSS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discussed the advantages of TDLS compared with Wi-Fi Direct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3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11bn shall improve the TDLS mechanism to allow the P2P transmission over an off channel.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TDLS peer STAs may not associate with the AP.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3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r>
              <a:rPr lang="en-US" sz="32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474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DC6F11-E1CE-7B7A-86A7-08F4A6FE4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E617E-1C08-50A6-3E4A-612D653B4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32FCD-E7A7-8B53-2FBB-9E4244712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11bn shall allow to establish an off-channel TDLS direct link between two TDLS peer STAs that may not associate with the BSS but their corresponding MLDs are associated with the BSS.</a:t>
            </a:r>
            <a:endParaRPr lang="en-US" altLang="zh-CN" sz="3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r>
              <a:rPr lang="en-US" sz="32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28A328-690E-F8C6-7C45-554A28FDC4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BCB7B-12D3-F15C-CAE5-E9CDE4EF1A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7B6804-E49A-82DF-342B-9F4550923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577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92144</TotalTime>
  <Words>722</Words>
  <Application>Microsoft Macintosh PowerPoint</Application>
  <PresentationFormat>On-screen Show (4:3)</PresentationFormat>
  <Paragraphs>141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 Unicode MS</vt:lpstr>
      <vt:lpstr>Arial</vt:lpstr>
      <vt:lpstr>Times New Roman</vt:lpstr>
      <vt:lpstr>Office Theme</vt:lpstr>
      <vt:lpstr>Thoughts on TDLS Off-Channel Link</vt:lpstr>
      <vt:lpstr>Introduction</vt:lpstr>
      <vt:lpstr>Background</vt:lpstr>
      <vt:lpstr>Current Off-channel TDLS Direct Link</vt:lpstr>
      <vt:lpstr>New Use Case for TDLS Off-channel Link</vt:lpstr>
      <vt:lpstr>TDLS v.s. Wi-Fi Direct</vt:lpstr>
      <vt:lpstr>Summary</vt:lpstr>
      <vt:lpstr>SP1</vt:lpstr>
      <vt:lpstr>SP2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Liangxiao Xin</cp:lastModifiedBy>
  <cp:revision>702</cp:revision>
  <cp:lastPrinted>1601-01-01T00:00:00Z</cp:lastPrinted>
  <dcterms:created xsi:type="dcterms:W3CDTF">2018-07-24T22:57:41Z</dcterms:created>
  <dcterms:modified xsi:type="dcterms:W3CDTF">2024-12-08T08:39:29Z</dcterms:modified>
</cp:coreProperties>
</file>