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2"/>
  </p:notesMasterIdLst>
  <p:handoutMasterIdLst>
    <p:handoutMasterId r:id="rId133"/>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431" r:id="rId22"/>
    <p:sldId id="1430" r:id="rId23"/>
    <p:sldId id="1432" r:id="rId24"/>
    <p:sldId id="1429" r:id="rId25"/>
    <p:sldId id="1438" r:id="rId26"/>
    <p:sldId id="1443" r:id="rId27"/>
    <p:sldId id="1447" r:id="rId28"/>
    <p:sldId id="1444" r:id="rId29"/>
    <p:sldId id="1446" r:id="rId30"/>
    <p:sldId id="1445" r:id="rId31"/>
    <p:sldId id="1442" r:id="rId32"/>
    <p:sldId id="1441" r:id="rId33"/>
    <p:sldId id="1440" r:id="rId34"/>
    <p:sldId id="1439" r:id="rId35"/>
    <p:sldId id="1397" r:id="rId36"/>
    <p:sldId id="1458" r:id="rId37"/>
    <p:sldId id="1448" r:id="rId38"/>
    <p:sldId id="1449" r:id="rId39"/>
    <p:sldId id="1450" r:id="rId40"/>
    <p:sldId id="1006" r:id="rId41"/>
    <p:sldId id="1178" r:id="rId42"/>
    <p:sldId id="1023" r:id="rId43"/>
    <p:sldId id="1024" r:id="rId44"/>
    <p:sldId id="1434" r:id="rId45"/>
    <p:sldId id="1451" r:id="rId46"/>
    <p:sldId id="1028" r:id="rId47"/>
    <p:sldId id="1283" r:id="rId48"/>
    <p:sldId id="1312" r:id="rId49"/>
    <p:sldId id="1452" r:id="rId50"/>
    <p:sldId id="1433" r:id="rId51"/>
    <p:sldId id="1453" r:id="rId52"/>
    <p:sldId id="1462" r:id="rId53"/>
    <p:sldId id="1463" r:id="rId54"/>
    <p:sldId id="1464" r:id="rId55"/>
    <p:sldId id="1398" r:id="rId56"/>
    <p:sldId id="1399" r:id="rId57"/>
    <p:sldId id="1436" r:id="rId58"/>
    <p:sldId id="1400" r:id="rId59"/>
    <p:sldId id="1401" r:id="rId60"/>
    <p:sldId id="1459" r:id="rId61"/>
    <p:sldId id="1468" r:id="rId62"/>
    <p:sldId id="1469" r:id="rId63"/>
    <p:sldId id="1402" r:id="rId64"/>
    <p:sldId id="1455" r:id="rId65"/>
    <p:sldId id="1437" r:id="rId66"/>
    <p:sldId id="1456" r:id="rId67"/>
    <p:sldId id="1457" r:id="rId68"/>
    <p:sldId id="1404" r:id="rId69"/>
    <p:sldId id="1405" r:id="rId70"/>
    <p:sldId id="1406" r:id="rId71"/>
    <p:sldId id="1407" r:id="rId72"/>
    <p:sldId id="1460" r:id="rId73"/>
    <p:sldId id="1461" r:id="rId74"/>
    <p:sldId id="1466" r:id="rId75"/>
    <p:sldId id="1408" r:id="rId76"/>
    <p:sldId id="1409" r:id="rId77"/>
    <p:sldId id="1480" r:id="rId78"/>
    <p:sldId id="1481" r:id="rId79"/>
    <p:sldId id="1482" r:id="rId80"/>
    <p:sldId id="1483" r:id="rId81"/>
    <p:sldId id="1410" r:id="rId82"/>
    <p:sldId id="1411" r:id="rId83"/>
    <p:sldId id="1467" r:id="rId84"/>
    <p:sldId id="1470" r:id="rId85"/>
    <p:sldId id="1471" r:id="rId86"/>
    <p:sldId id="1472" r:id="rId87"/>
    <p:sldId id="1386" r:id="rId88"/>
    <p:sldId id="1387" r:id="rId89"/>
    <p:sldId id="1465" r:id="rId90"/>
    <p:sldId id="1479" r:id="rId91"/>
    <p:sldId id="1389" r:id="rId92"/>
    <p:sldId id="1388" r:id="rId93"/>
    <p:sldId id="1425" r:id="rId94"/>
    <p:sldId id="1426" r:id="rId95"/>
    <p:sldId id="1427" r:id="rId96"/>
    <p:sldId id="1428" r:id="rId97"/>
    <p:sldId id="1473" r:id="rId98"/>
    <p:sldId id="1474" r:id="rId99"/>
    <p:sldId id="1412" r:id="rId100"/>
    <p:sldId id="1414" r:id="rId101"/>
    <p:sldId id="1415" r:id="rId102"/>
    <p:sldId id="1475" r:id="rId103"/>
    <p:sldId id="1484" r:id="rId104"/>
    <p:sldId id="1485" r:id="rId105"/>
    <p:sldId id="1486" r:id="rId106"/>
    <p:sldId id="1416" r:id="rId107"/>
    <p:sldId id="1418" r:id="rId108"/>
    <p:sldId id="1476" r:id="rId109"/>
    <p:sldId id="1419" r:id="rId110"/>
    <p:sldId id="1477" r:id="rId111"/>
    <p:sldId id="1478" r:id="rId112"/>
    <p:sldId id="1488" r:id="rId113"/>
    <p:sldId id="1420" r:id="rId114"/>
    <p:sldId id="1422" r:id="rId115"/>
    <p:sldId id="1423" r:id="rId116"/>
    <p:sldId id="1487" r:id="rId117"/>
    <p:sldId id="1491" r:id="rId118"/>
    <p:sldId id="1489" r:id="rId119"/>
    <p:sldId id="1490" r:id="rId120"/>
    <p:sldId id="1492" r:id="rId121"/>
    <p:sldId id="1493" r:id="rId122"/>
    <p:sldId id="1435" r:id="rId123"/>
    <p:sldId id="356" r:id="rId124"/>
    <p:sldId id="1424" r:id="rId125"/>
    <p:sldId id="1390" r:id="rId126"/>
    <p:sldId id="997" r:id="rId127"/>
    <p:sldId id="362" r:id="rId128"/>
    <p:sldId id="1494" r:id="rId129"/>
    <p:sldId id="1034" r:id="rId130"/>
    <p:sldId id="323" r:id="rId13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EF4098C-F890-46C9-82D0-9CE358BF6D31}" v="26" dt="2025-02-03T21:48:56.0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p:cViewPr varScale="1">
        <p:scale>
          <a:sx n="127" d="100"/>
          <a:sy n="127" d="100"/>
        </p:scale>
        <p:origin x="624" y="7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microsoft.com/office/2016/11/relationships/changesInfo" Target="changesInfos/changesInfo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presProps" Target="presProps.xml"/><Relationship Id="rId139" Type="http://schemas.microsoft.com/office/2015/10/relationships/revisionInfo" Target="revisionInfo.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viewProps" Target="view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notesMaster" Target="notesMasters/notesMaster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ldChg>
      <pc:sldChg chg="modSp mod">
        <pc:chgData name="Alfred Asterjadhi" userId="39de57b9-85c0-4fd1-aaac-8ca2b6560ad0" providerId="ADAL" clId="{FFF0D9FC-31E2-4B2E-A310-12AF9B378D92}" dt="2023-10-13T17:16:33.570" v="941" actId="20577"/>
        <pc:sldMkLst>
          <pc:docMk/>
          <pc:sldMk cId="0" sldId="257"/>
        </pc:sldMkLst>
      </pc:sldChg>
      <pc:sldChg chg="modSp mod">
        <pc:chgData name="Alfred Asterjadhi" userId="39de57b9-85c0-4fd1-aaac-8ca2b6560ad0" providerId="ADAL" clId="{FFF0D9FC-31E2-4B2E-A310-12AF9B378D92}" dt="2023-10-13T17:16:38.933" v="943" actId="20577"/>
        <pc:sldMkLst>
          <pc:docMk/>
          <pc:sldMk cId="3136880362" sldId="260"/>
        </pc:sldMkLst>
      </pc:sldChg>
      <pc:sldChg chg="modSp mod">
        <pc:chgData name="Alfred Asterjadhi" userId="39de57b9-85c0-4fd1-aaac-8ca2b6560ad0" providerId="ADAL" clId="{FFF0D9FC-31E2-4B2E-A310-12AF9B378D92}" dt="2023-10-09T03:16:50.186" v="352" actId="20577"/>
        <pc:sldMkLst>
          <pc:docMk/>
          <pc:sldMk cId="132832093" sldId="267"/>
        </pc:sldMkLst>
      </pc:sldChg>
      <pc:sldChg chg="modSp mod">
        <pc:chgData name="Alfred Asterjadhi" userId="39de57b9-85c0-4fd1-aaac-8ca2b6560ad0" providerId="ADAL" clId="{FFF0D9FC-31E2-4B2E-A310-12AF9B378D92}" dt="2023-10-06T23:57:41.395" v="265" actId="20577"/>
        <pc:sldMkLst>
          <pc:docMk/>
          <pc:sldMk cId="3976818858" sldId="269"/>
        </pc:sldMkLst>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ldChg>
      <pc:sldChg chg="modSp mod">
        <pc:chgData name="Alfred Asterjadhi" userId="39de57b9-85c0-4fd1-aaac-8ca2b6560ad0" providerId="ADAL" clId="{FFF0D9FC-31E2-4B2E-A310-12AF9B378D92}" dt="2023-10-09T03:34:10.644" v="875" actId="6549"/>
        <pc:sldMkLst>
          <pc:docMk/>
          <pc:sldMk cId="1677969607" sldId="323"/>
        </pc:sldMkLst>
      </pc:sldChg>
      <pc:sldChg chg="modSp mod">
        <pc:chgData name="Alfred Asterjadhi" userId="39de57b9-85c0-4fd1-aaac-8ca2b6560ad0" providerId="ADAL" clId="{FFF0D9FC-31E2-4B2E-A310-12AF9B378D92}" dt="2023-10-13T17:17:17.859" v="997" actId="20577"/>
        <pc:sldMkLst>
          <pc:docMk/>
          <pc:sldMk cId="1908471061" sldId="328"/>
        </pc:sldMkLst>
      </pc:sldChg>
      <pc:sldChg chg="modSp mod">
        <pc:chgData name="Alfred Asterjadhi" userId="39de57b9-85c0-4fd1-aaac-8ca2b6560ad0" providerId="ADAL" clId="{FFF0D9FC-31E2-4B2E-A310-12AF9B378D92}" dt="2023-10-09T03:15:30.623" v="329" actId="207"/>
        <pc:sldMkLst>
          <pc:docMk/>
          <pc:sldMk cId="3843208451" sldId="333"/>
        </pc:sldMkLst>
      </pc:sldChg>
      <pc:sldChg chg="modSp mod">
        <pc:chgData name="Alfred Asterjadhi" userId="39de57b9-85c0-4fd1-aaac-8ca2b6560ad0" providerId="ADAL" clId="{FFF0D9FC-31E2-4B2E-A310-12AF9B378D92}" dt="2023-10-09T03:37:04.364" v="940" actId="20577"/>
        <pc:sldMkLst>
          <pc:docMk/>
          <pc:sldMk cId="3930036297" sldId="356"/>
        </pc:sldMkLst>
      </pc:sldChg>
      <pc:sldChg chg="addSp delSp modSp mod chgLayout">
        <pc:chgData name="Alfred Asterjadhi" userId="39de57b9-85c0-4fd1-aaac-8ca2b6560ad0" providerId="ADAL" clId="{FFF0D9FC-31E2-4B2E-A310-12AF9B378D92}" dt="2023-10-09T03:32:36.054" v="835" actId="207"/>
        <pc:sldMkLst>
          <pc:docMk/>
          <pc:sldMk cId="3576977642" sldId="362"/>
        </pc:sldMkLst>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ldChg>
      <pc:sldChg chg="modSp del mod">
        <pc:chgData name="Alfred Asterjadhi" userId="39de57b9-85c0-4fd1-aaac-8ca2b6560ad0" providerId="ADAL" clId="{FFF0D9FC-31E2-4B2E-A310-12AF9B378D92}" dt="2023-10-09T03:27:17.791" v="553" actId="47"/>
        <pc:sldMkLst>
          <pc:docMk/>
          <pc:sldMk cId="492738087" sldId="1017"/>
        </pc:sldMkLst>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ldChg>
      <pc:sldChg chg="modSp add mod">
        <pc:chgData name="Alfred Asterjadhi" userId="39de57b9-85c0-4fd1-aaac-8ca2b6560ad0" providerId="ADAL" clId="{FFF0D9FC-31E2-4B2E-A310-12AF9B378D92}" dt="2023-10-06T23:59:02.053" v="286" actId="20577"/>
        <pc:sldMkLst>
          <pc:docMk/>
          <pc:sldMk cId="2511602690" sldId="1022"/>
        </pc:sldMkLst>
      </pc:sldChg>
      <pc:sldChg chg="modSp new mod">
        <pc:chgData name="Alfred Asterjadhi" userId="39de57b9-85c0-4fd1-aaac-8ca2b6560ad0" providerId="ADAL" clId="{FFF0D9FC-31E2-4B2E-A310-12AF9B378D92}" dt="2023-10-09T03:22:29.597" v="413" actId="6549"/>
        <pc:sldMkLst>
          <pc:docMk/>
          <pc:sldMk cId="4200130042" sldId="1023"/>
        </pc:sldMkLst>
      </pc:sldChg>
      <pc:sldChg chg="modSp new mod">
        <pc:chgData name="Alfred Asterjadhi" userId="39de57b9-85c0-4fd1-aaac-8ca2b6560ad0" providerId="ADAL" clId="{FFF0D9FC-31E2-4B2E-A310-12AF9B378D92}" dt="2023-10-09T03:23:16.107" v="448" actId="20577"/>
        <pc:sldMkLst>
          <pc:docMk/>
          <pc:sldMk cId="991138630" sldId="1024"/>
        </pc:sldMkLst>
      </pc:sldChg>
      <pc:sldChg chg="modSp new mod">
        <pc:chgData name="Alfred Asterjadhi" userId="39de57b9-85c0-4fd1-aaac-8ca2b6560ad0" providerId="ADAL" clId="{FFF0D9FC-31E2-4B2E-A310-12AF9B378D92}" dt="2023-10-09T03:23:38.062" v="455" actId="20577"/>
        <pc:sldMkLst>
          <pc:docMk/>
          <pc:sldMk cId="1404386273" sldId="1025"/>
        </pc:sldMkLst>
      </pc:sldChg>
      <pc:sldChg chg="modSp new mod">
        <pc:chgData name="Alfred Asterjadhi" userId="39de57b9-85c0-4fd1-aaac-8ca2b6560ad0" providerId="ADAL" clId="{FFF0D9FC-31E2-4B2E-A310-12AF9B378D92}" dt="2023-10-09T03:25:40.230" v="509" actId="20577"/>
        <pc:sldMkLst>
          <pc:docMk/>
          <pc:sldMk cId="222788427" sldId="1026"/>
        </pc:sldMkLst>
      </pc:sldChg>
      <pc:sldChg chg="modSp new mod">
        <pc:chgData name="Alfred Asterjadhi" userId="39de57b9-85c0-4fd1-aaac-8ca2b6560ad0" providerId="ADAL" clId="{FFF0D9FC-31E2-4B2E-A310-12AF9B378D92}" dt="2023-10-09T03:26:09.160" v="514" actId="207"/>
        <pc:sldMkLst>
          <pc:docMk/>
          <pc:sldMk cId="267649941" sldId="1027"/>
        </pc:sldMkLst>
      </pc:sldChg>
      <pc:sldChg chg="modSp new mod">
        <pc:chgData name="Alfred Asterjadhi" userId="39de57b9-85c0-4fd1-aaac-8ca2b6560ad0" providerId="ADAL" clId="{FFF0D9FC-31E2-4B2E-A310-12AF9B378D92}" dt="2023-10-09T03:26:35.437" v="551" actId="20577"/>
        <pc:sldMkLst>
          <pc:docMk/>
          <pc:sldMk cId="3287547131" sldId="1028"/>
        </pc:sldMkLst>
      </pc:sldChg>
      <pc:sldChg chg="modSp add mod ord">
        <pc:chgData name="Alfred Asterjadhi" userId="39de57b9-85c0-4fd1-aaac-8ca2b6560ad0" providerId="ADAL" clId="{FFF0D9FC-31E2-4B2E-A310-12AF9B378D92}" dt="2023-10-09T03:36:43.036" v="935" actId="20577"/>
        <pc:sldMkLst>
          <pc:docMk/>
          <pc:sldMk cId="3095361314" sldId="1029"/>
        </pc:sldMkLst>
      </pc:sldChg>
      <pc:sldChg chg="modSp add mod">
        <pc:chgData name="Alfred Asterjadhi" userId="39de57b9-85c0-4fd1-aaac-8ca2b6560ad0" providerId="ADAL" clId="{FFF0D9FC-31E2-4B2E-A310-12AF9B378D92}" dt="2023-10-09T03:29:48.456" v="627" actId="20577"/>
        <pc:sldMkLst>
          <pc:docMk/>
          <pc:sldMk cId="3959530559" sldId="1030"/>
        </pc:sldMkLst>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ldChg>
      <pc:sldChg chg="modSp new mod">
        <pc:chgData name="Alfred Asterjadhi" userId="39de57b9-85c0-4fd1-aaac-8ca2b6560ad0" providerId="ADAL" clId="{FFF0D9FC-31E2-4B2E-A310-12AF9B378D92}" dt="2023-10-09T03:31:01.873" v="770" actId="20577"/>
        <pc:sldMkLst>
          <pc:docMk/>
          <pc:sldMk cId="2879375159" sldId="1032"/>
        </pc:sldMkLst>
      </pc:sldChg>
      <pc:sldChg chg="modSp new mod">
        <pc:chgData name="Alfred Asterjadhi" userId="39de57b9-85c0-4fd1-aaac-8ca2b6560ad0" providerId="ADAL" clId="{FFF0D9FC-31E2-4B2E-A310-12AF9B378D92}" dt="2023-10-09T03:32:12.872" v="832" actId="20577"/>
        <pc:sldMkLst>
          <pc:docMk/>
          <pc:sldMk cId="3264548205" sldId="1033"/>
        </pc:sldMkLst>
      </pc:sldChg>
      <pc:sldChg chg="modSp new mod">
        <pc:chgData name="Alfred Asterjadhi" userId="39de57b9-85c0-4fd1-aaac-8ca2b6560ad0" providerId="ADAL" clId="{FFF0D9FC-31E2-4B2E-A310-12AF9B378D92}" dt="2023-10-09T03:33:16.705" v="861" actId="20577"/>
        <pc:sldMkLst>
          <pc:docMk/>
          <pc:sldMk cId="1865298196" sldId="1034"/>
        </pc:sldMkLst>
      </pc:sldChg>
      <pc:sldChg chg="modSp new mod">
        <pc:chgData name="Alfred Asterjadhi" userId="39de57b9-85c0-4fd1-aaac-8ca2b6560ad0" providerId="ADAL" clId="{FFF0D9FC-31E2-4B2E-A310-12AF9B378D92}" dt="2023-10-09T03:35:36.609" v="904" actId="207"/>
        <pc:sldMkLst>
          <pc:docMk/>
          <pc:sldMk cId="3456116423" sldId="1035"/>
        </pc:sldMkLst>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ldChg>
      <pc:sldChg chg="modSp mod">
        <pc:chgData name="Alfred Asterjadhi" userId="39de57b9-85c0-4fd1-aaac-8ca2b6560ad0" providerId="ADAL" clId="{AF35694F-9D83-49E1-B24D-CC9A039AB265}" dt="2024-06-07T16:51:48.487" v="186" actId="20577"/>
        <pc:sldMkLst>
          <pc:docMk/>
          <pc:sldMk cId="0" sldId="257"/>
        </pc:sldMkLst>
      </pc:sldChg>
      <pc:sldChg chg="modSp mod">
        <pc:chgData name="Alfred Asterjadhi" userId="39de57b9-85c0-4fd1-aaac-8ca2b6560ad0" providerId="ADAL" clId="{AF35694F-9D83-49E1-B24D-CC9A039AB265}" dt="2024-06-07T16:50:29.725" v="91" actId="313"/>
        <pc:sldMkLst>
          <pc:docMk/>
          <pc:sldMk cId="3254182675" sldId="258"/>
        </pc:sldMkLst>
      </pc:sldChg>
      <pc:sldChg chg="modSp mod">
        <pc:chgData name="Alfred Asterjadhi" userId="39de57b9-85c0-4fd1-aaac-8ca2b6560ad0" providerId="ADAL" clId="{AF35694F-9D83-49E1-B24D-CC9A039AB265}" dt="2024-06-07T16:50:30.709" v="93" actId="313"/>
        <pc:sldMkLst>
          <pc:docMk/>
          <pc:sldMk cId="3136880362" sldId="260"/>
        </pc:sldMkLst>
      </pc:sldChg>
      <pc:sldChg chg="modSp mod">
        <pc:chgData name="Alfred Asterjadhi" userId="39de57b9-85c0-4fd1-aaac-8ca2b6560ad0" providerId="ADAL" clId="{AF35694F-9D83-49E1-B24D-CC9A039AB265}" dt="2024-06-07T16:50:31.686" v="95" actId="313"/>
        <pc:sldMkLst>
          <pc:docMk/>
          <pc:sldMk cId="1676196551" sldId="261"/>
        </pc:sldMkLst>
      </pc:sldChg>
      <pc:sldChg chg="modSp mod">
        <pc:chgData name="Alfred Asterjadhi" userId="39de57b9-85c0-4fd1-aaac-8ca2b6560ad0" providerId="ADAL" clId="{AF35694F-9D83-49E1-B24D-CC9A039AB265}" dt="2024-06-07T16:50:32.348" v="96" actId="313"/>
        <pc:sldMkLst>
          <pc:docMk/>
          <pc:sldMk cId="2927177891" sldId="263"/>
        </pc:sldMkLst>
      </pc:sldChg>
      <pc:sldChg chg="modSp mod">
        <pc:chgData name="Alfred Asterjadhi" userId="39de57b9-85c0-4fd1-aaac-8ca2b6560ad0" providerId="ADAL" clId="{AF35694F-9D83-49E1-B24D-CC9A039AB265}" dt="2024-06-07T16:50:32.827" v="97" actId="313"/>
        <pc:sldMkLst>
          <pc:docMk/>
          <pc:sldMk cId="4277600907" sldId="264"/>
        </pc:sldMkLst>
      </pc:sldChg>
      <pc:sldChg chg="modSp mod">
        <pc:chgData name="Alfred Asterjadhi" userId="39de57b9-85c0-4fd1-aaac-8ca2b6560ad0" providerId="ADAL" clId="{AF35694F-9D83-49E1-B24D-CC9A039AB265}" dt="2024-06-07T16:50:33.277" v="98" actId="313"/>
        <pc:sldMkLst>
          <pc:docMk/>
          <pc:sldMk cId="2436815634" sldId="265"/>
        </pc:sldMkLst>
      </pc:sldChg>
      <pc:sldChg chg="modSp mod">
        <pc:chgData name="Alfred Asterjadhi" userId="39de57b9-85c0-4fd1-aaac-8ca2b6560ad0" providerId="ADAL" clId="{AF35694F-9D83-49E1-B24D-CC9A039AB265}" dt="2024-06-07T16:50:33.691" v="99" actId="313"/>
        <pc:sldMkLst>
          <pc:docMk/>
          <pc:sldMk cId="2400177835" sldId="266"/>
        </pc:sldMkLst>
      </pc:sldChg>
      <pc:sldChg chg="modSp mod">
        <pc:chgData name="Alfred Asterjadhi" userId="39de57b9-85c0-4fd1-aaac-8ca2b6560ad0" providerId="ADAL" clId="{AF35694F-9D83-49E1-B24D-CC9A039AB265}" dt="2024-06-07T16:54:38.170" v="247" actId="20577"/>
        <pc:sldMkLst>
          <pc:docMk/>
          <pc:sldMk cId="132832093" sldId="267"/>
        </pc:sldMkLst>
      </pc:sldChg>
      <pc:sldChg chg="modSp mod">
        <pc:chgData name="Alfred Asterjadhi" userId="39de57b9-85c0-4fd1-aaac-8ca2b6560ad0" providerId="ADAL" clId="{AF35694F-9D83-49E1-B24D-CC9A039AB265}" dt="2024-06-11T18:24:48.912" v="780"/>
        <pc:sldMkLst>
          <pc:docMk/>
          <pc:sldMk cId="3976818858" sldId="269"/>
        </pc:sldMkLst>
      </pc:sldChg>
      <pc:sldChg chg="modSp mod">
        <pc:chgData name="Alfred Asterjadhi" userId="39de57b9-85c0-4fd1-aaac-8ca2b6560ad0" providerId="ADAL" clId="{AF35694F-9D83-49E1-B24D-CC9A039AB265}" dt="2024-06-07T16:50:34.147" v="100" actId="313"/>
        <pc:sldMkLst>
          <pc:docMk/>
          <pc:sldMk cId="3387863760" sldId="270"/>
        </pc:sldMkLst>
      </pc:sldChg>
      <pc:sldChg chg="modSp mod">
        <pc:chgData name="Alfred Asterjadhi" userId="39de57b9-85c0-4fd1-aaac-8ca2b6560ad0" providerId="ADAL" clId="{AF35694F-9D83-49E1-B24D-CC9A039AB265}" dt="2024-06-07T16:58:32.448" v="358" actId="14100"/>
        <pc:sldMkLst>
          <pc:docMk/>
          <pc:sldMk cId="2243228416" sldId="299"/>
        </pc:sldMkLst>
      </pc:sldChg>
      <pc:sldChg chg="modSp mod">
        <pc:chgData name="Alfred Asterjadhi" userId="39de57b9-85c0-4fd1-aaac-8ca2b6560ad0" providerId="ADAL" clId="{AF35694F-9D83-49E1-B24D-CC9A039AB265}" dt="2024-06-07T16:50:58.431" v="154" actId="313"/>
        <pc:sldMkLst>
          <pc:docMk/>
          <pc:sldMk cId="1677969607" sldId="323"/>
        </pc:sldMkLst>
      </pc:sldChg>
      <pc:sldChg chg="modSp mod">
        <pc:chgData name="Alfred Asterjadhi" userId="39de57b9-85c0-4fd1-aaac-8ca2b6560ad0" providerId="ADAL" clId="{AF35694F-9D83-49E1-B24D-CC9A039AB265}" dt="2024-06-07T16:53:41.388" v="203" actId="20577"/>
        <pc:sldMkLst>
          <pc:docMk/>
          <pc:sldMk cId="1908471061" sldId="328"/>
        </pc:sldMkLst>
      </pc:sldChg>
      <pc:sldChg chg="modSp mod">
        <pc:chgData name="Alfred Asterjadhi" userId="39de57b9-85c0-4fd1-aaac-8ca2b6560ad0" providerId="ADAL" clId="{AF35694F-9D83-49E1-B24D-CC9A039AB265}" dt="2024-06-07T16:50:34.575" v="101" actId="313"/>
        <pc:sldMkLst>
          <pc:docMk/>
          <pc:sldMk cId="15571502" sldId="330"/>
        </pc:sldMkLst>
      </pc:sldChg>
      <pc:sldChg chg="modSp mod">
        <pc:chgData name="Alfred Asterjadhi" userId="39de57b9-85c0-4fd1-aaac-8ca2b6560ad0" providerId="ADAL" clId="{AF35694F-9D83-49E1-B24D-CC9A039AB265}" dt="2024-06-07T16:50:35.003" v="102" actId="313"/>
        <pc:sldMkLst>
          <pc:docMk/>
          <pc:sldMk cId="3200711991" sldId="331"/>
        </pc:sldMkLst>
      </pc:sldChg>
      <pc:sldChg chg="modSp mod">
        <pc:chgData name="Alfred Asterjadhi" userId="39de57b9-85c0-4fd1-aaac-8ca2b6560ad0" providerId="ADAL" clId="{AF35694F-9D83-49E1-B24D-CC9A039AB265}" dt="2024-06-07T16:50:35.442" v="103" actId="313"/>
        <pc:sldMkLst>
          <pc:docMk/>
          <pc:sldMk cId="2409609221" sldId="332"/>
        </pc:sldMkLst>
      </pc:sldChg>
      <pc:sldChg chg="modSp mod">
        <pc:chgData name="Alfred Asterjadhi" userId="39de57b9-85c0-4fd1-aaac-8ca2b6560ad0" providerId="ADAL" clId="{AF35694F-9D83-49E1-B24D-CC9A039AB265}" dt="2024-06-11T18:24:31.749" v="777"/>
        <pc:sldMkLst>
          <pc:docMk/>
          <pc:sldMk cId="3843208451" sldId="333"/>
        </pc:sldMkLst>
      </pc:sldChg>
      <pc:sldChg chg="modSp mod">
        <pc:chgData name="Alfred Asterjadhi" userId="39de57b9-85c0-4fd1-aaac-8ca2b6560ad0" providerId="ADAL" clId="{AF35694F-9D83-49E1-B24D-CC9A039AB265}" dt="2024-06-07T16:50:30.233" v="92" actId="313"/>
        <pc:sldMkLst>
          <pc:docMk/>
          <pc:sldMk cId="3977221359" sldId="340"/>
        </pc:sldMkLst>
      </pc:sldChg>
      <pc:sldChg chg="modSp mod">
        <pc:chgData name="Alfred Asterjadhi" userId="39de57b9-85c0-4fd1-aaac-8ca2b6560ad0" providerId="ADAL" clId="{AF35694F-9D83-49E1-B24D-CC9A039AB265}" dt="2024-06-07T17:20:06.405" v="733" actId="20577"/>
        <pc:sldMkLst>
          <pc:docMk/>
          <pc:sldMk cId="3930036297" sldId="356"/>
        </pc:sldMkLst>
      </pc:sldChg>
      <pc:sldChg chg="addSp delSp modSp mod chgLayout">
        <pc:chgData name="Alfred Asterjadhi" userId="39de57b9-85c0-4fd1-aaac-8ca2b6560ad0" providerId="ADAL" clId="{AF35694F-9D83-49E1-B24D-CC9A039AB265}" dt="2024-06-07T17:22:06.434" v="771" actId="6264"/>
        <pc:sldMkLst>
          <pc:docMk/>
          <pc:sldMk cId="3576977642" sldId="362"/>
        </pc:sldMkLst>
      </pc:sldChg>
      <pc:sldChg chg="modSp del mod">
        <pc:chgData name="Alfred Asterjadhi" userId="39de57b9-85c0-4fd1-aaac-8ca2b6560ad0" providerId="ADAL" clId="{AF35694F-9D83-49E1-B24D-CC9A039AB265}" dt="2024-06-07T17:00:45.479" v="379" actId="47"/>
        <pc:sldMkLst>
          <pc:docMk/>
          <pc:sldMk cId="2696761607" sldId="393"/>
        </pc:sldMkLst>
      </pc:sldChg>
      <pc:sldChg chg="modSp mod">
        <pc:chgData name="Alfred Asterjadhi" userId="39de57b9-85c0-4fd1-aaac-8ca2b6560ad0" providerId="ADAL" clId="{AF35694F-9D83-49E1-B24D-CC9A039AB265}" dt="2024-06-07T17:21:24.132" v="753" actId="5793"/>
        <pc:sldMkLst>
          <pc:docMk/>
          <pc:sldMk cId="3140364693" sldId="997"/>
        </pc:sldMkLst>
      </pc:sldChg>
      <pc:sldChg chg="modSp mod">
        <pc:chgData name="Alfred Asterjadhi" userId="39de57b9-85c0-4fd1-aaac-8ca2b6560ad0" providerId="ADAL" clId="{AF35694F-9D83-49E1-B24D-CC9A039AB265}" dt="2024-06-07T17:04:25.694" v="505" actId="20577"/>
        <pc:sldMkLst>
          <pc:docMk/>
          <pc:sldMk cId="3233208257" sldId="1006"/>
        </pc:sldMkLst>
      </pc:sldChg>
      <pc:sldChg chg="modSp mod">
        <pc:chgData name="Alfred Asterjadhi" userId="39de57b9-85c0-4fd1-aaac-8ca2b6560ad0" providerId="ADAL" clId="{AF35694F-9D83-49E1-B24D-CC9A039AB265}" dt="2024-06-07T17:04:53.993" v="538" actId="20577"/>
        <pc:sldMkLst>
          <pc:docMk/>
          <pc:sldMk cId="4200130042" sldId="1023"/>
        </pc:sldMkLst>
      </pc:sldChg>
      <pc:sldChg chg="modSp mod">
        <pc:chgData name="Alfred Asterjadhi" userId="39de57b9-85c0-4fd1-aaac-8ca2b6560ad0" providerId="ADAL" clId="{AF35694F-9D83-49E1-B24D-CC9A039AB265}" dt="2024-06-07T17:05:33.553" v="568" actId="20577"/>
        <pc:sldMkLst>
          <pc:docMk/>
          <pc:sldMk cId="991138630" sldId="1024"/>
        </pc:sldMkLst>
      </pc:sldChg>
      <pc:sldChg chg="modSp mod ord">
        <pc:chgData name="Alfred Asterjadhi" userId="39de57b9-85c0-4fd1-aaac-8ca2b6560ad0" providerId="ADAL" clId="{AF35694F-9D83-49E1-B24D-CC9A039AB265}" dt="2024-06-07T17:07:05.485" v="591"/>
        <pc:sldMkLst>
          <pc:docMk/>
          <pc:sldMk cId="3287547131" sldId="1028"/>
        </pc:sldMkLst>
      </pc:sldChg>
      <pc:sldChg chg="addSp delSp modSp mod chgLayout">
        <pc:chgData name="Alfred Asterjadhi" userId="39de57b9-85c0-4fd1-aaac-8ca2b6560ad0" providerId="ADAL" clId="{AF35694F-9D83-49E1-B24D-CC9A039AB265}" dt="2024-06-07T17:22:08.381" v="772" actId="6264"/>
        <pc:sldMkLst>
          <pc:docMk/>
          <pc:sldMk cId="1865298196" sldId="1034"/>
        </pc:sldMkLst>
      </pc:sldChg>
      <pc:sldChg chg="modSp mod">
        <pc:chgData name="Alfred Asterjadhi" userId="39de57b9-85c0-4fd1-aaac-8ca2b6560ad0" providerId="ADAL" clId="{AF35694F-9D83-49E1-B24D-CC9A039AB265}" dt="2024-06-07T17:20:19.142" v="739" actId="207"/>
        <pc:sldMkLst>
          <pc:docMk/>
          <pc:sldMk cId="3814028870" sldId="1039"/>
        </pc:sldMkLst>
      </pc:sldChg>
      <pc:sldChg chg="modSp mod">
        <pc:chgData name="Alfred Asterjadhi" userId="39de57b9-85c0-4fd1-aaac-8ca2b6560ad0" providerId="ADAL" clId="{AF35694F-9D83-49E1-B24D-CC9A039AB265}" dt="2024-06-07T17:21:16.766" v="749" actId="404"/>
        <pc:sldMkLst>
          <pc:docMk/>
          <pc:sldMk cId="1268796722" sldId="1069"/>
        </pc:sldMkLst>
      </pc:sldChg>
      <pc:sldChg chg="modSp mod">
        <pc:chgData name="Alfred Asterjadhi" userId="39de57b9-85c0-4fd1-aaac-8ca2b6560ad0" providerId="ADAL" clId="{AF35694F-9D83-49E1-B24D-CC9A039AB265}" dt="2024-06-07T17:15:18.014" v="620" actId="5793"/>
        <pc:sldMkLst>
          <pc:docMk/>
          <pc:sldMk cId="86469410" sldId="1081"/>
        </pc:sldMkLst>
      </pc:sldChg>
      <pc:sldChg chg="modSp mod">
        <pc:chgData name="Alfred Asterjadhi" userId="39de57b9-85c0-4fd1-aaac-8ca2b6560ad0" providerId="ADAL" clId="{AF35694F-9D83-49E1-B24D-CC9A039AB265}" dt="2024-06-07T17:15:40.847" v="621"/>
        <pc:sldMkLst>
          <pc:docMk/>
          <pc:sldMk cId="241393342" sldId="1082"/>
        </pc:sldMkLst>
      </pc:sldChg>
      <pc:sldChg chg="modSp del mod">
        <pc:chgData name="Alfred Asterjadhi" userId="39de57b9-85c0-4fd1-aaac-8ca2b6560ad0" providerId="ADAL" clId="{AF35694F-9D83-49E1-B24D-CC9A039AB265}" dt="2024-06-07T17:16:25.046" v="623" actId="47"/>
        <pc:sldMkLst>
          <pc:docMk/>
          <pc:sldMk cId="1719092640" sldId="1119"/>
        </pc:sldMkLst>
      </pc:sldChg>
      <pc:sldChg chg="modSp del mod">
        <pc:chgData name="Alfred Asterjadhi" userId="39de57b9-85c0-4fd1-aaac-8ca2b6560ad0" providerId="ADAL" clId="{AF35694F-9D83-49E1-B24D-CC9A039AB265}" dt="2024-06-07T17:16:26.254" v="624" actId="47"/>
        <pc:sldMkLst>
          <pc:docMk/>
          <pc:sldMk cId="1759085455" sldId="1120"/>
        </pc:sldMkLst>
      </pc:sldChg>
      <pc:sldChg chg="modSp del mod">
        <pc:chgData name="Alfred Asterjadhi" userId="39de57b9-85c0-4fd1-aaac-8ca2b6560ad0" providerId="ADAL" clId="{AF35694F-9D83-49E1-B24D-CC9A039AB265}" dt="2024-06-07T17:16:32.076" v="626" actId="47"/>
        <pc:sldMkLst>
          <pc:docMk/>
          <pc:sldMk cId="4049871576" sldId="1121"/>
        </pc:sldMkLst>
      </pc:sldChg>
      <pc:sldChg chg="modSp del mod">
        <pc:chgData name="Alfred Asterjadhi" userId="39de57b9-85c0-4fd1-aaac-8ca2b6560ad0" providerId="ADAL" clId="{AF35694F-9D83-49E1-B24D-CC9A039AB265}" dt="2024-06-07T17:16:32.906" v="627" actId="47"/>
        <pc:sldMkLst>
          <pc:docMk/>
          <pc:sldMk cId="1948925109" sldId="1122"/>
        </pc:sldMkLst>
      </pc:sldChg>
      <pc:sldChg chg="modSp del mod">
        <pc:chgData name="Alfred Asterjadhi" userId="39de57b9-85c0-4fd1-aaac-8ca2b6560ad0" providerId="ADAL" clId="{AF35694F-9D83-49E1-B24D-CC9A039AB265}" dt="2024-06-07T17:16:34.292" v="629" actId="47"/>
        <pc:sldMkLst>
          <pc:docMk/>
          <pc:sldMk cId="3999548584" sldId="1123"/>
        </pc:sldMkLst>
      </pc:sldChg>
      <pc:sldChg chg="modSp del mod">
        <pc:chgData name="Alfred Asterjadhi" userId="39de57b9-85c0-4fd1-aaac-8ca2b6560ad0" providerId="ADAL" clId="{AF35694F-9D83-49E1-B24D-CC9A039AB265}" dt="2024-06-07T17:16:35.060" v="630" actId="47"/>
        <pc:sldMkLst>
          <pc:docMk/>
          <pc:sldMk cId="3263485424" sldId="1124"/>
        </pc:sldMkLst>
      </pc:sldChg>
      <pc:sldChg chg="modSp del mod">
        <pc:chgData name="Alfred Asterjadhi" userId="39de57b9-85c0-4fd1-aaac-8ca2b6560ad0" providerId="ADAL" clId="{AF35694F-9D83-49E1-B24D-CC9A039AB265}" dt="2024-06-07T17:16:38.568" v="632" actId="47"/>
        <pc:sldMkLst>
          <pc:docMk/>
          <pc:sldMk cId="1467436368" sldId="1125"/>
        </pc:sldMkLst>
      </pc:sldChg>
      <pc:sldChg chg="modSp del mod">
        <pc:chgData name="Alfred Asterjadhi" userId="39de57b9-85c0-4fd1-aaac-8ca2b6560ad0" providerId="ADAL" clId="{AF35694F-9D83-49E1-B24D-CC9A039AB265}" dt="2024-06-07T17:16:45.271" v="636" actId="47"/>
        <pc:sldMkLst>
          <pc:docMk/>
          <pc:sldMk cId="3629084029" sldId="1126"/>
        </pc:sldMkLst>
      </pc:sldChg>
      <pc:sldChg chg="modSp del mod">
        <pc:chgData name="Alfred Asterjadhi" userId="39de57b9-85c0-4fd1-aaac-8ca2b6560ad0" providerId="ADAL" clId="{AF35694F-9D83-49E1-B24D-CC9A039AB265}" dt="2024-06-07T17:06:26.793" v="587" actId="47"/>
        <pc:sldMkLst>
          <pc:docMk/>
          <pc:sldMk cId="1816478880" sldId="1127"/>
        </pc:sldMkLst>
      </pc:sldChg>
      <pc:sldChg chg="modSp del mod">
        <pc:chgData name="Alfred Asterjadhi" userId="39de57b9-85c0-4fd1-aaac-8ca2b6560ad0" providerId="ADAL" clId="{AF35694F-9D83-49E1-B24D-CC9A039AB265}" dt="2024-06-07T17:07:13.791" v="592" actId="47"/>
        <pc:sldMkLst>
          <pc:docMk/>
          <pc:sldMk cId="365622457" sldId="1128"/>
        </pc:sldMkLst>
      </pc:sldChg>
      <pc:sldChg chg="modSp mod">
        <pc:chgData name="Alfred Asterjadhi" userId="39de57b9-85c0-4fd1-aaac-8ca2b6560ad0" providerId="ADAL" clId="{AF35694F-9D83-49E1-B24D-CC9A039AB265}" dt="2024-06-07T17:01:42.600" v="400" actId="313"/>
        <pc:sldMkLst>
          <pc:docMk/>
          <pc:sldMk cId="2944575670" sldId="1129"/>
        </pc:sldMkLst>
      </pc:sldChg>
      <pc:sldChg chg="modSp del mod">
        <pc:chgData name="Alfred Asterjadhi" userId="39de57b9-85c0-4fd1-aaac-8ca2b6560ad0" providerId="ADAL" clId="{AF35694F-9D83-49E1-B24D-CC9A039AB265}" dt="2024-06-07T17:00:48.945" v="380" actId="47"/>
        <pc:sldMkLst>
          <pc:docMk/>
          <pc:sldMk cId="1578072368" sldId="1130"/>
        </pc:sldMkLst>
      </pc:sldChg>
      <pc:sldChg chg="modSp del mod">
        <pc:chgData name="Alfred Asterjadhi" userId="39de57b9-85c0-4fd1-aaac-8ca2b6560ad0" providerId="ADAL" clId="{AF35694F-9D83-49E1-B24D-CC9A039AB265}" dt="2024-06-07T17:00:50.484" v="381" actId="47"/>
        <pc:sldMkLst>
          <pc:docMk/>
          <pc:sldMk cId="960668234" sldId="1131"/>
        </pc:sldMkLst>
      </pc:sldChg>
      <pc:sldChg chg="modSp del mod">
        <pc:chgData name="Alfred Asterjadhi" userId="39de57b9-85c0-4fd1-aaac-8ca2b6560ad0" providerId="ADAL" clId="{AF35694F-9D83-49E1-B24D-CC9A039AB265}" dt="2024-06-07T17:00:51.359" v="382" actId="47"/>
        <pc:sldMkLst>
          <pc:docMk/>
          <pc:sldMk cId="4075124134" sldId="1132"/>
        </pc:sldMkLst>
      </pc:sldChg>
      <pc:sldChg chg="modSp del mod">
        <pc:chgData name="Alfred Asterjadhi" userId="39de57b9-85c0-4fd1-aaac-8ca2b6560ad0" providerId="ADAL" clId="{AF35694F-9D83-49E1-B24D-CC9A039AB265}" dt="2024-06-07T17:00:52.261" v="383" actId="47"/>
        <pc:sldMkLst>
          <pc:docMk/>
          <pc:sldMk cId="2353038827" sldId="1133"/>
        </pc:sldMkLst>
      </pc:sldChg>
      <pc:sldChg chg="modSp del mod">
        <pc:chgData name="Alfred Asterjadhi" userId="39de57b9-85c0-4fd1-aaac-8ca2b6560ad0" providerId="ADAL" clId="{AF35694F-9D83-49E1-B24D-CC9A039AB265}" dt="2024-06-07T17:00:53.056" v="384" actId="47"/>
        <pc:sldMkLst>
          <pc:docMk/>
          <pc:sldMk cId="3842502493" sldId="1134"/>
        </pc:sldMkLst>
      </pc:sldChg>
      <pc:sldChg chg="modSp del mod">
        <pc:chgData name="Alfred Asterjadhi" userId="39de57b9-85c0-4fd1-aaac-8ca2b6560ad0" providerId="ADAL" clId="{AF35694F-9D83-49E1-B24D-CC9A039AB265}" dt="2024-06-07T17:00:53.685" v="385" actId="47"/>
        <pc:sldMkLst>
          <pc:docMk/>
          <pc:sldMk cId="1720176983" sldId="1135"/>
        </pc:sldMkLst>
      </pc:sldChg>
      <pc:sldChg chg="modSp del mod">
        <pc:chgData name="Alfred Asterjadhi" userId="39de57b9-85c0-4fd1-aaac-8ca2b6560ad0" providerId="ADAL" clId="{AF35694F-9D83-49E1-B24D-CC9A039AB265}" dt="2024-06-07T17:00:54.737" v="387" actId="47"/>
        <pc:sldMkLst>
          <pc:docMk/>
          <pc:sldMk cId="308015523" sldId="1136"/>
        </pc:sldMkLst>
      </pc:sldChg>
      <pc:sldChg chg="modSp mod">
        <pc:chgData name="Alfred Asterjadhi" userId="39de57b9-85c0-4fd1-aaac-8ca2b6560ad0" providerId="ADAL" clId="{AF35694F-9D83-49E1-B24D-CC9A039AB265}" dt="2024-06-07T17:01:37.338" v="398" actId="313"/>
        <pc:sldMkLst>
          <pc:docMk/>
          <pc:sldMk cId="2943567508" sldId="1137"/>
        </pc:sldMkLst>
      </pc:sldChg>
      <pc:sldChg chg="modSp del mod">
        <pc:chgData name="Alfred Asterjadhi" userId="39de57b9-85c0-4fd1-aaac-8ca2b6560ad0" providerId="ADAL" clId="{AF35694F-9D83-49E1-B24D-CC9A039AB265}" dt="2024-06-07T17:00:56.627" v="389" actId="47"/>
        <pc:sldMkLst>
          <pc:docMk/>
          <pc:sldMk cId="1522034715" sldId="1139"/>
        </pc:sldMkLst>
      </pc:sldChg>
      <pc:sldChg chg="modSp del mod">
        <pc:chgData name="Alfred Asterjadhi" userId="39de57b9-85c0-4fd1-aaac-8ca2b6560ad0" providerId="ADAL" clId="{AF35694F-9D83-49E1-B24D-CC9A039AB265}" dt="2024-06-07T17:00:55.282" v="388" actId="47"/>
        <pc:sldMkLst>
          <pc:docMk/>
          <pc:sldMk cId="1415631896" sldId="1141"/>
        </pc:sldMkLst>
      </pc:sldChg>
      <pc:sldChg chg="modSp del mod">
        <pc:chgData name="Alfred Asterjadhi" userId="39de57b9-85c0-4fd1-aaac-8ca2b6560ad0" providerId="ADAL" clId="{AF35694F-9D83-49E1-B24D-CC9A039AB265}" dt="2024-06-07T17:05:42.005" v="569" actId="47"/>
        <pc:sldMkLst>
          <pc:docMk/>
          <pc:sldMk cId="2083570056" sldId="1142"/>
        </pc:sldMkLst>
      </pc:sldChg>
      <pc:sldChg chg="modSp mod ord">
        <pc:chgData name="Alfred Asterjadhi" userId="39de57b9-85c0-4fd1-aaac-8ca2b6560ad0" providerId="ADAL" clId="{AF35694F-9D83-49E1-B24D-CC9A039AB265}" dt="2024-06-07T17:06:51.463" v="589"/>
        <pc:sldMkLst>
          <pc:docMk/>
          <pc:sldMk cId="1918686211" sldId="1143"/>
        </pc:sldMkLst>
      </pc:sldChg>
      <pc:sldChg chg="modSp del mod">
        <pc:chgData name="Alfred Asterjadhi" userId="39de57b9-85c0-4fd1-aaac-8ca2b6560ad0" providerId="ADAL" clId="{AF35694F-9D83-49E1-B24D-CC9A039AB265}" dt="2024-06-07T17:14:54.073" v="608" actId="47"/>
        <pc:sldMkLst>
          <pc:docMk/>
          <pc:sldMk cId="834601217" sldId="1144"/>
        </pc:sldMkLst>
      </pc:sldChg>
      <pc:sldChg chg="modSp del mod">
        <pc:chgData name="Alfred Asterjadhi" userId="39de57b9-85c0-4fd1-aaac-8ca2b6560ad0" providerId="ADAL" clId="{AF35694F-9D83-49E1-B24D-CC9A039AB265}" dt="2024-06-07T17:16:19.109" v="622" actId="47"/>
        <pc:sldMkLst>
          <pc:docMk/>
          <pc:sldMk cId="3041631950" sldId="1145"/>
        </pc:sldMkLst>
      </pc:sldChg>
      <pc:sldChg chg="modSp del mod">
        <pc:chgData name="Alfred Asterjadhi" userId="39de57b9-85c0-4fd1-aaac-8ca2b6560ad0" providerId="ADAL" clId="{AF35694F-9D83-49E1-B24D-CC9A039AB265}" dt="2024-06-07T17:16:27.155" v="625" actId="47"/>
        <pc:sldMkLst>
          <pc:docMk/>
          <pc:sldMk cId="1088587811" sldId="1146"/>
        </pc:sldMkLst>
      </pc:sldChg>
      <pc:sldChg chg="modSp del mod">
        <pc:chgData name="Alfred Asterjadhi" userId="39de57b9-85c0-4fd1-aaac-8ca2b6560ad0" providerId="ADAL" clId="{AF35694F-9D83-49E1-B24D-CC9A039AB265}" dt="2024-06-07T17:16:33.605" v="628" actId="47"/>
        <pc:sldMkLst>
          <pc:docMk/>
          <pc:sldMk cId="2344955839" sldId="1147"/>
        </pc:sldMkLst>
      </pc:sldChg>
      <pc:sldChg chg="modSp del mod">
        <pc:chgData name="Alfred Asterjadhi" userId="39de57b9-85c0-4fd1-aaac-8ca2b6560ad0" providerId="ADAL" clId="{AF35694F-9D83-49E1-B24D-CC9A039AB265}" dt="2024-06-07T17:16:35.820" v="631" actId="47"/>
        <pc:sldMkLst>
          <pc:docMk/>
          <pc:sldMk cId="2222951829" sldId="1148"/>
        </pc:sldMkLst>
      </pc:sldChg>
      <pc:sldChg chg="modSp del mod">
        <pc:chgData name="Alfred Asterjadhi" userId="39de57b9-85c0-4fd1-aaac-8ca2b6560ad0" providerId="ADAL" clId="{AF35694F-9D83-49E1-B24D-CC9A039AB265}" dt="2024-06-07T17:16:46.006" v="637" actId="47"/>
        <pc:sldMkLst>
          <pc:docMk/>
          <pc:sldMk cId="2108054948" sldId="1149"/>
        </pc:sldMkLst>
      </pc:sldChg>
      <pc:sldChg chg="modSp del mod">
        <pc:chgData name="Alfred Asterjadhi" userId="39de57b9-85c0-4fd1-aaac-8ca2b6560ad0" providerId="ADAL" clId="{AF35694F-9D83-49E1-B24D-CC9A039AB265}" dt="2024-06-07T17:00:54.205" v="386" actId="47"/>
        <pc:sldMkLst>
          <pc:docMk/>
          <pc:sldMk cId="2378069564" sldId="1152"/>
        </pc:sldMkLst>
      </pc:sldChg>
      <pc:sldChg chg="modSp del mod">
        <pc:chgData name="Alfred Asterjadhi" userId="39de57b9-85c0-4fd1-aaac-8ca2b6560ad0" providerId="ADAL" clId="{AF35694F-9D83-49E1-B24D-CC9A039AB265}" dt="2024-06-07T17:16:44.447" v="635" actId="47"/>
        <pc:sldMkLst>
          <pc:docMk/>
          <pc:sldMk cId="1375566931" sldId="1153"/>
        </pc:sldMkLst>
      </pc:sldChg>
      <pc:sldChg chg="modSp del mod">
        <pc:chgData name="Alfred Asterjadhi" userId="39de57b9-85c0-4fd1-aaac-8ca2b6560ad0" providerId="ADAL" clId="{AF35694F-9D83-49E1-B24D-CC9A039AB265}" dt="2024-06-07T17:16:39.333" v="633" actId="47"/>
        <pc:sldMkLst>
          <pc:docMk/>
          <pc:sldMk cId="1402366633" sldId="1154"/>
        </pc:sldMkLst>
      </pc:sldChg>
      <pc:sldChg chg="modSp del mod">
        <pc:chgData name="Alfred Asterjadhi" userId="39de57b9-85c0-4fd1-aaac-8ca2b6560ad0" providerId="ADAL" clId="{AF35694F-9D83-49E1-B24D-CC9A039AB265}" dt="2024-06-07T17:16:40.175" v="634" actId="47"/>
        <pc:sldMkLst>
          <pc:docMk/>
          <pc:sldMk cId="2884683376" sldId="1155"/>
        </pc:sldMkLst>
      </pc:sldChg>
      <pc:sldChg chg="addSp delSp modSp mod chgLayout">
        <pc:chgData name="Alfred Asterjadhi" userId="39de57b9-85c0-4fd1-aaac-8ca2b6560ad0" providerId="ADAL" clId="{AF35694F-9D83-49E1-B24D-CC9A039AB265}" dt="2024-06-07T17:20:45.744" v="745" actId="404"/>
        <pc:sldMkLst>
          <pc:docMk/>
          <pc:sldMk cId="3553142668" sldId="1156"/>
        </pc:sldMkLst>
      </pc:sldChg>
      <pc:sldChg chg="modSp add mod">
        <pc:chgData name="Alfred Asterjadhi" userId="39de57b9-85c0-4fd1-aaac-8ca2b6560ad0" providerId="ADAL" clId="{AF35694F-9D83-49E1-B24D-CC9A039AB265}" dt="2024-06-07T17:23:02.358" v="774" actId="20577"/>
        <pc:sldMkLst>
          <pc:docMk/>
          <pc:sldMk cId="1840254059" sldId="1157"/>
        </pc:sldMkLst>
      </pc:sldChg>
      <pc:sldChg chg="modSp add mod">
        <pc:chgData name="Alfred Asterjadhi" userId="39de57b9-85c0-4fd1-aaac-8ca2b6560ad0" providerId="ADAL" clId="{AF35694F-9D83-49E1-B24D-CC9A039AB265}" dt="2024-06-07T17:23:05.763" v="776" actId="20577"/>
        <pc:sldMkLst>
          <pc:docMk/>
          <pc:sldMk cId="1688116962" sldId="1158"/>
        </pc:sldMkLst>
      </pc:sldChg>
      <pc:sldChg chg="modSp add mod">
        <pc:chgData name="Alfred Asterjadhi" userId="39de57b9-85c0-4fd1-aaac-8ca2b6560ad0" providerId="ADAL" clId="{AF35694F-9D83-49E1-B24D-CC9A039AB265}" dt="2024-06-07T17:17:20.168" v="656" actId="20577"/>
        <pc:sldMkLst>
          <pc:docMk/>
          <pc:sldMk cId="4277591609" sldId="1159"/>
        </pc:sldMkLst>
      </pc:sldChg>
      <pc:sldChg chg="modSp add mod">
        <pc:chgData name="Alfred Asterjadhi" userId="39de57b9-85c0-4fd1-aaac-8ca2b6560ad0" providerId="ADAL" clId="{AF35694F-9D83-49E1-B24D-CC9A039AB265}" dt="2024-06-07T17:17:25.251" v="659" actId="20577"/>
        <pc:sldMkLst>
          <pc:docMk/>
          <pc:sldMk cId="1309992779" sldId="1160"/>
        </pc:sldMkLst>
      </pc:sldChg>
      <pc:sldChg chg="modSp add mod">
        <pc:chgData name="Alfred Asterjadhi" userId="39de57b9-85c0-4fd1-aaac-8ca2b6560ad0" providerId="ADAL" clId="{AF35694F-9D83-49E1-B24D-CC9A039AB265}" dt="2024-06-07T17:17:38.979" v="672" actId="20577"/>
        <pc:sldMkLst>
          <pc:docMk/>
          <pc:sldMk cId="3642245513" sldId="1161"/>
        </pc:sldMkLst>
      </pc:sldChg>
      <pc:sldChg chg="modSp add mod">
        <pc:chgData name="Alfred Asterjadhi" userId="39de57b9-85c0-4fd1-aaac-8ca2b6560ad0" providerId="ADAL" clId="{AF35694F-9D83-49E1-B24D-CC9A039AB265}" dt="2024-06-07T17:17:48.958" v="676" actId="20577"/>
        <pc:sldMkLst>
          <pc:docMk/>
          <pc:sldMk cId="3885446920" sldId="1162"/>
        </pc:sldMkLst>
      </pc:sldChg>
      <pc:sldChg chg="modSp add mod">
        <pc:chgData name="Alfred Asterjadhi" userId="39de57b9-85c0-4fd1-aaac-8ca2b6560ad0" providerId="ADAL" clId="{AF35694F-9D83-49E1-B24D-CC9A039AB265}" dt="2024-06-07T17:17:54.604" v="679" actId="20577"/>
        <pc:sldMkLst>
          <pc:docMk/>
          <pc:sldMk cId="3127512488" sldId="1163"/>
        </pc:sldMkLst>
      </pc:sldChg>
      <pc:sldChg chg="modSp add mod">
        <pc:chgData name="Alfred Asterjadhi" userId="39de57b9-85c0-4fd1-aaac-8ca2b6560ad0" providerId="ADAL" clId="{AF35694F-9D83-49E1-B24D-CC9A039AB265}" dt="2024-06-07T17:18:03.299" v="685" actId="20577"/>
        <pc:sldMkLst>
          <pc:docMk/>
          <pc:sldMk cId="1988611422" sldId="1164"/>
        </pc:sldMkLst>
      </pc:sldChg>
      <pc:sldChg chg="modSp add mod">
        <pc:chgData name="Alfred Asterjadhi" userId="39de57b9-85c0-4fd1-aaac-8ca2b6560ad0" providerId="ADAL" clId="{AF35694F-9D83-49E1-B24D-CC9A039AB265}" dt="2024-06-07T17:18:40.609" v="723" actId="20577"/>
        <pc:sldMkLst>
          <pc:docMk/>
          <pc:sldMk cId="717901067" sldId="1165"/>
        </pc:sldMkLst>
      </pc:sldChg>
      <pc:sldChg chg="modSp add mod">
        <pc:chgData name="Alfred Asterjadhi" userId="39de57b9-85c0-4fd1-aaac-8ca2b6560ad0" providerId="ADAL" clId="{AF35694F-9D83-49E1-B24D-CC9A039AB265}" dt="2024-06-07T17:18:35.133" v="716" actId="20577"/>
        <pc:sldMkLst>
          <pc:docMk/>
          <pc:sldMk cId="1047267853" sldId="1166"/>
        </pc:sldMkLst>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ldChg>
      <pc:sldChg chg="modSp mod">
        <pc:chgData name="Alfred Asterjadhi" userId="39de57b9-85c0-4fd1-aaac-8ca2b6560ad0" providerId="ADAL" clId="{57A0B4EB-0EC4-490D-92F6-3DB921CD1864}" dt="2023-07-13T14:04:13.871" v="2206" actId="20577"/>
        <pc:sldMkLst>
          <pc:docMk/>
          <pc:sldMk cId="3576977642" sldId="362"/>
        </pc:sldMkLst>
      </pc:sldChg>
      <pc:sldChg chg="addSp modSp mod">
        <pc:chgData name="Alfred Asterjadhi" userId="39de57b9-85c0-4fd1-aaac-8ca2b6560ad0" providerId="ADAL" clId="{57A0B4EB-0EC4-490D-92F6-3DB921CD1864}" dt="2023-07-13T14:11:43.319" v="2245" actId="1076"/>
        <pc:sldMkLst>
          <pc:docMk/>
          <pc:sldMk cId="3759718192" sldId="368"/>
        </pc:sldMkLst>
      </pc:sldChg>
      <pc:sldChg chg="modSp mod">
        <pc:chgData name="Alfred Asterjadhi" userId="39de57b9-85c0-4fd1-aaac-8ca2b6560ad0" providerId="ADAL" clId="{57A0B4EB-0EC4-490D-92F6-3DB921CD1864}" dt="2023-07-13T10:41:46.603" v="1893" actId="20577"/>
        <pc:sldMkLst>
          <pc:docMk/>
          <pc:sldMk cId="1847581084" sldId="375"/>
        </pc:sldMkLst>
      </pc:sldChg>
      <pc:sldChg chg="modSp mod">
        <pc:chgData name="Alfred Asterjadhi" userId="39de57b9-85c0-4fd1-aaac-8ca2b6560ad0" providerId="ADAL" clId="{57A0B4EB-0EC4-490D-92F6-3DB921CD1864}" dt="2023-07-13T05:13:29.271" v="1460" actId="400"/>
        <pc:sldMkLst>
          <pc:docMk/>
          <pc:sldMk cId="2696761607" sldId="393"/>
        </pc:sldMkLst>
      </pc:sldChg>
      <pc:sldChg chg="modSp mod">
        <pc:chgData name="Alfred Asterjadhi" userId="39de57b9-85c0-4fd1-aaac-8ca2b6560ad0" providerId="ADAL" clId="{57A0B4EB-0EC4-490D-92F6-3DB921CD1864}" dt="2023-07-12T12:27:01.406" v="280" actId="20577"/>
        <pc:sldMkLst>
          <pc:docMk/>
          <pc:sldMk cId="3614762288" sldId="400"/>
        </pc:sldMkLst>
      </pc:sldChg>
      <pc:sldChg chg="modSp mod">
        <pc:chgData name="Alfred Asterjadhi" userId="39de57b9-85c0-4fd1-aaac-8ca2b6560ad0" providerId="ADAL" clId="{57A0B4EB-0EC4-490D-92F6-3DB921CD1864}" dt="2023-07-13T13:59:43.322" v="2007" actId="13926"/>
        <pc:sldMkLst>
          <pc:docMk/>
          <pc:sldMk cId="3530745078" sldId="981"/>
        </pc:sldMkLst>
      </pc:sldChg>
      <pc:sldChg chg="addSp delSp modSp mod">
        <pc:chgData name="Alfred Asterjadhi" userId="39de57b9-85c0-4fd1-aaac-8ca2b6560ad0" providerId="ADAL" clId="{57A0B4EB-0EC4-490D-92F6-3DB921CD1864}" dt="2023-07-13T07:00:09.882" v="1632" actId="207"/>
        <pc:sldMkLst>
          <pc:docMk/>
          <pc:sldMk cId="2409887836" sldId="994"/>
        </pc:sldMkLst>
      </pc:sldChg>
      <pc:sldChg chg="addSp delSp modSp mod">
        <pc:chgData name="Alfred Asterjadhi" userId="39de57b9-85c0-4fd1-aaac-8ca2b6560ad0" providerId="ADAL" clId="{57A0B4EB-0EC4-490D-92F6-3DB921CD1864}" dt="2023-07-12T22:16:14.765" v="863" actId="20577"/>
        <pc:sldMkLst>
          <pc:docMk/>
          <pc:sldMk cId="3360543781" sldId="995"/>
        </pc:sldMkLst>
      </pc:sldChg>
      <pc:sldChg chg="modSp mod">
        <pc:chgData name="Alfred Asterjadhi" userId="39de57b9-85c0-4fd1-aaac-8ca2b6560ad0" providerId="ADAL" clId="{57A0B4EB-0EC4-490D-92F6-3DB921CD1864}" dt="2023-07-13T10:41:37.054" v="1870" actId="20577"/>
        <pc:sldMkLst>
          <pc:docMk/>
          <pc:sldMk cId="3140364693" sldId="997"/>
        </pc:sldMkLst>
      </pc:sldChg>
      <pc:sldChg chg="modSp mod">
        <pc:chgData name="Alfred Asterjadhi" userId="39de57b9-85c0-4fd1-aaac-8ca2b6560ad0" providerId="ADAL" clId="{57A0B4EB-0EC4-490D-92F6-3DB921CD1864}" dt="2023-07-13T05:27:01.662" v="1467" actId="20577"/>
        <pc:sldMkLst>
          <pc:docMk/>
          <pc:sldMk cId="3395387797" sldId="1002"/>
        </pc:sldMkLst>
      </pc:sldChg>
      <pc:sldChg chg="modSp mod">
        <pc:chgData name="Alfred Asterjadhi" userId="39de57b9-85c0-4fd1-aaac-8ca2b6560ad0" providerId="ADAL" clId="{57A0B4EB-0EC4-490D-92F6-3DB921CD1864}" dt="2023-07-13T00:12:59.713" v="1411" actId="20577"/>
        <pc:sldMkLst>
          <pc:docMk/>
          <pc:sldMk cId="3464470949" sldId="1003"/>
        </pc:sldMkLst>
      </pc:sldChg>
      <pc:sldChg chg="modSp mod">
        <pc:chgData name="Alfred Asterjadhi" userId="39de57b9-85c0-4fd1-aaac-8ca2b6560ad0" providerId="ADAL" clId="{57A0B4EB-0EC4-490D-92F6-3DB921CD1864}" dt="2023-07-13T00:17:48.847" v="1425" actId="20577"/>
        <pc:sldMkLst>
          <pc:docMk/>
          <pc:sldMk cId="3389606792" sldId="1004"/>
        </pc:sldMkLst>
      </pc:sldChg>
      <pc:sldChg chg="modSp mod">
        <pc:chgData name="Alfred Asterjadhi" userId="39de57b9-85c0-4fd1-aaac-8ca2b6560ad0" providerId="ADAL" clId="{57A0B4EB-0EC4-490D-92F6-3DB921CD1864}" dt="2023-07-13T00:21:54.901" v="1451" actId="20577"/>
        <pc:sldMkLst>
          <pc:docMk/>
          <pc:sldMk cId="3659630825" sldId="1005"/>
        </pc:sldMkLst>
      </pc:sldChg>
      <pc:sldChg chg="modSp mod">
        <pc:chgData name="Alfred Asterjadhi" userId="39de57b9-85c0-4fd1-aaac-8ca2b6560ad0" providerId="ADAL" clId="{57A0B4EB-0EC4-490D-92F6-3DB921CD1864}" dt="2023-07-12T23:54:51.774" v="1289" actId="20577"/>
        <pc:sldMkLst>
          <pc:docMk/>
          <pc:sldMk cId="1880058738" sldId="1009"/>
        </pc:sldMkLst>
      </pc:sldChg>
      <pc:sldChg chg="modSp mod">
        <pc:chgData name="Alfred Asterjadhi" userId="39de57b9-85c0-4fd1-aaac-8ca2b6560ad0" providerId="ADAL" clId="{57A0B4EB-0EC4-490D-92F6-3DB921CD1864}" dt="2023-07-12T22:54:53.198" v="1172" actId="20577"/>
        <pc:sldMkLst>
          <pc:docMk/>
          <pc:sldMk cId="1771622935" sldId="1010"/>
        </pc:sldMkLst>
      </pc:sldChg>
      <pc:sldChg chg="modSp mod">
        <pc:chgData name="Alfred Asterjadhi" userId="39de57b9-85c0-4fd1-aaac-8ca2b6560ad0" providerId="ADAL" clId="{57A0B4EB-0EC4-490D-92F6-3DB921CD1864}" dt="2023-07-12T22:22:48.266" v="951" actId="207"/>
        <pc:sldMkLst>
          <pc:docMk/>
          <pc:sldMk cId="3694157284" sldId="1011"/>
        </pc:sldMkLst>
      </pc:sldChg>
      <pc:sldChg chg="modSp add mod">
        <pc:chgData name="Alfred Asterjadhi" userId="39de57b9-85c0-4fd1-aaac-8ca2b6560ad0" providerId="ADAL" clId="{57A0B4EB-0EC4-490D-92F6-3DB921CD1864}" dt="2023-07-12T23:55:42.753" v="1297" actId="20577"/>
        <pc:sldMkLst>
          <pc:docMk/>
          <pc:sldMk cId="1235376296" sldId="1012"/>
        </pc:sldMkLst>
      </pc:sldChg>
      <pc:sldMasterChg chg="modSp mod">
        <pc:chgData name="Alfred Asterjadhi" userId="39de57b9-85c0-4fd1-aaac-8ca2b6560ad0" providerId="ADAL" clId="{57A0B4EB-0EC4-490D-92F6-3DB921CD1864}" dt="2023-07-13T14:13:14.906" v="2247" actId="6549"/>
        <pc:sldMasterMkLst>
          <pc:docMk/>
          <pc:sldMasterMk cId="0" sldId="2147483656"/>
        </pc:sldMasterMkLst>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sldChg>
      <pc:sldChg chg="modSp mod">
        <pc:chgData name="Alfred Asterjadhi" userId="39de57b9-85c0-4fd1-aaac-8ca2b6560ad0" providerId="ADAL" clId="{CD86C3AA-724F-47E4-A1B1-D2C1BA05633B}" dt="2024-05-16T13:43:46.928" v="4919"/>
        <pc:sldMkLst>
          <pc:docMk/>
          <pc:sldMk cId="2243228416" sldId="299"/>
        </pc:sldMkLst>
      </pc:sldChg>
      <pc:sldChg chg="modSp mod">
        <pc:chgData name="Alfred Asterjadhi" userId="39de57b9-85c0-4fd1-aaac-8ca2b6560ad0" providerId="ADAL" clId="{CD86C3AA-724F-47E4-A1B1-D2C1BA05633B}" dt="2024-05-02T17:02:32.701" v="0"/>
        <pc:sldMkLst>
          <pc:docMk/>
          <pc:sldMk cId="3843208451" sldId="333"/>
        </pc:sldMkLst>
      </pc:sldChg>
      <pc:sldChg chg="modSp mod">
        <pc:chgData name="Alfred Asterjadhi" userId="39de57b9-85c0-4fd1-aaac-8ca2b6560ad0" providerId="ADAL" clId="{CD86C3AA-724F-47E4-A1B1-D2C1BA05633B}" dt="2024-05-16T14:08:01.542" v="4955" actId="13926"/>
        <pc:sldMkLst>
          <pc:docMk/>
          <pc:sldMk cId="3930036297" sldId="356"/>
        </pc:sldMkLst>
      </pc:sldChg>
      <pc:sldChg chg="modSp mod">
        <pc:chgData name="Alfred Asterjadhi" userId="39de57b9-85c0-4fd1-aaac-8ca2b6560ad0" providerId="ADAL" clId="{CD86C3AA-724F-47E4-A1B1-D2C1BA05633B}" dt="2024-05-16T13:38:31.593" v="4912" actId="20577"/>
        <pc:sldMkLst>
          <pc:docMk/>
          <pc:sldMk cId="3576977642" sldId="362"/>
        </pc:sldMkLst>
      </pc:sldChg>
      <pc:sldChg chg="addSp delSp modSp mod">
        <pc:chgData name="Alfred Asterjadhi" userId="39de57b9-85c0-4fd1-aaac-8ca2b6560ad0" providerId="ADAL" clId="{CD86C3AA-724F-47E4-A1B1-D2C1BA05633B}" dt="2024-05-16T13:48:27.799" v="4948" actId="207"/>
        <pc:sldMkLst>
          <pc:docMk/>
          <pc:sldMk cId="2696761607" sldId="393"/>
        </pc:sldMkLst>
      </pc:sldChg>
      <pc:sldChg chg="modSp mod">
        <pc:chgData name="Alfred Asterjadhi" userId="39de57b9-85c0-4fd1-aaac-8ca2b6560ad0" providerId="ADAL" clId="{CD86C3AA-724F-47E4-A1B1-D2C1BA05633B}" dt="2024-05-16T15:22:51.847" v="5000" actId="20577"/>
        <pc:sldMkLst>
          <pc:docMk/>
          <pc:sldMk cId="3140364693" sldId="997"/>
        </pc:sldMkLst>
      </pc:sldChg>
      <pc:sldChg chg="modSp mod">
        <pc:chgData name="Alfred Asterjadhi" userId="39de57b9-85c0-4fd1-aaac-8ca2b6560ad0" providerId="ADAL" clId="{CD86C3AA-724F-47E4-A1B1-D2C1BA05633B}" dt="2024-05-13T11:40:33.386" v="3138" actId="13926"/>
        <pc:sldMkLst>
          <pc:docMk/>
          <pc:sldMk cId="3233208257" sldId="1006"/>
        </pc:sldMkLst>
      </pc:sldChg>
      <pc:sldChg chg="modSp mod">
        <pc:chgData name="Alfred Asterjadhi" userId="39de57b9-85c0-4fd1-aaac-8ca2b6560ad0" providerId="ADAL" clId="{CD86C3AA-724F-47E4-A1B1-D2C1BA05633B}" dt="2024-05-13T05:38:03.755" v="2484" actId="20577"/>
        <pc:sldMkLst>
          <pc:docMk/>
          <pc:sldMk cId="4200130042" sldId="1023"/>
        </pc:sldMkLst>
      </pc:sldChg>
      <pc:sldChg chg="modSp mod">
        <pc:chgData name="Alfred Asterjadhi" userId="39de57b9-85c0-4fd1-aaac-8ca2b6560ad0" providerId="ADAL" clId="{CD86C3AA-724F-47E4-A1B1-D2C1BA05633B}" dt="2024-05-13T11:42:58.134" v="3211" actId="13926"/>
        <pc:sldMkLst>
          <pc:docMk/>
          <pc:sldMk cId="991138630" sldId="1024"/>
        </pc:sldMkLst>
      </pc:sldChg>
      <pc:sldChg chg="addSp modSp mod">
        <pc:chgData name="Alfred Asterjadhi" userId="39de57b9-85c0-4fd1-aaac-8ca2b6560ad0" providerId="ADAL" clId="{CD86C3AA-724F-47E4-A1B1-D2C1BA05633B}" dt="2024-05-13T13:41:02.828" v="3320" actId="207"/>
        <pc:sldMkLst>
          <pc:docMk/>
          <pc:sldMk cId="3287547131" sldId="1028"/>
        </pc:sldMkLst>
      </pc:sldChg>
      <pc:sldChg chg="modSp mod">
        <pc:chgData name="Alfred Asterjadhi" userId="39de57b9-85c0-4fd1-aaac-8ca2b6560ad0" providerId="ADAL" clId="{CD86C3AA-724F-47E4-A1B1-D2C1BA05633B}" dt="2024-05-16T15:23:41.662" v="5006" actId="20577"/>
        <pc:sldMkLst>
          <pc:docMk/>
          <pc:sldMk cId="1865298196" sldId="1034"/>
        </pc:sldMkLst>
      </pc:sldChg>
      <pc:sldChg chg="addSp delSp modSp mod chgLayout">
        <pc:chgData name="Alfred Asterjadhi" userId="39de57b9-85c0-4fd1-aaac-8ca2b6560ad0" providerId="ADAL" clId="{CD86C3AA-724F-47E4-A1B1-D2C1BA05633B}" dt="2024-05-16T14:26:28.525" v="4988" actId="207"/>
        <pc:sldMkLst>
          <pc:docMk/>
          <pc:sldMk cId="3814028870" sldId="1039"/>
        </pc:sldMkLst>
      </pc:sldChg>
      <pc:sldChg chg="addSp delSp modSp mod chgLayout">
        <pc:chgData name="Alfred Asterjadhi" userId="39de57b9-85c0-4fd1-aaac-8ca2b6560ad0" providerId="ADAL" clId="{CD86C3AA-724F-47E4-A1B1-D2C1BA05633B}" dt="2024-05-16T15:21:48.680" v="4989" actId="207"/>
        <pc:sldMkLst>
          <pc:docMk/>
          <pc:sldMk cId="1268796722" sldId="1069"/>
        </pc:sldMkLst>
      </pc:sldChg>
      <pc:sldChg chg="addSp modSp mod">
        <pc:chgData name="Alfred Asterjadhi" userId="39de57b9-85c0-4fd1-aaac-8ca2b6560ad0" providerId="ADAL" clId="{CD86C3AA-724F-47E4-A1B1-D2C1BA05633B}" dt="2024-05-14T10:55:49.066" v="3454" actId="207"/>
        <pc:sldMkLst>
          <pc:docMk/>
          <pc:sldMk cId="86469410" sldId="1081"/>
        </pc:sldMkLst>
      </pc:sldChg>
      <pc:sldChg chg="modSp mod">
        <pc:chgData name="Alfred Asterjadhi" userId="39de57b9-85c0-4fd1-aaac-8ca2b6560ad0" providerId="ADAL" clId="{CD86C3AA-724F-47E4-A1B1-D2C1BA05633B}" dt="2024-05-14T10:22:01.895" v="3450" actId="207"/>
        <pc:sldMkLst>
          <pc:docMk/>
          <pc:sldMk cId="241393342" sldId="1082"/>
        </pc:sldMkLst>
      </pc:sldChg>
      <pc:sldChg chg="addSp modSp mod">
        <pc:chgData name="Alfred Asterjadhi" userId="39de57b9-85c0-4fd1-aaac-8ca2b6560ad0" providerId="ADAL" clId="{CD86C3AA-724F-47E4-A1B1-D2C1BA05633B}" dt="2024-05-14T17:27:48.824" v="3624" actId="207"/>
        <pc:sldMkLst>
          <pc:docMk/>
          <pc:sldMk cId="1719092640" sldId="1119"/>
        </pc:sldMkLst>
      </pc:sldChg>
      <pc:sldChg chg="modSp mod">
        <pc:chgData name="Alfred Asterjadhi" userId="39de57b9-85c0-4fd1-aaac-8ca2b6560ad0" providerId="ADAL" clId="{CD86C3AA-724F-47E4-A1B1-D2C1BA05633B}" dt="2024-05-15T11:29:55.102" v="4213" actId="207"/>
        <pc:sldMkLst>
          <pc:docMk/>
          <pc:sldMk cId="1759085455" sldId="1120"/>
        </pc:sldMkLst>
      </pc:sldChg>
      <pc:sldChg chg="addSp modSp mod">
        <pc:chgData name="Alfred Asterjadhi" userId="39de57b9-85c0-4fd1-aaac-8ca2b6560ad0" providerId="ADAL" clId="{CD86C3AA-724F-47E4-A1B1-D2C1BA05633B}" dt="2024-05-15T08:18:17.852" v="3778" actId="13926"/>
        <pc:sldMkLst>
          <pc:docMk/>
          <pc:sldMk cId="4049871576" sldId="1121"/>
        </pc:sldMkLst>
      </pc:sldChg>
      <pc:sldChg chg="addSp modSp mod">
        <pc:chgData name="Alfred Asterjadhi" userId="39de57b9-85c0-4fd1-aaac-8ca2b6560ad0" providerId="ADAL" clId="{CD86C3AA-724F-47E4-A1B1-D2C1BA05633B}" dt="2024-05-15T08:18:40.118" v="3782" actId="207"/>
        <pc:sldMkLst>
          <pc:docMk/>
          <pc:sldMk cId="1948925109" sldId="1122"/>
        </pc:sldMkLst>
      </pc:sldChg>
      <pc:sldChg chg="addSp delSp modSp mod chgLayout">
        <pc:chgData name="Alfred Asterjadhi" userId="39de57b9-85c0-4fd1-aaac-8ca2b6560ad0" providerId="ADAL" clId="{CD86C3AA-724F-47E4-A1B1-D2C1BA05633B}" dt="2024-05-15T10:59:27.770" v="3917" actId="207"/>
        <pc:sldMkLst>
          <pc:docMk/>
          <pc:sldMk cId="3999548584" sldId="1123"/>
        </pc:sldMkLst>
      </pc:sldChg>
      <pc:sldChg chg="addSp modSp mod">
        <pc:chgData name="Alfred Asterjadhi" userId="39de57b9-85c0-4fd1-aaac-8ca2b6560ad0" providerId="ADAL" clId="{CD86C3AA-724F-47E4-A1B1-D2C1BA05633B}" dt="2024-05-15T11:21:07.673" v="4188" actId="13926"/>
        <pc:sldMkLst>
          <pc:docMk/>
          <pc:sldMk cId="3263485424" sldId="1124"/>
        </pc:sldMkLst>
      </pc:sldChg>
      <pc:sldChg chg="addSp modSp mod">
        <pc:chgData name="Alfred Asterjadhi" userId="39de57b9-85c0-4fd1-aaac-8ca2b6560ad0" providerId="ADAL" clId="{CD86C3AA-724F-47E4-A1B1-D2C1BA05633B}" dt="2024-05-16T08:12:35.872" v="4676" actId="207"/>
        <pc:sldMkLst>
          <pc:docMk/>
          <pc:sldMk cId="1467436368" sldId="1125"/>
        </pc:sldMkLst>
      </pc:sldChg>
      <pc:sldChg chg="addSp modSp mod">
        <pc:chgData name="Alfred Asterjadhi" userId="39de57b9-85c0-4fd1-aaac-8ca2b6560ad0" providerId="ADAL" clId="{CD86C3AA-724F-47E4-A1B1-D2C1BA05633B}" dt="2024-05-16T13:48:01.027" v="4946" actId="207"/>
        <pc:sldMkLst>
          <pc:docMk/>
          <pc:sldMk cId="3629084029" sldId="1126"/>
        </pc:sldMkLst>
      </pc:sldChg>
      <pc:sldChg chg="modSp mod">
        <pc:chgData name="Alfred Asterjadhi" userId="39de57b9-85c0-4fd1-aaac-8ca2b6560ad0" providerId="ADAL" clId="{CD86C3AA-724F-47E4-A1B1-D2C1BA05633B}" dt="2024-05-13T14:09:16.886" v="3327" actId="13926"/>
        <pc:sldMkLst>
          <pc:docMk/>
          <pc:sldMk cId="1816478880" sldId="1127"/>
        </pc:sldMkLst>
      </pc:sldChg>
      <pc:sldChg chg="modSp mod">
        <pc:chgData name="Alfred Asterjadhi" userId="39de57b9-85c0-4fd1-aaac-8ca2b6560ad0" providerId="ADAL" clId="{CD86C3AA-724F-47E4-A1B1-D2C1BA05633B}" dt="2024-05-13T15:55:05.332" v="3395" actId="207"/>
        <pc:sldMkLst>
          <pc:docMk/>
          <pc:sldMk cId="365622457" sldId="1128"/>
        </pc:sldMkLst>
      </pc:sldChg>
      <pc:sldChg chg="modSp add mod">
        <pc:chgData name="Alfred Asterjadhi" userId="39de57b9-85c0-4fd1-aaac-8ca2b6560ad0" providerId="ADAL" clId="{CD86C3AA-724F-47E4-A1B1-D2C1BA05633B}" dt="2024-05-15T11:31:13.050" v="4219" actId="207"/>
        <pc:sldMkLst>
          <pc:docMk/>
          <pc:sldMk cId="2944575670" sldId="1129"/>
        </pc:sldMkLst>
      </pc:sldChg>
      <pc:sldChg chg="modSp add mod">
        <pc:chgData name="Alfred Asterjadhi" userId="39de57b9-85c0-4fd1-aaac-8ca2b6560ad0" providerId="ADAL" clId="{CD86C3AA-724F-47E4-A1B1-D2C1BA05633B}" dt="2024-05-28T14:52:07.606" v="5015" actId="207"/>
        <pc:sldMkLst>
          <pc:docMk/>
          <pc:sldMk cId="1578072368" sldId="1130"/>
        </pc:sldMkLst>
      </pc:sldChg>
      <pc:sldChg chg="modSp add mod">
        <pc:chgData name="Alfred Asterjadhi" userId="39de57b9-85c0-4fd1-aaac-8ca2b6560ad0" providerId="ADAL" clId="{CD86C3AA-724F-47E4-A1B1-D2C1BA05633B}" dt="2024-05-28T14:54:00.871" v="5023" actId="207"/>
        <pc:sldMkLst>
          <pc:docMk/>
          <pc:sldMk cId="960668234" sldId="1131"/>
        </pc:sldMkLst>
      </pc:sldChg>
      <pc:sldChg chg="modSp add mod">
        <pc:chgData name="Alfred Asterjadhi" userId="39de57b9-85c0-4fd1-aaac-8ca2b6560ad0" providerId="ADAL" clId="{CD86C3AA-724F-47E4-A1B1-D2C1BA05633B}" dt="2024-05-28T14:53:41.717" v="5021" actId="207"/>
        <pc:sldMkLst>
          <pc:docMk/>
          <pc:sldMk cId="4075124134" sldId="1132"/>
        </pc:sldMkLst>
      </pc:sldChg>
      <pc:sldChg chg="modSp add mod">
        <pc:chgData name="Alfred Asterjadhi" userId="39de57b9-85c0-4fd1-aaac-8ca2b6560ad0" providerId="ADAL" clId="{CD86C3AA-724F-47E4-A1B1-D2C1BA05633B}" dt="2024-05-14T05:53:37.298" v="3414" actId="207"/>
        <pc:sldMkLst>
          <pc:docMk/>
          <pc:sldMk cId="2353038827" sldId="1133"/>
        </pc:sldMkLst>
      </pc:sldChg>
      <pc:sldChg chg="modSp add mod">
        <pc:chgData name="Alfred Asterjadhi" userId="39de57b9-85c0-4fd1-aaac-8ca2b6560ad0" providerId="ADAL" clId="{CD86C3AA-724F-47E4-A1B1-D2C1BA05633B}" dt="2024-05-13T06:41:55.997" v="3097"/>
        <pc:sldMkLst>
          <pc:docMk/>
          <pc:sldMk cId="3842502493" sldId="1134"/>
        </pc:sldMkLst>
      </pc:sldChg>
      <pc:sldChg chg="modSp add mod">
        <pc:chgData name="Alfred Asterjadhi" userId="39de57b9-85c0-4fd1-aaac-8ca2b6560ad0" providerId="ADAL" clId="{CD86C3AA-724F-47E4-A1B1-D2C1BA05633B}" dt="2024-05-28T14:54:12.337" v="5025" actId="207"/>
        <pc:sldMkLst>
          <pc:docMk/>
          <pc:sldMk cId="1720176983" sldId="1135"/>
        </pc:sldMkLst>
      </pc:sldChg>
      <pc:sldChg chg="modSp add mod">
        <pc:chgData name="Alfred Asterjadhi" userId="39de57b9-85c0-4fd1-aaac-8ca2b6560ad0" providerId="ADAL" clId="{CD86C3AA-724F-47E4-A1B1-D2C1BA05633B}" dt="2024-05-15T11:08:05.818" v="3990"/>
        <pc:sldMkLst>
          <pc:docMk/>
          <pc:sldMk cId="308015523" sldId="1136"/>
        </pc:sldMkLst>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ldChg>
      <pc:sldChg chg="modSp add del mod">
        <pc:chgData name="Alfred Asterjadhi" userId="39de57b9-85c0-4fd1-aaac-8ca2b6560ad0" providerId="ADAL" clId="{CD86C3AA-724F-47E4-A1B1-D2C1BA05633B}" dt="2024-05-10T16:36:11.867" v="829" actId="47"/>
        <pc:sldMkLst>
          <pc:docMk/>
          <pc:sldMk cId="445972434" sldId="1138"/>
        </pc:sldMkLst>
      </pc:sldChg>
      <pc:sldChg chg="modSp add mod">
        <pc:chgData name="Alfred Asterjadhi" userId="39de57b9-85c0-4fd1-aaac-8ca2b6560ad0" providerId="ADAL" clId="{CD86C3AA-724F-47E4-A1B1-D2C1BA05633B}" dt="2024-05-16T13:46:21.374" v="4936" actId="207"/>
        <pc:sldMkLst>
          <pc:docMk/>
          <pc:sldMk cId="1522034715" sldId="1139"/>
        </pc:sldMkLst>
      </pc:sldChg>
      <pc:sldChg chg="modSp add del mod">
        <pc:chgData name="Alfred Asterjadhi" userId="39de57b9-85c0-4fd1-aaac-8ca2b6560ad0" providerId="ADAL" clId="{CD86C3AA-724F-47E4-A1B1-D2C1BA05633B}" dt="2024-05-10T16:36:05.097" v="828" actId="47"/>
        <pc:sldMkLst>
          <pc:docMk/>
          <pc:sldMk cId="1347341685" sldId="1140"/>
        </pc:sldMkLst>
      </pc:sldChg>
      <pc:sldChg chg="modSp add mod">
        <pc:chgData name="Alfred Asterjadhi" userId="39de57b9-85c0-4fd1-aaac-8ca2b6560ad0" providerId="ADAL" clId="{CD86C3AA-724F-47E4-A1B1-D2C1BA05633B}" dt="2024-05-16T13:46:32.980" v="4938" actId="207"/>
        <pc:sldMkLst>
          <pc:docMk/>
          <pc:sldMk cId="1415631896" sldId="1141"/>
        </pc:sldMkLst>
      </pc:sldChg>
      <pc:sldChg chg="modSp new mod">
        <pc:chgData name="Alfred Asterjadhi" userId="39de57b9-85c0-4fd1-aaac-8ca2b6560ad0" providerId="ADAL" clId="{CD86C3AA-724F-47E4-A1B1-D2C1BA05633B}" dt="2024-05-14T11:18:32.077" v="3587" actId="13926"/>
        <pc:sldMkLst>
          <pc:docMk/>
          <pc:sldMk cId="2083570056" sldId="1142"/>
        </pc:sldMkLst>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ldChg>
      <pc:sldChg chg="modSp add mod">
        <pc:chgData name="Alfred Asterjadhi" userId="39de57b9-85c0-4fd1-aaac-8ca2b6560ad0" providerId="ADAL" clId="{CD86C3AA-724F-47E4-A1B1-D2C1BA05633B}" dt="2024-05-14T05:55:04.381" v="3420" actId="20577"/>
        <pc:sldMkLst>
          <pc:docMk/>
          <pc:sldMk cId="834601217" sldId="1144"/>
        </pc:sldMkLst>
      </pc:sldChg>
      <pc:sldChg chg="addSp delSp modSp add mod chgLayout">
        <pc:chgData name="Alfred Asterjadhi" userId="39de57b9-85c0-4fd1-aaac-8ca2b6560ad0" providerId="ADAL" clId="{CD86C3AA-724F-47E4-A1B1-D2C1BA05633B}" dt="2024-05-13T05:46:46.376" v="2625"/>
        <pc:sldMkLst>
          <pc:docMk/>
          <pc:sldMk cId="3041631950" sldId="1145"/>
        </pc:sldMkLst>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ldChg>
      <pc:sldChg chg="addSp delSp modSp add mod chgLayout">
        <pc:chgData name="Alfred Asterjadhi" userId="39de57b9-85c0-4fd1-aaac-8ca2b6560ad0" providerId="ADAL" clId="{CD86C3AA-724F-47E4-A1B1-D2C1BA05633B}" dt="2024-05-15T05:29:58.932" v="3649"/>
        <pc:sldMkLst>
          <pc:docMk/>
          <pc:sldMk cId="2344955839" sldId="1147"/>
        </pc:sldMkLst>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ldChg>
      <pc:sldChg chg="modSp add del mod">
        <pc:chgData name="Alfred Asterjadhi" userId="39de57b9-85c0-4fd1-aaac-8ca2b6560ad0" providerId="ADAL" clId="{CD86C3AA-724F-47E4-A1B1-D2C1BA05633B}" dt="2024-05-14T05:54:44.550" v="3415" actId="47"/>
        <pc:sldMkLst>
          <pc:docMk/>
          <pc:sldMk cId="1632874526" sldId="1150"/>
        </pc:sldMkLst>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ldChg>
      <pc:sldChg chg="modSp add mod">
        <pc:chgData name="Alfred Asterjadhi" userId="39de57b9-85c0-4fd1-aaac-8ca2b6560ad0" providerId="ADAL" clId="{CD86C3AA-724F-47E4-A1B1-D2C1BA05633B}" dt="2024-05-16T13:45:12.187" v="4928" actId="13926"/>
        <pc:sldMkLst>
          <pc:docMk/>
          <pc:sldMk cId="1375566931" sldId="1153"/>
        </pc:sldMkLst>
      </pc:sldChg>
      <pc:sldChg chg="addSp modSp add mod">
        <pc:chgData name="Alfred Asterjadhi" userId="39de57b9-85c0-4fd1-aaac-8ca2b6560ad0" providerId="ADAL" clId="{CD86C3AA-724F-47E4-A1B1-D2C1BA05633B}" dt="2024-05-16T08:12:48.999" v="4678" actId="207"/>
        <pc:sldMkLst>
          <pc:docMk/>
          <pc:sldMk cId="1402366633" sldId="1154"/>
        </pc:sldMkLst>
      </pc:sldChg>
      <pc:sldChg chg="modSp add mod">
        <pc:chgData name="Alfred Asterjadhi" userId="39de57b9-85c0-4fd1-aaac-8ca2b6560ad0" providerId="ADAL" clId="{CD86C3AA-724F-47E4-A1B1-D2C1BA05633B}" dt="2024-05-15T14:33:26.106" v="4523" actId="20577"/>
        <pc:sldMkLst>
          <pc:docMk/>
          <pc:sldMk cId="2884683376" sldId="1155"/>
        </pc:sldMkLst>
      </pc:sldChg>
      <pc:sldChg chg="modSp new mod">
        <pc:chgData name="Alfred Asterjadhi" userId="39de57b9-85c0-4fd1-aaac-8ca2b6560ad0" providerId="ADAL" clId="{CD86C3AA-724F-47E4-A1B1-D2C1BA05633B}" dt="2024-05-16T14:17:06.467" v="4985" actId="20577"/>
        <pc:sldMkLst>
          <pc:docMk/>
          <pc:sldMk cId="3553142668" sldId="1156"/>
        </pc:sldMkLst>
      </pc:sldChg>
      <pc:sldMasterChg chg="modSp mod">
        <pc:chgData name="Alfred Asterjadhi" userId="39de57b9-85c0-4fd1-aaac-8ca2b6560ad0" providerId="ADAL" clId="{CD86C3AA-724F-47E4-A1B1-D2C1BA05633B}" dt="2024-05-28T15:25:18.190" v="5027" actId="20577"/>
        <pc:sldMasterMkLst>
          <pc:docMk/>
          <pc:sldMasterMk cId="0" sldId="2147483648"/>
        </pc:sldMasterMkLst>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ldMasterChg>
    </pc:docChg>
  </pc:docChgLst>
  <pc:docChgLst>
    <pc:chgData name="Alfred Asterjadhi" userId="39de57b9-85c0-4fd1-aaac-8ca2b6560ad0" providerId="ADAL" clId="{EEF4098C-F890-46C9-82D0-9CE358BF6D31}"/>
    <pc:docChg chg="custSel modSld modMainMaster">
      <pc:chgData name="Alfred Asterjadhi" userId="39de57b9-85c0-4fd1-aaac-8ca2b6560ad0" providerId="ADAL" clId="{EEF4098C-F890-46C9-82D0-9CE358BF6D31}" dt="2025-02-03T21:50:56.488" v="313" actId="5793"/>
      <pc:docMkLst>
        <pc:docMk/>
      </pc:docMkLst>
      <pc:sldChg chg="modSp mod">
        <pc:chgData name="Alfred Asterjadhi" userId="39de57b9-85c0-4fd1-aaac-8ca2b6560ad0" providerId="ADAL" clId="{EEF4098C-F890-46C9-82D0-9CE358BF6D31}" dt="2025-02-01T00:21:16.617" v="192" actId="20577"/>
        <pc:sldMkLst>
          <pc:docMk/>
          <pc:sldMk cId="0" sldId="257"/>
        </pc:sldMkLst>
        <pc:spChg chg="mod">
          <ac:chgData name="Alfred Asterjadhi" userId="39de57b9-85c0-4fd1-aaac-8ca2b6560ad0" providerId="ADAL" clId="{EEF4098C-F890-46C9-82D0-9CE358BF6D31}" dt="2025-02-01T00:21:16.617" v="192" actId="20577"/>
          <ac:spMkLst>
            <pc:docMk/>
            <pc:sldMk cId="0" sldId="257"/>
            <ac:spMk id="4098" creationId="{00000000-0000-0000-0000-000000000000}"/>
          </ac:spMkLst>
        </pc:spChg>
      </pc:sldChg>
      <pc:sldChg chg="modSp mod">
        <pc:chgData name="Alfred Asterjadhi" userId="39de57b9-85c0-4fd1-aaac-8ca2b6560ad0" providerId="ADAL" clId="{EEF4098C-F890-46C9-82D0-9CE358BF6D31}" dt="2025-02-03T21:50:46.046" v="307" actId="13926"/>
        <pc:sldMkLst>
          <pc:docMk/>
          <pc:sldMk cId="3930036297" sldId="356"/>
        </pc:sldMkLst>
        <pc:spChg chg="mod">
          <ac:chgData name="Alfred Asterjadhi" userId="39de57b9-85c0-4fd1-aaac-8ca2b6560ad0" providerId="ADAL" clId="{EEF4098C-F890-46C9-82D0-9CE358BF6D31}" dt="2025-02-03T21:50:46.046" v="307" actId="13926"/>
          <ac:spMkLst>
            <pc:docMk/>
            <pc:sldMk cId="3930036297" sldId="356"/>
            <ac:spMk id="2" creationId="{4B5F0D0E-8BB7-48AB-9160-728B8B3399A2}"/>
          </ac:spMkLst>
        </pc:spChg>
      </pc:sldChg>
      <pc:sldChg chg="modSp mod">
        <pc:chgData name="Alfred Asterjadhi" userId="39de57b9-85c0-4fd1-aaac-8ca2b6560ad0" providerId="ADAL" clId="{EEF4098C-F890-46C9-82D0-9CE358BF6D31}" dt="2025-01-31T01:44:13.365" v="169" actId="113"/>
        <pc:sldMkLst>
          <pc:docMk/>
          <pc:sldMk cId="3486068256" sldId="1167"/>
        </pc:sldMkLst>
        <pc:graphicFrameChg chg="mod modGraphic">
          <ac:chgData name="Alfred Asterjadhi" userId="39de57b9-85c0-4fd1-aaac-8ca2b6560ad0" providerId="ADAL" clId="{EEF4098C-F890-46C9-82D0-9CE358BF6D31}" dt="2025-01-31T01:44:13.365" v="169" actId="113"/>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EEF4098C-F890-46C9-82D0-9CE358BF6D31}" dt="2025-01-31T02:00:17.454" v="176" actId="207"/>
        <pc:sldMkLst>
          <pc:docMk/>
          <pc:sldMk cId="2398377453" sldId="1388"/>
        </pc:sldMkLst>
        <pc:spChg chg="mod">
          <ac:chgData name="Alfred Asterjadhi" userId="39de57b9-85c0-4fd1-aaac-8ca2b6560ad0" providerId="ADAL" clId="{EEF4098C-F890-46C9-82D0-9CE358BF6D31}" dt="2025-01-31T02:00:17.454" v="176" actId="207"/>
          <ac:spMkLst>
            <pc:docMk/>
            <pc:sldMk cId="2398377453" sldId="1388"/>
            <ac:spMk id="10" creationId="{AA124AC3-6DFC-5F90-EEAF-23DFDA3F0CCF}"/>
          </ac:spMkLst>
        </pc:spChg>
      </pc:sldChg>
      <pc:sldChg chg="modSp mod">
        <pc:chgData name="Alfred Asterjadhi" userId="39de57b9-85c0-4fd1-aaac-8ca2b6560ad0" providerId="ADAL" clId="{EEF4098C-F890-46C9-82D0-9CE358BF6D31}" dt="2025-02-03T21:48:58.275" v="306" actId="207"/>
        <pc:sldMkLst>
          <pc:docMk/>
          <pc:sldMk cId="4154322014" sldId="1397"/>
        </pc:sldMkLst>
        <pc:graphicFrameChg chg="mod modGraphic">
          <ac:chgData name="Alfred Asterjadhi" userId="39de57b9-85c0-4fd1-aaac-8ca2b6560ad0" providerId="ADAL" clId="{EEF4098C-F890-46C9-82D0-9CE358BF6D31}" dt="2025-02-03T21:48:58.275" v="306" actId="207"/>
          <ac:graphicFrameMkLst>
            <pc:docMk/>
            <pc:sldMk cId="4154322014" sldId="1397"/>
            <ac:graphicFrameMk id="6" creationId="{5094FBC8-BB74-47F3-965D-16BC678F4D1D}"/>
          </ac:graphicFrameMkLst>
        </pc:graphicFrameChg>
      </pc:sldChg>
      <pc:sldChg chg="modSp mod">
        <pc:chgData name="Alfred Asterjadhi" userId="39de57b9-85c0-4fd1-aaac-8ca2b6560ad0" providerId="ADAL" clId="{EEF4098C-F890-46C9-82D0-9CE358BF6D31}" dt="2025-02-03T21:37:29.873" v="206" actId="13926"/>
        <pc:sldMkLst>
          <pc:docMk/>
          <pc:sldMk cId="2319479835" sldId="1406"/>
        </pc:sldMkLst>
        <pc:spChg chg="mod">
          <ac:chgData name="Alfred Asterjadhi" userId="39de57b9-85c0-4fd1-aaac-8ca2b6560ad0" providerId="ADAL" clId="{EEF4098C-F890-46C9-82D0-9CE358BF6D31}" dt="2025-02-03T21:37:29.873" v="206" actId="13926"/>
          <ac:spMkLst>
            <pc:docMk/>
            <pc:sldMk cId="2319479835" sldId="1406"/>
            <ac:spMk id="2" creationId="{4B5F0D0E-8BB7-48AB-9160-728B8B3399A2}"/>
          </ac:spMkLst>
        </pc:spChg>
        <pc:spChg chg="mod">
          <ac:chgData name="Alfred Asterjadhi" userId="39de57b9-85c0-4fd1-aaac-8ca2b6560ad0" providerId="ADAL" clId="{EEF4098C-F890-46C9-82D0-9CE358BF6D31}" dt="2025-02-03T21:36:19.664" v="196" actId="207"/>
          <ac:spMkLst>
            <pc:docMk/>
            <pc:sldMk cId="2319479835" sldId="1406"/>
            <ac:spMk id="3" creationId="{DFB0BA47-D7B6-4F95-932E-A7AA615BC440}"/>
          </ac:spMkLst>
        </pc:spChg>
      </pc:sldChg>
      <pc:sldChg chg="modSp mod">
        <pc:chgData name="Alfred Asterjadhi" userId="39de57b9-85c0-4fd1-aaac-8ca2b6560ad0" providerId="ADAL" clId="{EEF4098C-F890-46C9-82D0-9CE358BF6D31}" dt="2025-02-03T21:36:36.036" v="198" actId="207"/>
        <pc:sldMkLst>
          <pc:docMk/>
          <pc:sldMk cId="3788311884" sldId="1407"/>
        </pc:sldMkLst>
        <pc:spChg chg="mod">
          <ac:chgData name="Alfred Asterjadhi" userId="39de57b9-85c0-4fd1-aaac-8ca2b6560ad0" providerId="ADAL" clId="{EEF4098C-F890-46C9-82D0-9CE358BF6D31}" dt="2025-02-03T21:36:36.036" v="198" actId="207"/>
          <ac:spMkLst>
            <pc:docMk/>
            <pc:sldMk cId="3788311884" sldId="1407"/>
            <ac:spMk id="11" creationId="{A1850D57-6352-96A7-90F9-32A1A7BB14CC}"/>
          </ac:spMkLst>
        </pc:spChg>
      </pc:sldChg>
      <pc:sldChg chg="modSp mod">
        <pc:chgData name="Alfred Asterjadhi" userId="39de57b9-85c0-4fd1-aaac-8ca2b6560ad0" providerId="ADAL" clId="{EEF4098C-F890-46C9-82D0-9CE358BF6D31}" dt="2025-02-03T21:39:24.091" v="215" actId="207"/>
        <pc:sldMkLst>
          <pc:docMk/>
          <pc:sldMk cId="3265656916" sldId="1410"/>
        </pc:sldMkLst>
        <pc:spChg chg="mod">
          <ac:chgData name="Alfred Asterjadhi" userId="39de57b9-85c0-4fd1-aaac-8ca2b6560ad0" providerId="ADAL" clId="{EEF4098C-F890-46C9-82D0-9CE358BF6D31}" dt="2025-02-03T21:39:19.042" v="214" actId="13926"/>
          <ac:spMkLst>
            <pc:docMk/>
            <pc:sldMk cId="3265656916" sldId="1410"/>
            <ac:spMk id="2" creationId="{4B5F0D0E-8BB7-48AB-9160-728B8B3399A2}"/>
          </ac:spMkLst>
        </pc:spChg>
        <pc:spChg chg="mod">
          <ac:chgData name="Alfred Asterjadhi" userId="39de57b9-85c0-4fd1-aaac-8ca2b6560ad0" providerId="ADAL" clId="{EEF4098C-F890-46C9-82D0-9CE358BF6D31}" dt="2025-02-03T21:39:24.091" v="215" actId="207"/>
          <ac:spMkLst>
            <pc:docMk/>
            <pc:sldMk cId="3265656916" sldId="1410"/>
            <ac:spMk id="3" creationId="{DFB0BA47-D7B6-4F95-932E-A7AA615BC440}"/>
          </ac:spMkLst>
        </pc:spChg>
      </pc:sldChg>
      <pc:sldChg chg="modSp mod">
        <pc:chgData name="Alfred Asterjadhi" userId="39de57b9-85c0-4fd1-aaac-8ca2b6560ad0" providerId="ADAL" clId="{EEF4098C-F890-46C9-82D0-9CE358BF6D31}" dt="2025-02-03T21:38:35.261" v="208" actId="207"/>
        <pc:sldMkLst>
          <pc:docMk/>
          <pc:sldMk cId="4220415685" sldId="1411"/>
        </pc:sldMkLst>
        <pc:spChg chg="mod">
          <ac:chgData name="Alfred Asterjadhi" userId="39de57b9-85c0-4fd1-aaac-8ca2b6560ad0" providerId="ADAL" clId="{EEF4098C-F890-46C9-82D0-9CE358BF6D31}" dt="2025-02-03T21:38:35.261" v="208" actId="207"/>
          <ac:spMkLst>
            <pc:docMk/>
            <pc:sldMk cId="4220415685" sldId="1411"/>
            <ac:spMk id="11" creationId="{A1850D57-6352-96A7-90F9-32A1A7BB14CC}"/>
          </ac:spMkLst>
        </pc:spChg>
      </pc:sldChg>
      <pc:sldChg chg="modSp mod">
        <pc:chgData name="Alfred Asterjadhi" userId="39de57b9-85c0-4fd1-aaac-8ca2b6560ad0" providerId="ADAL" clId="{EEF4098C-F890-46C9-82D0-9CE358BF6D31}" dt="2025-02-03T21:48:30.579" v="304" actId="20577"/>
        <pc:sldMkLst>
          <pc:docMk/>
          <pc:sldMk cId="1158959285" sldId="1412"/>
        </pc:sldMkLst>
        <pc:spChg chg="mod">
          <ac:chgData name="Alfred Asterjadhi" userId="39de57b9-85c0-4fd1-aaac-8ca2b6560ad0" providerId="ADAL" clId="{EEF4098C-F890-46C9-82D0-9CE358BF6D31}" dt="2025-02-03T21:47:59.673" v="284" actId="13926"/>
          <ac:spMkLst>
            <pc:docMk/>
            <pc:sldMk cId="1158959285" sldId="1412"/>
            <ac:spMk id="2" creationId="{4B5F0D0E-8BB7-48AB-9160-728B8B3399A2}"/>
          </ac:spMkLst>
        </pc:spChg>
        <pc:spChg chg="mod">
          <ac:chgData name="Alfred Asterjadhi" userId="39de57b9-85c0-4fd1-aaac-8ca2b6560ad0" providerId="ADAL" clId="{EEF4098C-F890-46C9-82D0-9CE358BF6D31}" dt="2025-02-03T21:48:30.579" v="304" actId="20577"/>
          <ac:spMkLst>
            <pc:docMk/>
            <pc:sldMk cId="1158959285" sldId="1412"/>
            <ac:spMk id="3" creationId="{DFB0BA47-D7B6-4F95-932E-A7AA615BC440}"/>
          </ac:spMkLst>
        </pc:spChg>
      </pc:sldChg>
      <pc:sldChg chg="modSp mod">
        <pc:chgData name="Alfred Asterjadhi" userId="39de57b9-85c0-4fd1-aaac-8ca2b6560ad0" providerId="ADAL" clId="{EEF4098C-F890-46C9-82D0-9CE358BF6D31}" dt="2025-02-03T21:43:09.774" v="239" actId="207"/>
        <pc:sldMkLst>
          <pc:docMk/>
          <pc:sldMk cId="1323486776" sldId="1414"/>
        </pc:sldMkLst>
        <pc:spChg chg="mod">
          <ac:chgData name="Alfred Asterjadhi" userId="39de57b9-85c0-4fd1-aaac-8ca2b6560ad0" providerId="ADAL" clId="{EEF4098C-F890-46C9-82D0-9CE358BF6D31}" dt="2025-02-03T21:41:15.506" v="221" actId="13926"/>
          <ac:spMkLst>
            <pc:docMk/>
            <pc:sldMk cId="1323486776" sldId="1414"/>
            <ac:spMk id="2" creationId="{4B5F0D0E-8BB7-48AB-9160-728B8B3399A2}"/>
          </ac:spMkLst>
        </pc:spChg>
        <pc:spChg chg="mod">
          <ac:chgData name="Alfred Asterjadhi" userId="39de57b9-85c0-4fd1-aaac-8ca2b6560ad0" providerId="ADAL" clId="{EEF4098C-F890-46C9-82D0-9CE358BF6D31}" dt="2025-02-03T21:43:09.774" v="239" actId="207"/>
          <ac:spMkLst>
            <pc:docMk/>
            <pc:sldMk cId="1323486776" sldId="1414"/>
            <ac:spMk id="3" creationId="{DFB0BA47-D7B6-4F95-932E-A7AA615BC440}"/>
          </ac:spMkLst>
        </pc:spChg>
      </pc:sldChg>
      <pc:sldChg chg="modSp mod">
        <pc:chgData name="Alfred Asterjadhi" userId="39de57b9-85c0-4fd1-aaac-8ca2b6560ad0" providerId="ADAL" clId="{EEF4098C-F890-46C9-82D0-9CE358BF6D31}" dt="2025-02-03T21:41:38.599" v="227" actId="207"/>
        <pc:sldMkLst>
          <pc:docMk/>
          <pc:sldMk cId="552608014" sldId="1415"/>
        </pc:sldMkLst>
        <pc:spChg chg="mod">
          <ac:chgData name="Alfred Asterjadhi" userId="39de57b9-85c0-4fd1-aaac-8ca2b6560ad0" providerId="ADAL" clId="{EEF4098C-F890-46C9-82D0-9CE358BF6D31}" dt="2025-02-03T21:41:38.599" v="227" actId="207"/>
          <ac:spMkLst>
            <pc:docMk/>
            <pc:sldMk cId="552608014" sldId="1415"/>
            <ac:spMk id="11" creationId="{A1850D57-6352-96A7-90F9-32A1A7BB14CC}"/>
          </ac:spMkLst>
        </pc:spChg>
      </pc:sldChg>
      <pc:sldChg chg="modSp mod">
        <pc:chgData name="Alfred Asterjadhi" userId="39de57b9-85c0-4fd1-aaac-8ca2b6560ad0" providerId="ADAL" clId="{EEF4098C-F890-46C9-82D0-9CE358BF6D31}" dt="2025-02-03T21:45:12.439" v="265" actId="207"/>
        <pc:sldMkLst>
          <pc:docMk/>
          <pc:sldMk cId="2616000834" sldId="1418"/>
        </pc:sldMkLst>
        <pc:spChg chg="mod">
          <ac:chgData name="Alfred Asterjadhi" userId="39de57b9-85c0-4fd1-aaac-8ca2b6560ad0" providerId="ADAL" clId="{EEF4098C-F890-46C9-82D0-9CE358BF6D31}" dt="2025-02-03T21:43:54.557" v="250" actId="13926"/>
          <ac:spMkLst>
            <pc:docMk/>
            <pc:sldMk cId="2616000834" sldId="1418"/>
            <ac:spMk id="2" creationId="{4B5F0D0E-8BB7-48AB-9160-728B8B3399A2}"/>
          </ac:spMkLst>
        </pc:spChg>
        <pc:spChg chg="mod">
          <ac:chgData name="Alfred Asterjadhi" userId="39de57b9-85c0-4fd1-aaac-8ca2b6560ad0" providerId="ADAL" clId="{EEF4098C-F890-46C9-82D0-9CE358BF6D31}" dt="2025-02-03T21:45:12.439" v="265" actId="207"/>
          <ac:spMkLst>
            <pc:docMk/>
            <pc:sldMk cId="2616000834" sldId="1418"/>
            <ac:spMk id="3" creationId="{DFB0BA47-D7B6-4F95-932E-A7AA615BC440}"/>
          </ac:spMkLst>
        </pc:spChg>
      </pc:sldChg>
      <pc:sldChg chg="modSp mod">
        <pc:chgData name="Alfred Asterjadhi" userId="39de57b9-85c0-4fd1-aaac-8ca2b6560ad0" providerId="ADAL" clId="{EEF4098C-F890-46C9-82D0-9CE358BF6D31}" dt="2025-02-03T21:44:21.070" v="255" actId="207"/>
        <pc:sldMkLst>
          <pc:docMk/>
          <pc:sldMk cId="341453547" sldId="1419"/>
        </pc:sldMkLst>
        <pc:spChg chg="mod">
          <ac:chgData name="Alfred Asterjadhi" userId="39de57b9-85c0-4fd1-aaac-8ca2b6560ad0" providerId="ADAL" clId="{EEF4098C-F890-46C9-82D0-9CE358BF6D31}" dt="2025-02-03T21:44:21.070" v="255" actId="207"/>
          <ac:spMkLst>
            <pc:docMk/>
            <pc:sldMk cId="341453547" sldId="1419"/>
            <ac:spMk id="11" creationId="{A1850D57-6352-96A7-90F9-32A1A7BB14CC}"/>
          </ac:spMkLst>
        </pc:spChg>
      </pc:sldChg>
      <pc:sldChg chg="modSp mod">
        <pc:chgData name="Alfred Asterjadhi" userId="39de57b9-85c0-4fd1-aaac-8ca2b6560ad0" providerId="ADAL" clId="{EEF4098C-F890-46C9-82D0-9CE358BF6D31}" dt="2025-02-03T21:47:14.107" v="282" actId="20577"/>
        <pc:sldMkLst>
          <pc:docMk/>
          <pc:sldMk cId="1978642554" sldId="1422"/>
        </pc:sldMkLst>
        <pc:spChg chg="mod">
          <ac:chgData name="Alfred Asterjadhi" userId="39de57b9-85c0-4fd1-aaac-8ca2b6560ad0" providerId="ADAL" clId="{EEF4098C-F890-46C9-82D0-9CE358BF6D31}" dt="2025-02-03T21:46:01.563" v="269" actId="13926"/>
          <ac:spMkLst>
            <pc:docMk/>
            <pc:sldMk cId="1978642554" sldId="1422"/>
            <ac:spMk id="2" creationId="{4B5F0D0E-8BB7-48AB-9160-728B8B3399A2}"/>
          </ac:spMkLst>
        </pc:spChg>
        <pc:spChg chg="mod">
          <ac:chgData name="Alfred Asterjadhi" userId="39de57b9-85c0-4fd1-aaac-8ca2b6560ad0" providerId="ADAL" clId="{EEF4098C-F890-46C9-82D0-9CE358BF6D31}" dt="2025-02-03T21:47:14.107" v="282" actId="20577"/>
          <ac:spMkLst>
            <pc:docMk/>
            <pc:sldMk cId="1978642554" sldId="1422"/>
            <ac:spMk id="3" creationId="{DFB0BA47-D7B6-4F95-932E-A7AA615BC440}"/>
          </ac:spMkLst>
        </pc:spChg>
      </pc:sldChg>
      <pc:sldChg chg="modSp mod">
        <pc:chgData name="Alfred Asterjadhi" userId="39de57b9-85c0-4fd1-aaac-8ca2b6560ad0" providerId="ADAL" clId="{EEF4098C-F890-46C9-82D0-9CE358BF6D31}" dt="2025-02-03T21:46:13.282" v="271" actId="207"/>
        <pc:sldMkLst>
          <pc:docMk/>
          <pc:sldMk cId="2886886147" sldId="1423"/>
        </pc:sldMkLst>
        <pc:spChg chg="mod">
          <ac:chgData name="Alfred Asterjadhi" userId="39de57b9-85c0-4fd1-aaac-8ca2b6560ad0" providerId="ADAL" clId="{EEF4098C-F890-46C9-82D0-9CE358BF6D31}" dt="2025-02-03T21:46:13.282" v="271" actId="207"/>
          <ac:spMkLst>
            <pc:docMk/>
            <pc:sldMk cId="2886886147" sldId="1423"/>
            <ac:spMk id="11" creationId="{A1850D57-6352-96A7-90F9-32A1A7BB14CC}"/>
          </ac:spMkLst>
        </pc:spChg>
      </pc:sldChg>
      <pc:sldChg chg="modSp mod">
        <pc:chgData name="Alfred Asterjadhi" userId="39de57b9-85c0-4fd1-aaac-8ca2b6560ad0" providerId="ADAL" clId="{EEF4098C-F890-46C9-82D0-9CE358BF6D31}" dt="2025-01-31T02:03:49.316" v="188" actId="207"/>
        <pc:sldMkLst>
          <pc:docMk/>
          <pc:sldMk cId="1880260866" sldId="1429"/>
        </pc:sldMkLst>
        <pc:graphicFrameChg chg="mod modGraphic">
          <ac:chgData name="Alfred Asterjadhi" userId="39de57b9-85c0-4fd1-aaac-8ca2b6560ad0" providerId="ADAL" clId="{EEF4098C-F890-46C9-82D0-9CE358BF6D31}" dt="2025-01-31T02:03:49.316" v="188"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EEF4098C-F890-46C9-82D0-9CE358BF6D31}" dt="2025-01-31T01:44:36.863" v="172" actId="114"/>
        <pc:sldMkLst>
          <pc:docMk/>
          <pc:sldMk cId="1230937255" sldId="1430"/>
        </pc:sldMkLst>
        <pc:graphicFrameChg chg="mod modGraphic">
          <ac:chgData name="Alfred Asterjadhi" userId="39de57b9-85c0-4fd1-aaac-8ca2b6560ad0" providerId="ADAL" clId="{EEF4098C-F890-46C9-82D0-9CE358BF6D31}" dt="2025-01-31T01:44:36.863" v="172" actId="114"/>
          <ac:graphicFrameMkLst>
            <pc:docMk/>
            <pc:sldMk cId="1230937255" sldId="1430"/>
            <ac:graphicFrameMk id="6" creationId="{92F21CFA-4599-EE05-0F03-DE9CEE3CAD8C}"/>
          </ac:graphicFrameMkLst>
        </pc:graphicFrameChg>
      </pc:sldChg>
      <pc:sldChg chg="modSp mod">
        <pc:chgData name="Alfred Asterjadhi" userId="39de57b9-85c0-4fd1-aaac-8ca2b6560ad0" providerId="ADAL" clId="{EEF4098C-F890-46C9-82D0-9CE358BF6D31}" dt="2025-01-31T01:44:25.799" v="170" actId="114"/>
        <pc:sldMkLst>
          <pc:docMk/>
          <pc:sldMk cId="978187058" sldId="1431"/>
        </pc:sldMkLst>
        <pc:graphicFrameChg chg="mod modGraphic">
          <ac:chgData name="Alfred Asterjadhi" userId="39de57b9-85c0-4fd1-aaac-8ca2b6560ad0" providerId="ADAL" clId="{EEF4098C-F890-46C9-82D0-9CE358BF6D31}" dt="2025-01-31T01:44:25.799" v="170" actId="114"/>
          <ac:graphicFrameMkLst>
            <pc:docMk/>
            <pc:sldMk cId="978187058" sldId="1431"/>
            <ac:graphicFrameMk id="6" creationId="{1304F6B3-0D5B-2F46-FD3D-1CE809503558}"/>
          </ac:graphicFrameMkLst>
        </pc:graphicFrameChg>
      </pc:sldChg>
      <pc:sldChg chg="modSp mod">
        <pc:chgData name="Alfred Asterjadhi" userId="39de57b9-85c0-4fd1-aaac-8ca2b6560ad0" providerId="ADAL" clId="{EEF4098C-F890-46C9-82D0-9CE358BF6D31}" dt="2025-01-31T01:44:57.153" v="175" actId="2711"/>
        <pc:sldMkLst>
          <pc:docMk/>
          <pc:sldMk cId="1856065701" sldId="1432"/>
        </pc:sldMkLst>
        <pc:graphicFrameChg chg="mod modGraphic">
          <ac:chgData name="Alfred Asterjadhi" userId="39de57b9-85c0-4fd1-aaac-8ca2b6560ad0" providerId="ADAL" clId="{EEF4098C-F890-46C9-82D0-9CE358BF6D31}" dt="2025-01-31T01:44:57.153" v="175" actId="2711"/>
          <ac:graphicFrameMkLst>
            <pc:docMk/>
            <pc:sldMk cId="1856065701" sldId="1432"/>
            <ac:graphicFrameMk id="6" creationId="{BDFC75CF-86FB-5A3B-DE97-3C63E9FF6E79}"/>
          </ac:graphicFrameMkLst>
        </pc:graphicFrameChg>
      </pc:sldChg>
      <pc:sldChg chg="modSp mod">
        <pc:chgData name="Alfred Asterjadhi" userId="39de57b9-85c0-4fd1-aaac-8ca2b6560ad0" providerId="ADAL" clId="{EEF4098C-F890-46C9-82D0-9CE358BF6D31}" dt="2025-02-03T21:50:56.488" v="313" actId="5793"/>
        <pc:sldMkLst>
          <pc:docMk/>
          <pc:sldMk cId="1685205550" sldId="1435"/>
        </pc:sldMkLst>
        <pc:spChg chg="mod">
          <ac:chgData name="Alfred Asterjadhi" userId="39de57b9-85c0-4fd1-aaac-8ca2b6560ad0" providerId="ADAL" clId="{EEF4098C-F890-46C9-82D0-9CE358BF6D31}" dt="2025-02-03T21:50:56.488" v="313" actId="5793"/>
          <ac:spMkLst>
            <pc:docMk/>
            <pc:sldMk cId="1685205550" sldId="1435"/>
            <ac:spMk id="3" creationId="{FF6EB7D1-EB7A-AEAF-F78B-D8A5D4D462A1}"/>
          </ac:spMkLst>
        </pc:spChg>
      </pc:sldChg>
      <pc:sldChg chg="modSp mod">
        <pc:chgData name="Alfred Asterjadhi" userId="39de57b9-85c0-4fd1-aaac-8ca2b6560ad0" providerId="ADAL" clId="{EEF4098C-F890-46C9-82D0-9CE358BF6D31}" dt="2025-01-31T02:04:06.080" v="190" actId="207"/>
        <pc:sldMkLst>
          <pc:docMk/>
          <pc:sldMk cId="2364887005" sldId="1438"/>
        </pc:sldMkLst>
        <pc:graphicFrameChg chg="mod modGraphic">
          <ac:chgData name="Alfred Asterjadhi" userId="39de57b9-85c0-4fd1-aaac-8ca2b6560ad0" providerId="ADAL" clId="{EEF4098C-F890-46C9-82D0-9CE358BF6D31}" dt="2025-01-31T02:04:06.080" v="190" actId="207"/>
          <ac:graphicFrameMkLst>
            <pc:docMk/>
            <pc:sldMk cId="2364887005" sldId="1438"/>
            <ac:graphicFrameMk id="6" creationId="{781F55CE-0658-9C5C-A4BE-61D03FEB54B2}"/>
          </ac:graphicFrameMkLst>
        </pc:graphicFrameChg>
      </pc:sldChg>
      <pc:sldChg chg="modSp mod">
        <pc:chgData name="Alfred Asterjadhi" userId="39de57b9-85c0-4fd1-aaac-8ca2b6560ad0" providerId="ADAL" clId="{EEF4098C-F890-46C9-82D0-9CE358BF6D31}" dt="2025-01-31T02:03:22.965" v="184" actId="207"/>
        <pc:sldMkLst>
          <pc:docMk/>
          <pc:sldMk cId="734537731" sldId="1439"/>
        </pc:sldMkLst>
        <pc:graphicFrameChg chg="mod modGraphic">
          <ac:chgData name="Alfred Asterjadhi" userId="39de57b9-85c0-4fd1-aaac-8ca2b6560ad0" providerId="ADAL" clId="{EEF4098C-F890-46C9-82D0-9CE358BF6D31}" dt="2025-01-31T02:03:22.965" v="184" actId="207"/>
          <ac:graphicFrameMkLst>
            <pc:docMk/>
            <pc:sldMk cId="734537731" sldId="1439"/>
            <ac:graphicFrameMk id="6" creationId="{8ED0656D-5EAC-76C1-BAFA-C50C23405A31}"/>
          </ac:graphicFrameMkLst>
        </pc:graphicFrameChg>
      </pc:sldChg>
      <pc:sldChg chg="modSp mod">
        <pc:chgData name="Alfred Asterjadhi" userId="39de57b9-85c0-4fd1-aaac-8ca2b6560ad0" providerId="ADAL" clId="{EEF4098C-F890-46C9-82D0-9CE358BF6D31}" dt="2025-01-31T02:02:49.524" v="180" actId="207"/>
        <pc:sldMkLst>
          <pc:docMk/>
          <pc:sldMk cId="1289712956" sldId="1441"/>
        </pc:sldMkLst>
        <pc:graphicFrameChg chg="mod modGraphic">
          <ac:chgData name="Alfred Asterjadhi" userId="39de57b9-85c0-4fd1-aaac-8ca2b6560ad0" providerId="ADAL" clId="{EEF4098C-F890-46C9-82D0-9CE358BF6D31}" dt="2025-01-31T02:02:49.524" v="180" actId="207"/>
          <ac:graphicFrameMkLst>
            <pc:docMk/>
            <pc:sldMk cId="1289712956" sldId="1441"/>
            <ac:graphicFrameMk id="6" creationId="{C31AA5A9-9D33-C921-0B3E-E2A1415B071C}"/>
          </ac:graphicFrameMkLst>
        </pc:graphicFrameChg>
      </pc:sldChg>
      <pc:sldChg chg="modSp mod">
        <pc:chgData name="Alfred Asterjadhi" userId="39de57b9-85c0-4fd1-aaac-8ca2b6560ad0" providerId="ADAL" clId="{EEF4098C-F890-46C9-82D0-9CE358BF6D31}" dt="2025-01-31T02:02:38.075" v="178" actId="207"/>
        <pc:sldMkLst>
          <pc:docMk/>
          <pc:sldMk cId="2248341446" sldId="1443"/>
        </pc:sldMkLst>
        <pc:graphicFrameChg chg="mod modGraphic">
          <ac:chgData name="Alfred Asterjadhi" userId="39de57b9-85c0-4fd1-aaac-8ca2b6560ad0" providerId="ADAL" clId="{EEF4098C-F890-46C9-82D0-9CE358BF6D31}" dt="2025-01-31T02:02:38.075" v="178" actId="207"/>
          <ac:graphicFrameMkLst>
            <pc:docMk/>
            <pc:sldMk cId="2248341446" sldId="1443"/>
            <ac:graphicFrameMk id="6" creationId="{A3209D38-9897-E1E5-2BE2-02FE12CD2C68}"/>
          </ac:graphicFrameMkLst>
        </pc:graphicFrameChg>
      </pc:sldChg>
      <pc:sldChg chg="modSp mod">
        <pc:chgData name="Alfred Asterjadhi" userId="39de57b9-85c0-4fd1-aaac-8ca2b6560ad0" providerId="ADAL" clId="{EEF4098C-F890-46C9-82D0-9CE358BF6D31}" dt="2025-02-03T21:45:31.537" v="267" actId="207"/>
        <pc:sldMkLst>
          <pc:docMk/>
          <pc:sldMk cId="2736966182" sldId="1444"/>
        </pc:sldMkLst>
        <pc:graphicFrameChg chg="mod modGraphic">
          <ac:chgData name="Alfred Asterjadhi" userId="39de57b9-85c0-4fd1-aaac-8ca2b6560ad0" providerId="ADAL" clId="{EEF4098C-F890-46C9-82D0-9CE358BF6D31}" dt="2025-02-03T21:45:31.537" v="267" actId="207"/>
          <ac:graphicFrameMkLst>
            <pc:docMk/>
            <pc:sldMk cId="2736966182" sldId="1444"/>
            <ac:graphicFrameMk id="6" creationId="{2CF26433-FF8B-DF79-248A-865D76D9641E}"/>
          </ac:graphicFrameMkLst>
        </pc:graphicFrameChg>
      </pc:sldChg>
      <pc:sldChg chg="modSp mod">
        <pc:chgData name="Alfred Asterjadhi" userId="39de57b9-85c0-4fd1-aaac-8ca2b6560ad0" providerId="ADAL" clId="{EEF4098C-F890-46C9-82D0-9CE358BF6D31}" dt="2025-02-03T21:36:43.669" v="199" actId="207"/>
        <pc:sldMkLst>
          <pc:docMk/>
          <pc:sldMk cId="2511088976" sldId="1460"/>
        </pc:sldMkLst>
        <pc:spChg chg="mod">
          <ac:chgData name="Alfred Asterjadhi" userId="39de57b9-85c0-4fd1-aaac-8ca2b6560ad0" providerId="ADAL" clId="{EEF4098C-F890-46C9-82D0-9CE358BF6D31}" dt="2025-02-03T21:36:43.669" v="199" actId="207"/>
          <ac:spMkLst>
            <pc:docMk/>
            <pc:sldMk cId="2511088976" sldId="1460"/>
            <ac:spMk id="11" creationId="{4367DA0C-7B26-0B96-5F7D-0E8887721C44}"/>
          </ac:spMkLst>
        </pc:spChg>
      </pc:sldChg>
      <pc:sldChg chg="modSp mod">
        <pc:chgData name="Alfred Asterjadhi" userId="39de57b9-85c0-4fd1-aaac-8ca2b6560ad0" providerId="ADAL" clId="{EEF4098C-F890-46C9-82D0-9CE358BF6D31}" dt="2025-02-03T21:40:04.835" v="219" actId="207"/>
        <pc:sldMkLst>
          <pc:docMk/>
          <pc:sldMk cId="2568651181" sldId="1461"/>
        </pc:sldMkLst>
        <pc:spChg chg="mod">
          <ac:chgData name="Alfred Asterjadhi" userId="39de57b9-85c0-4fd1-aaac-8ca2b6560ad0" providerId="ADAL" clId="{EEF4098C-F890-46C9-82D0-9CE358BF6D31}" dt="2025-02-03T21:40:04.835" v="219" actId="207"/>
          <ac:spMkLst>
            <pc:docMk/>
            <pc:sldMk cId="2568651181" sldId="1461"/>
            <ac:spMk id="11" creationId="{B25A07A9-383A-BE86-9E2F-EAA67ACEE646}"/>
          </ac:spMkLst>
        </pc:spChg>
      </pc:sldChg>
      <pc:sldChg chg="modSp mod">
        <pc:chgData name="Alfred Asterjadhi" userId="39de57b9-85c0-4fd1-aaac-8ca2b6560ad0" providerId="ADAL" clId="{EEF4098C-F890-46C9-82D0-9CE358BF6D31}" dt="2025-02-03T21:37:19.379" v="205" actId="207"/>
        <pc:sldMkLst>
          <pc:docMk/>
          <pc:sldMk cId="1719335458" sldId="1466"/>
        </pc:sldMkLst>
        <pc:spChg chg="mod">
          <ac:chgData name="Alfred Asterjadhi" userId="39de57b9-85c0-4fd1-aaac-8ca2b6560ad0" providerId="ADAL" clId="{EEF4098C-F890-46C9-82D0-9CE358BF6D31}" dt="2025-02-03T21:37:19.379" v="205" actId="207"/>
          <ac:spMkLst>
            <pc:docMk/>
            <pc:sldMk cId="1719335458" sldId="1466"/>
            <ac:spMk id="11" creationId="{4EE498B7-A2E4-066F-0D63-7B9FE30F6A64}"/>
          </ac:spMkLst>
        </pc:spChg>
      </pc:sldChg>
      <pc:sldChg chg="modSp mod">
        <pc:chgData name="Alfred Asterjadhi" userId="39de57b9-85c0-4fd1-aaac-8ca2b6560ad0" providerId="ADAL" clId="{EEF4098C-F890-46C9-82D0-9CE358BF6D31}" dt="2025-02-03T21:38:43.323" v="209" actId="207"/>
        <pc:sldMkLst>
          <pc:docMk/>
          <pc:sldMk cId="4087108921" sldId="1467"/>
        </pc:sldMkLst>
        <pc:spChg chg="mod">
          <ac:chgData name="Alfred Asterjadhi" userId="39de57b9-85c0-4fd1-aaac-8ca2b6560ad0" providerId="ADAL" clId="{EEF4098C-F890-46C9-82D0-9CE358BF6D31}" dt="2025-02-03T21:38:43.323" v="209" actId="207"/>
          <ac:spMkLst>
            <pc:docMk/>
            <pc:sldMk cId="4087108921" sldId="1467"/>
            <ac:spMk id="11" creationId="{A933951D-B1A1-BD5A-1BC2-3CA6B4B11908}"/>
          </ac:spMkLst>
        </pc:spChg>
      </pc:sldChg>
      <pc:sldChg chg="modSp mod">
        <pc:chgData name="Alfred Asterjadhi" userId="39de57b9-85c0-4fd1-aaac-8ca2b6560ad0" providerId="ADAL" clId="{EEF4098C-F890-46C9-82D0-9CE358BF6D31}" dt="2025-02-03T21:38:49.949" v="210" actId="207"/>
        <pc:sldMkLst>
          <pc:docMk/>
          <pc:sldMk cId="1498858466" sldId="1470"/>
        </pc:sldMkLst>
        <pc:spChg chg="mod">
          <ac:chgData name="Alfred Asterjadhi" userId="39de57b9-85c0-4fd1-aaac-8ca2b6560ad0" providerId="ADAL" clId="{EEF4098C-F890-46C9-82D0-9CE358BF6D31}" dt="2025-02-03T21:38:49.949" v="210" actId="207"/>
          <ac:spMkLst>
            <pc:docMk/>
            <pc:sldMk cId="1498858466" sldId="1470"/>
            <ac:spMk id="11" creationId="{28F32486-769B-5CDE-83D8-AF19409CE796}"/>
          </ac:spMkLst>
        </pc:spChg>
      </pc:sldChg>
      <pc:sldChg chg="modSp mod">
        <pc:chgData name="Alfred Asterjadhi" userId="39de57b9-85c0-4fd1-aaac-8ca2b6560ad0" providerId="ADAL" clId="{EEF4098C-F890-46C9-82D0-9CE358BF6D31}" dt="2025-02-03T21:38:55.305" v="211" actId="207"/>
        <pc:sldMkLst>
          <pc:docMk/>
          <pc:sldMk cId="2281604066" sldId="1471"/>
        </pc:sldMkLst>
        <pc:spChg chg="mod">
          <ac:chgData name="Alfred Asterjadhi" userId="39de57b9-85c0-4fd1-aaac-8ca2b6560ad0" providerId="ADAL" clId="{EEF4098C-F890-46C9-82D0-9CE358BF6D31}" dt="2025-02-03T21:38:55.305" v="211" actId="207"/>
          <ac:spMkLst>
            <pc:docMk/>
            <pc:sldMk cId="2281604066" sldId="1471"/>
            <ac:spMk id="11" creationId="{FEAFA5BD-11E4-6F91-7D4B-33ED08C56CBE}"/>
          </ac:spMkLst>
        </pc:spChg>
      </pc:sldChg>
      <pc:sldChg chg="modSp mod">
        <pc:chgData name="Alfred Asterjadhi" userId="39de57b9-85c0-4fd1-aaac-8ca2b6560ad0" providerId="ADAL" clId="{EEF4098C-F890-46C9-82D0-9CE358BF6D31}" dt="2025-02-03T21:39:04.547" v="213" actId="207"/>
        <pc:sldMkLst>
          <pc:docMk/>
          <pc:sldMk cId="10482418" sldId="1472"/>
        </pc:sldMkLst>
        <pc:spChg chg="mod">
          <ac:chgData name="Alfred Asterjadhi" userId="39de57b9-85c0-4fd1-aaac-8ca2b6560ad0" providerId="ADAL" clId="{EEF4098C-F890-46C9-82D0-9CE358BF6D31}" dt="2025-02-03T21:39:04.547" v="213" actId="207"/>
          <ac:spMkLst>
            <pc:docMk/>
            <pc:sldMk cId="10482418" sldId="1472"/>
            <ac:spMk id="11" creationId="{4241F7E1-3B22-5611-B228-B3A10B189CAF}"/>
          </ac:spMkLst>
        </pc:spChg>
      </pc:sldChg>
      <pc:sldChg chg="modSp mod">
        <pc:chgData name="Alfred Asterjadhi" userId="39de57b9-85c0-4fd1-aaac-8ca2b6560ad0" providerId="ADAL" clId="{EEF4098C-F890-46C9-82D0-9CE358BF6D31}" dt="2025-02-03T21:41:53.747" v="229" actId="207"/>
        <pc:sldMkLst>
          <pc:docMk/>
          <pc:sldMk cId="435670860" sldId="1475"/>
        </pc:sldMkLst>
        <pc:spChg chg="mod">
          <ac:chgData name="Alfred Asterjadhi" userId="39de57b9-85c0-4fd1-aaac-8ca2b6560ad0" providerId="ADAL" clId="{EEF4098C-F890-46C9-82D0-9CE358BF6D31}" dt="2025-02-03T21:41:53.747" v="229" actId="207"/>
          <ac:spMkLst>
            <pc:docMk/>
            <pc:sldMk cId="435670860" sldId="1475"/>
            <ac:spMk id="11" creationId="{60655E1A-45D3-CCF5-795F-18821616093A}"/>
          </ac:spMkLst>
        </pc:spChg>
      </pc:sldChg>
      <pc:sldChg chg="modSp mod">
        <pc:chgData name="Alfred Asterjadhi" userId="39de57b9-85c0-4fd1-aaac-8ca2b6560ad0" providerId="ADAL" clId="{EEF4098C-F890-46C9-82D0-9CE358BF6D31}" dt="2025-02-03T21:44:09.848" v="253" actId="207"/>
        <pc:sldMkLst>
          <pc:docMk/>
          <pc:sldMk cId="274796487" sldId="1476"/>
        </pc:sldMkLst>
        <pc:spChg chg="mod">
          <ac:chgData name="Alfred Asterjadhi" userId="39de57b9-85c0-4fd1-aaac-8ca2b6560ad0" providerId="ADAL" clId="{EEF4098C-F890-46C9-82D0-9CE358BF6D31}" dt="2025-02-03T21:44:09.848" v="253" actId="207"/>
          <ac:spMkLst>
            <pc:docMk/>
            <pc:sldMk cId="274796487" sldId="1476"/>
            <ac:spMk id="11" creationId="{2E8650BB-62BC-7475-032A-AB3AC6DFC8C4}"/>
          </ac:spMkLst>
        </pc:spChg>
      </pc:sldChg>
      <pc:sldChg chg="modSp mod">
        <pc:chgData name="Alfred Asterjadhi" userId="39de57b9-85c0-4fd1-aaac-8ca2b6560ad0" providerId="ADAL" clId="{EEF4098C-F890-46C9-82D0-9CE358BF6D31}" dt="2025-02-03T21:44:29.122" v="257" actId="207"/>
        <pc:sldMkLst>
          <pc:docMk/>
          <pc:sldMk cId="939849991" sldId="1477"/>
        </pc:sldMkLst>
        <pc:spChg chg="mod">
          <ac:chgData name="Alfred Asterjadhi" userId="39de57b9-85c0-4fd1-aaac-8ca2b6560ad0" providerId="ADAL" clId="{EEF4098C-F890-46C9-82D0-9CE358BF6D31}" dt="2025-02-03T21:44:29.122" v="257" actId="207"/>
          <ac:spMkLst>
            <pc:docMk/>
            <pc:sldMk cId="939849991" sldId="1477"/>
            <ac:spMk id="11" creationId="{6EAB0FAB-D3D7-2B23-A2DD-889C1C220C62}"/>
          </ac:spMkLst>
        </pc:spChg>
      </pc:sldChg>
      <pc:sldChg chg="modSp mod">
        <pc:chgData name="Alfred Asterjadhi" userId="39de57b9-85c0-4fd1-aaac-8ca2b6560ad0" providerId="ADAL" clId="{EEF4098C-F890-46C9-82D0-9CE358BF6D31}" dt="2025-02-03T21:44:41.674" v="260" actId="207"/>
        <pc:sldMkLst>
          <pc:docMk/>
          <pc:sldMk cId="3113372696" sldId="1478"/>
        </pc:sldMkLst>
        <pc:spChg chg="mod">
          <ac:chgData name="Alfred Asterjadhi" userId="39de57b9-85c0-4fd1-aaac-8ca2b6560ad0" providerId="ADAL" clId="{EEF4098C-F890-46C9-82D0-9CE358BF6D31}" dt="2025-02-03T21:44:41.674" v="260" actId="207"/>
          <ac:spMkLst>
            <pc:docMk/>
            <pc:sldMk cId="3113372696" sldId="1478"/>
            <ac:spMk id="11" creationId="{D41E0282-E0A1-7E48-D861-295288E6136D}"/>
          </ac:spMkLst>
        </pc:spChg>
      </pc:sldChg>
      <pc:sldChg chg="modSp mod">
        <pc:chgData name="Alfred Asterjadhi" userId="39de57b9-85c0-4fd1-aaac-8ca2b6560ad0" providerId="ADAL" clId="{EEF4098C-F890-46C9-82D0-9CE358BF6D31}" dt="2025-02-03T21:42:01.320" v="230" actId="207"/>
        <pc:sldMkLst>
          <pc:docMk/>
          <pc:sldMk cId="2323057527" sldId="1484"/>
        </pc:sldMkLst>
        <pc:spChg chg="mod">
          <ac:chgData name="Alfred Asterjadhi" userId="39de57b9-85c0-4fd1-aaac-8ca2b6560ad0" providerId="ADAL" clId="{EEF4098C-F890-46C9-82D0-9CE358BF6D31}" dt="2025-02-03T21:42:01.320" v="230" actId="207"/>
          <ac:spMkLst>
            <pc:docMk/>
            <pc:sldMk cId="2323057527" sldId="1484"/>
            <ac:spMk id="3" creationId="{ECA95C67-7269-C3F4-9270-DC3D00C890ED}"/>
          </ac:spMkLst>
        </pc:spChg>
      </pc:sldChg>
      <pc:sldChg chg="modSp mod">
        <pc:chgData name="Alfred Asterjadhi" userId="39de57b9-85c0-4fd1-aaac-8ca2b6560ad0" providerId="ADAL" clId="{EEF4098C-F890-46C9-82D0-9CE358BF6D31}" dt="2025-02-03T21:42:22.817" v="233" actId="207"/>
        <pc:sldMkLst>
          <pc:docMk/>
          <pc:sldMk cId="568391766" sldId="1485"/>
        </pc:sldMkLst>
        <pc:spChg chg="mod">
          <ac:chgData name="Alfred Asterjadhi" userId="39de57b9-85c0-4fd1-aaac-8ca2b6560ad0" providerId="ADAL" clId="{EEF4098C-F890-46C9-82D0-9CE358BF6D31}" dt="2025-02-03T21:42:22.817" v="233" actId="207"/>
          <ac:spMkLst>
            <pc:docMk/>
            <pc:sldMk cId="568391766" sldId="1485"/>
            <ac:spMk id="3" creationId="{02BC0955-B3AE-B3B6-1971-F35DB1082AC2}"/>
          </ac:spMkLst>
        </pc:spChg>
      </pc:sldChg>
      <pc:sldChg chg="modSp mod">
        <pc:chgData name="Alfred Asterjadhi" userId="39de57b9-85c0-4fd1-aaac-8ca2b6560ad0" providerId="ADAL" clId="{EEF4098C-F890-46C9-82D0-9CE358BF6D31}" dt="2025-02-03T21:42:47.523" v="236" actId="207"/>
        <pc:sldMkLst>
          <pc:docMk/>
          <pc:sldMk cId="3720066593" sldId="1486"/>
        </pc:sldMkLst>
        <pc:spChg chg="mod">
          <ac:chgData name="Alfred Asterjadhi" userId="39de57b9-85c0-4fd1-aaac-8ca2b6560ad0" providerId="ADAL" clId="{EEF4098C-F890-46C9-82D0-9CE358BF6D31}" dt="2025-02-03T21:42:47.523" v="236" actId="207"/>
          <ac:spMkLst>
            <pc:docMk/>
            <pc:sldMk cId="3720066593" sldId="1486"/>
            <ac:spMk id="3" creationId="{369565FF-BDBF-3344-4E05-BD83F9E9CEFC}"/>
          </ac:spMkLst>
        </pc:spChg>
      </pc:sldChg>
      <pc:sldChg chg="modSp mod">
        <pc:chgData name="Alfred Asterjadhi" userId="39de57b9-85c0-4fd1-aaac-8ca2b6560ad0" providerId="ADAL" clId="{EEF4098C-F890-46C9-82D0-9CE358BF6D31}" dt="2025-02-03T21:46:23.347" v="272" actId="207"/>
        <pc:sldMkLst>
          <pc:docMk/>
          <pc:sldMk cId="943177457" sldId="1487"/>
        </pc:sldMkLst>
        <pc:spChg chg="mod">
          <ac:chgData name="Alfred Asterjadhi" userId="39de57b9-85c0-4fd1-aaac-8ca2b6560ad0" providerId="ADAL" clId="{EEF4098C-F890-46C9-82D0-9CE358BF6D31}" dt="2025-02-03T21:46:23.347" v="272" actId="207"/>
          <ac:spMkLst>
            <pc:docMk/>
            <pc:sldMk cId="943177457" sldId="1487"/>
            <ac:spMk id="11" creationId="{B05CAC19-8E8A-93C1-06DE-3886E0A50057}"/>
          </ac:spMkLst>
        </pc:spChg>
      </pc:sldChg>
      <pc:sldChg chg="modSp mod">
        <pc:chgData name="Alfred Asterjadhi" userId="39de57b9-85c0-4fd1-aaac-8ca2b6560ad0" providerId="ADAL" clId="{EEF4098C-F890-46C9-82D0-9CE358BF6D31}" dt="2025-02-03T21:44:52.240" v="262" actId="207"/>
        <pc:sldMkLst>
          <pc:docMk/>
          <pc:sldMk cId="1292955924" sldId="1488"/>
        </pc:sldMkLst>
        <pc:spChg chg="mod">
          <ac:chgData name="Alfred Asterjadhi" userId="39de57b9-85c0-4fd1-aaac-8ca2b6560ad0" providerId="ADAL" clId="{EEF4098C-F890-46C9-82D0-9CE358BF6D31}" dt="2025-02-03T21:44:52.240" v="262" actId="207"/>
          <ac:spMkLst>
            <pc:docMk/>
            <pc:sldMk cId="1292955924" sldId="1488"/>
            <ac:spMk id="11" creationId="{71856934-785E-7185-637D-DAD03975A6C1}"/>
          </ac:spMkLst>
        </pc:spChg>
      </pc:sldChg>
      <pc:sldChg chg="modSp mod">
        <pc:chgData name="Alfred Asterjadhi" userId="39de57b9-85c0-4fd1-aaac-8ca2b6560ad0" providerId="ADAL" clId="{EEF4098C-F890-46C9-82D0-9CE358BF6D31}" dt="2025-02-03T21:46:36.053" v="275" actId="207"/>
        <pc:sldMkLst>
          <pc:docMk/>
          <pc:sldMk cId="3865032129" sldId="1489"/>
        </pc:sldMkLst>
        <pc:spChg chg="mod">
          <ac:chgData name="Alfred Asterjadhi" userId="39de57b9-85c0-4fd1-aaac-8ca2b6560ad0" providerId="ADAL" clId="{EEF4098C-F890-46C9-82D0-9CE358BF6D31}" dt="2025-02-03T21:46:36.053" v="275" actId="207"/>
          <ac:spMkLst>
            <pc:docMk/>
            <pc:sldMk cId="3865032129" sldId="1489"/>
            <ac:spMk id="11" creationId="{CEB36A17-B0FC-3FED-C03C-396CE8BBC93C}"/>
          </ac:spMkLst>
        </pc:spChg>
      </pc:sldChg>
      <pc:sldChg chg="modSp mod">
        <pc:chgData name="Alfred Asterjadhi" userId="39de57b9-85c0-4fd1-aaac-8ca2b6560ad0" providerId="ADAL" clId="{EEF4098C-F890-46C9-82D0-9CE358BF6D31}" dt="2025-02-03T21:46:43.756" v="276" actId="207"/>
        <pc:sldMkLst>
          <pc:docMk/>
          <pc:sldMk cId="440640471" sldId="1490"/>
        </pc:sldMkLst>
        <pc:spChg chg="mod">
          <ac:chgData name="Alfred Asterjadhi" userId="39de57b9-85c0-4fd1-aaac-8ca2b6560ad0" providerId="ADAL" clId="{EEF4098C-F890-46C9-82D0-9CE358BF6D31}" dt="2025-02-03T21:46:43.756" v="276" actId="207"/>
          <ac:spMkLst>
            <pc:docMk/>
            <pc:sldMk cId="440640471" sldId="1490"/>
            <ac:spMk id="11" creationId="{8341487A-150D-C1BE-D60A-BC630837B021}"/>
          </ac:spMkLst>
        </pc:spChg>
      </pc:sldChg>
      <pc:sldChg chg="modSp mod">
        <pc:chgData name="Alfred Asterjadhi" userId="39de57b9-85c0-4fd1-aaac-8ca2b6560ad0" providerId="ADAL" clId="{EEF4098C-F890-46C9-82D0-9CE358BF6D31}" dt="2025-02-03T21:46:27.433" v="273" actId="207"/>
        <pc:sldMkLst>
          <pc:docMk/>
          <pc:sldMk cId="2266731094" sldId="1491"/>
        </pc:sldMkLst>
        <pc:spChg chg="mod">
          <ac:chgData name="Alfred Asterjadhi" userId="39de57b9-85c0-4fd1-aaac-8ca2b6560ad0" providerId="ADAL" clId="{EEF4098C-F890-46C9-82D0-9CE358BF6D31}" dt="2025-02-03T21:46:27.433" v="273" actId="207"/>
          <ac:spMkLst>
            <pc:docMk/>
            <pc:sldMk cId="2266731094" sldId="1491"/>
            <ac:spMk id="11" creationId="{9ACDC1F6-E5C7-0573-F3C8-BEBFE0688D96}"/>
          </ac:spMkLst>
        </pc:spChg>
      </pc:sldChg>
      <pc:sldMasterChg chg="modSp mod">
        <pc:chgData name="Alfred Asterjadhi" userId="39de57b9-85c0-4fd1-aaac-8ca2b6560ad0" providerId="ADAL" clId="{EEF4098C-F890-46C9-82D0-9CE358BF6D31}" dt="2025-01-31T01:28:28.025" v="1" actId="20577"/>
        <pc:sldMasterMkLst>
          <pc:docMk/>
          <pc:sldMasterMk cId="0" sldId="2147483648"/>
        </pc:sldMasterMkLst>
        <pc:spChg chg="mod">
          <ac:chgData name="Alfred Asterjadhi" userId="39de57b9-85c0-4fd1-aaac-8ca2b6560ad0" providerId="ADAL" clId="{EEF4098C-F890-46C9-82D0-9CE358BF6D31}" dt="2025-01-31T01:28:28.02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sldChg>
      <pc:sldChg chg="modSp mod">
        <pc:chgData name="Alfred Asterjadhi" userId="39de57b9-85c0-4fd1-aaac-8ca2b6560ad0" providerId="ADAL" clId="{CD142DAD-197B-4B97-895B-4FD46522C6BA}" dt="2024-07-17T17:56:01.125" v="5768" actId="20577"/>
        <pc:sldMkLst>
          <pc:docMk/>
          <pc:sldMk cId="2243228416" sldId="299"/>
        </pc:sldMkLst>
      </pc:sldChg>
      <pc:sldChg chg="modSp mod">
        <pc:chgData name="Alfred Asterjadhi" userId="39de57b9-85c0-4fd1-aaac-8ca2b6560ad0" providerId="ADAL" clId="{CD142DAD-197B-4B97-895B-4FD46522C6BA}" dt="2024-07-19T12:08:40.760" v="7113" actId="13926"/>
        <pc:sldMkLst>
          <pc:docMk/>
          <pc:sldMk cId="3930036297" sldId="356"/>
        </pc:sldMkLst>
      </pc:sldChg>
      <pc:sldChg chg="modSp mod">
        <pc:chgData name="Alfred Asterjadhi" userId="39de57b9-85c0-4fd1-aaac-8ca2b6560ad0" providerId="ADAL" clId="{CD142DAD-197B-4B97-895B-4FD46522C6BA}" dt="2024-07-18T19:45:01.008" v="7087"/>
        <pc:sldMkLst>
          <pc:docMk/>
          <pc:sldMk cId="3576977642" sldId="362"/>
        </pc:sldMkLst>
      </pc:sldChg>
      <pc:sldChg chg="addSp delSp modSp mod chgLayout">
        <pc:chgData name="Alfred Asterjadhi" userId="39de57b9-85c0-4fd1-aaac-8ca2b6560ad0" providerId="ADAL" clId="{CD142DAD-197B-4B97-895B-4FD46522C6BA}" dt="2024-07-18T23:28:04.407" v="7110" actId="6549"/>
        <pc:sldMkLst>
          <pc:docMk/>
          <pc:sldMk cId="3140364693" sldId="997"/>
        </pc:sldMkLst>
      </pc:sldChg>
      <pc:sldChg chg="modSp mod">
        <pc:chgData name="Alfred Asterjadhi" userId="39de57b9-85c0-4fd1-aaac-8ca2b6560ad0" providerId="ADAL" clId="{CD142DAD-197B-4B97-895B-4FD46522C6BA}" dt="2024-07-15T17:40:01.935" v="4366" actId="13926"/>
        <pc:sldMkLst>
          <pc:docMk/>
          <pc:sldMk cId="3233208257" sldId="1006"/>
        </pc:sldMkLst>
      </pc:sldChg>
      <pc:sldChg chg="modSp mod">
        <pc:chgData name="Alfred Asterjadhi" userId="39de57b9-85c0-4fd1-aaac-8ca2b6560ad0" providerId="ADAL" clId="{CD142DAD-197B-4B97-895B-4FD46522C6BA}" dt="2024-07-15T03:39:42.744" v="3311" actId="20577"/>
        <pc:sldMkLst>
          <pc:docMk/>
          <pc:sldMk cId="4200130042" sldId="1023"/>
        </pc:sldMkLst>
      </pc:sldChg>
      <pc:sldChg chg="modSp mod">
        <pc:chgData name="Alfred Asterjadhi" userId="39de57b9-85c0-4fd1-aaac-8ca2b6560ad0" providerId="ADAL" clId="{CD142DAD-197B-4B97-895B-4FD46522C6BA}" dt="2024-07-15T17:45:31.447" v="4441" actId="13926"/>
        <pc:sldMkLst>
          <pc:docMk/>
          <pc:sldMk cId="991138630" sldId="1024"/>
        </pc:sldMkLst>
      </pc:sldChg>
      <pc:sldChg chg="modSp mod">
        <pc:chgData name="Alfred Asterjadhi" userId="39de57b9-85c0-4fd1-aaac-8ca2b6560ad0" providerId="ADAL" clId="{CD142DAD-197B-4B97-895B-4FD46522C6BA}" dt="2024-07-15T19:11:14.202" v="4719" actId="207"/>
        <pc:sldMkLst>
          <pc:docMk/>
          <pc:sldMk cId="3287547131" sldId="1028"/>
        </pc:sldMkLst>
      </pc:sldChg>
      <pc:sldChg chg="modSp mod">
        <pc:chgData name="Alfred Asterjadhi" userId="39de57b9-85c0-4fd1-aaac-8ca2b6560ad0" providerId="ADAL" clId="{CD142DAD-197B-4B97-895B-4FD46522C6BA}" dt="2024-07-18T21:51:28.444" v="7107" actId="20577"/>
        <pc:sldMkLst>
          <pc:docMk/>
          <pc:sldMk cId="1865298196" sldId="1034"/>
        </pc:sldMkLst>
      </pc:sldChg>
      <pc:sldChg chg="modSp add mod">
        <pc:chgData name="Alfred Asterjadhi" userId="39de57b9-85c0-4fd1-aaac-8ca2b6560ad0" providerId="ADAL" clId="{CD142DAD-197B-4B97-895B-4FD46522C6BA}" dt="2024-07-18T19:35:21.896" v="6704" actId="207"/>
        <pc:sldMkLst>
          <pc:docMk/>
          <pc:sldMk cId="2191704044" sldId="1039"/>
        </pc:sldMkLst>
      </pc:sldChg>
      <pc:sldChg chg="modSp del mod">
        <pc:chgData name="Alfred Asterjadhi" userId="39de57b9-85c0-4fd1-aaac-8ca2b6560ad0" providerId="ADAL" clId="{CD142DAD-197B-4B97-895B-4FD46522C6BA}" dt="2024-07-15T03:20:41.430" v="3131" actId="2696"/>
        <pc:sldMkLst>
          <pc:docMk/>
          <pc:sldMk cId="3814028870" sldId="1039"/>
        </pc:sldMkLst>
      </pc:sldChg>
      <pc:sldChg chg="modSp mod ord">
        <pc:chgData name="Alfred Asterjadhi" userId="39de57b9-85c0-4fd1-aaac-8ca2b6560ad0" providerId="ADAL" clId="{CD142DAD-197B-4B97-895B-4FD46522C6BA}" dt="2024-07-19T12:08:49.405" v="7114" actId="207"/>
        <pc:sldMkLst>
          <pc:docMk/>
          <pc:sldMk cId="1268796722" sldId="1069"/>
        </pc:sldMkLst>
      </pc:sldChg>
      <pc:sldChg chg="addSp modSp mod">
        <pc:chgData name="Alfred Asterjadhi" userId="39de57b9-85c0-4fd1-aaac-8ca2b6560ad0" providerId="ADAL" clId="{CD142DAD-197B-4B97-895B-4FD46522C6BA}" dt="2024-07-16T17:32:05.037" v="5275" actId="207"/>
        <pc:sldMkLst>
          <pc:docMk/>
          <pc:sldMk cId="86469410" sldId="1081"/>
        </pc:sldMkLst>
      </pc:sldChg>
      <pc:sldChg chg="modSp mod">
        <pc:chgData name="Alfred Asterjadhi" userId="39de57b9-85c0-4fd1-aaac-8ca2b6560ad0" providerId="ADAL" clId="{CD142DAD-197B-4B97-895B-4FD46522C6BA}" dt="2024-07-16T03:46:12.727" v="4840" actId="13926"/>
        <pc:sldMkLst>
          <pc:docMk/>
          <pc:sldMk cId="241393342" sldId="1082"/>
        </pc:sldMkLst>
      </pc:sldChg>
      <pc:sldChg chg="modSp del">
        <pc:chgData name="Alfred Asterjadhi" userId="39de57b9-85c0-4fd1-aaac-8ca2b6560ad0" providerId="ADAL" clId="{CD142DAD-197B-4B97-895B-4FD46522C6BA}" dt="2024-07-15T03:27:56.307" v="3208" actId="47"/>
        <pc:sldMkLst>
          <pc:docMk/>
          <pc:sldMk cId="2944575670" sldId="1129"/>
        </pc:sldMkLst>
      </pc:sldChg>
      <pc:sldChg chg="modSp mod">
        <pc:chgData name="Alfred Asterjadhi" userId="39de57b9-85c0-4fd1-aaac-8ca2b6560ad0" providerId="ADAL" clId="{CD142DAD-197B-4B97-895B-4FD46522C6BA}" dt="2024-07-15T14:36:57.047" v="4019" actId="113"/>
        <pc:sldMkLst>
          <pc:docMk/>
          <pc:sldMk cId="2943567508" sldId="1137"/>
        </pc:sldMkLst>
      </pc:sldChg>
      <pc:sldChg chg="addSp delSp modSp mod chgLayout">
        <pc:chgData name="Alfred Asterjadhi" userId="39de57b9-85c0-4fd1-aaac-8ca2b6560ad0" providerId="ADAL" clId="{CD142DAD-197B-4B97-895B-4FD46522C6BA}" dt="2024-07-16T03:44:19.363" v="4825" actId="207"/>
        <pc:sldMkLst>
          <pc:docMk/>
          <pc:sldMk cId="1918686211" sldId="1143"/>
        </pc:sldMkLst>
      </pc:sldChg>
      <pc:sldChg chg="modSp mod ord">
        <pc:chgData name="Alfred Asterjadhi" userId="39de57b9-85c0-4fd1-aaac-8ca2b6560ad0" providerId="ADAL" clId="{CD142DAD-197B-4B97-895B-4FD46522C6BA}" dt="2024-07-18T21:02:46.526" v="7091" actId="400"/>
        <pc:sldMkLst>
          <pc:docMk/>
          <pc:sldMk cId="3553142668" sldId="1156"/>
        </pc:sldMkLst>
      </pc:sldChg>
      <pc:sldChg chg="addSp modSp mod">
        <pc:chgData name="Alfred Asterjadhi" userId="39de57b9-85c0-4fd1-aaac-8ca2b6560ad0" providerId="ADAL" clId="{CD142DAD-197B-4B97-895B-4FD46522C6BA}" dt="2024-07-15T14:22:05.642" v="3919" actId="13926"/>
        <pc:sldMkLst>
          <pc:docMk/>
          <pc:sldMk cId="1840254059" sldId="1157"/>
        </pc:sldMkLst>
      </pc:sldChg>
      <pc:sldChg chg="addSp modSp mod">
        <pc:chgData name="Alfred Asterjadhi" userId="39de57b9-85c0-4fd1-aaac-8ca2b6560ad0" providerId="ADAL" clId="{CD142DAD-197B-4B97-895B-4FD46522C6BA}" dt="2024-07-15T14:28:09.702" v="3926" actId="207"/>
        <pc:sldMkLst>
          <pc:docMk/>
          <pc:sldMk cId="1688116962" sldId="1158"/>
        </pc:sldMkLst>
      </pc:sldChg>
      <pc:sldChg chg="modSp mod">
        <pc:chgData name="Alfred Asterjadhi" userId="39de57b9-85c0-4fd1-aaac-8ca2b6560ad0" providerId="ADAL" clId="{CD142DAD-197B-4B97-895B-4FD46522C6BA}" dt="2024-07-17T04:27:44.254" v="5315" actId="207"/>
        <pc:sldMkLst>
          <pc:docMk/>
          <pc:sldMk cId="4277591609" sldId="1159"/>
        </pc:sldMkLst>
      </pc:sldChg>
      <pc:sldChg chg="addSp modSp mod">
        <pc:chgData name="Alfred Asterjadhi" userId="39de57b9-85c0-4fd1-aaac-8ca2b6560ad0" providerId="ADAL" clId="{CD142DAD-197B-4B97-895B-4FD46522C6BA}" dt="2024-07-17T04:27:09.138" v="5310" actId="13926"/>
        <pc:sldMkLst>
          <pc:docMk/>
          <pc:sldMk cId="1309992779" sldId="1160"/>
        </pc:sldMkLst>
      </pc:sldChg>
      <pc:sldChg chg="addSp modSp mod ord">
        <pc:chgData name="Alfred Asterjadhi" userId="39de57b9-85c0-4fd1-aaac-8ca2b6560ad0" providerId="ADAL" clId="{CD142DAD-197B-4B97-895B-4FD46522C6BA}" dt="2024-07-17T17:07:17.688" v="5620" actId="13926"/>
        <pc:sldMkLst>
          <pc:docMk/>
          <pc:sldMk cId="3642245513" sldId="1161"/>
        </pc:sldMkLst>
      </pc:sldChg>
      <pc:sldChg chg="modSp mod">
        <pc:chgData name="Alfred Asterjadhi" userId="39de57b9-85c0-4fd1-aaac-8ca2b6560ad0" providerId="ADAL" clId="{CD142DAD-197B-4B97-895B-4FD46522C6BA}" dt="2024-07-17T14:05:21.490" v="5598" actId="207"/>
        <pc:sldMkLst>
          <pc:docMk/>
          <pc:sldMk cId="3885446920" sldId="1162"/>
        </pc:sldMkLst>
      </pc:sldChg>
      <pc:sldChg chg="modSp add mod">
        <pc:chgData name="Alfred Asterjadhi" userId="39de57b9-85c0-4fd1-aaac-8ca2b6560ad0" providerId="ADAL" clId="{CD142DAD-197B-4B97-895B-4FD46522C6BA}" dt="2024-07-18T14:19:40.841" v="6464" actId="13926"/>
        <pc:sldMkLst>
          <pc:docMk/>
          <pc:sldMk cId="1899489449" sldId="1163"/>
        </pc:sldMkLst>
      </pc:sldChg>
      <pc:sldChg chg="addSp delSp modSp del mod">
        <pc:chgData name="Alfred Asterjadhi" userId="39de57b9-85c0-4fd1-aaac-8ca2b6560ad0" providerId="ADAL" clId="{CD142DAD-197B-4B97-895B-4FD46522C6BA}" dt="2024-07-15T03:17:22.459" v="3099" actId="2696"/>
        <pc:sldMkLst>
          <pc:docMk/>
          <pc:sldMk cId="3127512488" sldId="1163"/>
        </pc:sldMkLst>
      </pc:sldChg>
      <pc:sldChg chg="modSp mod">
        <pc:chgData name="Alfred Asterjadhi" userId="39de57b9-85c0-4fd1-aaac-8ca2b6560ad0" providerId="ADAL" clId="{CD142DAD-197B-4B97-895B-4FD46522C6BA}" dt="2024-07-17T17:12:46.202" v="5706" actId="207"/>
        <pc:sldMkLst>
          <pc:docMk/>
          <pc:sldMk cId="1988611422" sldId="1164"/>
        </pc:sldMkLst>
      </pc:sldChg>
      <pc:sldChg chg="addSp modSp mod ord">
        <pc:chgData name="Alfred Asterjadhi" userId="39de57b9-85c0-4fd1-aaac-8ca2b6560ad0" providerId="ADAL" clId="{CD142DAD-197B-4B97-895B-4FD46522C6BA}" dt="2024-07-18T16:47:47.855" v="6554"/>
        <pc:sldMkLst>
          <pc:docMk/>
          <pc:sldMk cId="717901067" sldId="1165"/>
        </pc:sldMkLst>
      </pc:sldChg>
      <pc:sldChg chg="modSp mod ord">
        <pc:chgData name="Alfred Asterjadhi" userId="39de57b9-85c0-4fd1-aaac-8ca2b6560ad0" providerId="ADAL" clId="{CD142DAD-197B-4B97-895B-4FD46522C6BA}" dt="2024-07-18T14:22:05.249" v="6504" actId="207"/>
        <pc:sldMkLst>
          <pc:docMk/>
          <pc:sldMk cId="1047267853" sldId="1166"/>
        </pc:sldMkLst>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ldChg>
      <pc:sldChg chg="modSp add mod">
        <pc:chgData name="Alfred Asterjadhi" userId="39de57b9-85c0-4fd1-aaac-8ca2b6560ad0" providerId="ADAL" clId="{CD142DAD-197B-4B97-895B-4FD46522C6BA}" dt="2024-07-23T17:41:51.677" v="7154" actId="14734"/>
        <pc:sldMkLst>
          <pc:docMk/>
          <pc:sldMk cId="3486068256" sldId="1167"/>
        </pc:sldMkLst>
      </pc:sldChg>
      <pc:sldChg chg="modSp add del mod">
        <pc:chgData name="Alfred Asterjadhi" userId="39de57b9-85c0-4fd1-aaac-8ca2b6560ad0" providerId="ADAL" clId="{CD142DAD-197B-4B97-895B-4FD46522C6BA}" dt="2024-07-15T03:28:16.291" v="3218" actId="47"/>
        <pc:sldMkLst>
          <pc:docMk/>
          <pc:sldMk cId="701575919" sldId="1168"/>
        </pc:sldMkLst>
      </pc:sldChg>
      <pc:sldChg chg="modSp add del mod">
        <pc:chgData name="Alfred Asterjadhi" userId="39de57b9-85c0-4fd1-aaac-8ca2b6560ad0" providerId="ADAL" clId="{CD142DAD-197B-4B97-895B-4FD46522C6BA}" dt="2024-07-15T03:28:14.889" v="3217" actId="47"/>
        <pc:sldMkLst>
          <pc:docMk/>
          <pc:sldMk cId="3787588524" sldId="1169"/>
        </pc:sldMkLst>
      </pc:sldChg>
      <pc:sldChg chg="modSp add del mod">
        <pc:chgData name="Alfred Asterjadhi" userId="39de57b9-85c0-4fd1-aaac-8ca2b6560ad0" providerId="ADAL" clId="{CD142DAD-197B-4B97-895B-4FD46522C6BA}" dt="2024-07-15T03:28:11.018" v="3216" actId="47"/>
        <pc:sldMkLst>
          <pc:docMk/>
          <pc:sldMk cId="4026886720" sldId="1170"/>
        </pc:sldMkLst>
      </pc:sldChg>
      <pc:sldChg chg="modSp add del mod">
        <pc:chgData name="Alfred Asterjadhi" userId="39de57b9-85c0-4fd1-aaac-8ca2b6560ad0" providerId="ADAL" clId="{CD142DAD-197B-4B97-895B-4FD46522C6BA}" dt="2024-07-15T03:28:09.915" v="3215" actId="47"/>
        <pc:sldMkLst>
          <pc:docMk/>
          <pc:sldMk cId="2784832201" sldId="1171"/>
        </pc:sldMkLst>
      </pc:sldChg>
      <pc:sldChg chg="modSp add del mod">
        <pc:chgData name="Alfred Asterjadhi" userId="39de57b9-85c0-4fd1-aaac-8ca2b6560ad0" providerId="ADAL" clId="{CD142DAD-197B-4B97-895B-4FD46522C6BA}" dt="2024-07-15T03:28:08.338" v="3214" actId="47"/>
        <pc:sldMkLst>
          <pc:docMk/>
          <pc:sldMk cId="3663560896" sldId="1172"/>
        </pc:sldMkLst>
      </pc:sldChg>
      <pc:sldChg chg="modSp add del mod">
        <pc:chgData name="Alfred Asterjadhi" userId="39de57b9-85c0-4fd1-aaac-8ca2b6560ad0" providerId="ADAL" clId="{CD142DAD-197B-4B97-895B-4FD46522C6BA}" dt="2024-07-15T03:28:07.129" v="3213" actId="47"/>
        <pc:sldMkLst>
          <pc:docMk/>
          <pc:sldMk cId="1242635731" sldId="1173"/>
        </pc:sldMkLst>
      </pc:sldChg>
      <pc:sldChg chg="modSp add del mod">
        <pc:chgData name="Alfred Asterjadhi" userId="39de57b9-85c0-4fd1-aaac-8ca2b6560ad0" providerId="ADAL" clId="{CD142DAD-197B-4B97-895B-4FD46522C6BA}" dt="2024-07-15T03:28:05.704" v="3212" actId="47"/>
        <pc:sldMkLst>
          <pc:docMk/>
          <pc:sldMk cId="3505636256" sldId="1174"/>
        </pc:sldMkLst>
      </pc:sldChg>
      <pc:sldChg chg="modSp add del mod">
        <pc:chgData name="Alfred Asterjadhi" userId="39de57b9-85c0-4fd1-aaac-8ca2b6560ad0" providerId="ADAL" clId="{CD142DAD-197B-4B97-895B-4FD46522C6BA}" dt="2024-07-15T03:28:04.090" v="3211" actId="47"/>
        <pc:sldMkLst>
          <pc:docMk/>
          <pc:sldMk cId="1951435226" sldId="1175"/>
        </pc:sldMkLst>
      </pc:sldChg>
      <pc:sldChg chg="modSp add del mod">
        <pc:chgData name="Alfred Asterjadhi" userId="39de57b9-85c0-4fd1-aaac-8ca2b6560ad0" providerId="ADAL" clId="{CD142DAD-197B-4B97-895B-4FD46522C6BA}" dt="2024-07-15T03:28:00.450" v="3210" actId="47"/>
        <pc:sldMkLst>
          <pc:docMk/>
          <pc:sldMk cId="2714252338" sldId="1176"/>
        </pc:sldMkLst>
      </pc:sldChg>
      <pc:sldChg chg="modSp add del mod">
        <pc:chgData name="Alfred Asterjadhi" userId="39de57b9-85c0-4fd1-aaac-8ca2b6560ad0" providerId="ADAL" clId="{CD142DAD-197B-4B97-895B-4FD46522C6BA}" dt="2024-07-15T03:27:58.386" v="3209" actId="47"/>
        <pc:sldMkLst>
          <pc:docMk/>
          <pc:sldMk cId="804575772" sldId="1177"/>
        </pc:sldMkLst>
      </pc:sldChg>
      <pc:sldChg chg="modSp new mod">
        <pc:chgData name="Alfred Asterjadhi" userId="39de57b9-85c0-4fd1-aaac-8ca2b6560ad0" providerId="ADAL" clId="{CD142DAD-197B-4B97-895B-4FD46522C6BA}" dt="2024-07-15T14:50:24.193" v="4363" actId="20577"/>
        <pc:sldMkLst>
          <pc:docMk/>
          <pc:sldMk cId="3441807947" sldId="1178"/>
        </pc:sldMkLst>
      </pc:sldChg>
      <pc:sldChg chg="modSp add del mod">
        <pc:chgData name="Alfred Asterjadhi" userId="39de57b9-85c0-4fd1-aaac-8ca2b6560ad0" providerId="ADAL" clId="{CD142DAD-197B-4B97-895B-4FD46522C6BA}" dt="2024-07-17T17:16:29.575" v="5726" actId="47"/>
        <pc:sldMkLst>
          <pc:docMk/>
          <pc:sldMk cId="3944642842" sldId="1179"/>
        </pc:sldMkLst>
      </pc:sldChg>
      <pc:sldChg chg="modSp add del mod">
        <pc:chgData name="Alfred Asterjadhi" userId="39de57b9-85c0-4fd1-aaac-8ca2b6560ad0" providerId="ADAL" clId="{CD142DAD-197B-4B97-895B-4FD46522C6BA}" dt="2024-07-15T02:57:29.729" v="2922" actId="47"/>
        <pc:sldMkLst>
          <pc:docMk/>
          <pc:sldMk cId="2193152045" sldId="1180"/>
        </pc:sldMkLst>
      </pc:sldChg>
      <pc:sldChg chg="addSp modSp add mod">
        <pc:chgData name="Alfred Asterjadhi" userId="39de57b9-85c0-4fd1-aaac-8ca2b6560ad0" providerId="ADAL" clId="{CD142DAD-197B-4B97-895B-4FD46522C6BA}" dt="2024-07-17T17:05:53.832" v="5600" actId="13926"/>
        <pc:sldMkLst>
          <pc:docMk/>
          <pc:sldMk cId="3213506924" sldId="1180"/>
        </pc:sldMkLst>
      </pc:sldChg>
      <pc:sldChg chg="modSp add mod">
        <pc:chgData name="Alfred Asterjadhi" userId="39de57b9-85c0-4fd1-aaac-8ca2b6560ad0" providerId="ADAL" clId="{CD142DAD-197B-4B97-895B-4FD46522C6BA}" dt="2024-07-18T19:35:13.510" v="6703" actId="13926"/>
        <pc:sldMkLst>
          <pc:docMk/>
          <pc:sldMk cId="1738592868" sldId="1181"/>
        </pc:sldMkLst>
      </pc:sldChg>
      <pc:sldChg chg="modSp add mod ord">
        <pc:chgData name="Alfred Asterjadhi" userId="39de57b9-85c0-4fd1-aaac-8ca2b6560ad0" providerId="ADAL" clId="{CD142DAD-197B-4B97-895B-4FD46522C6BA}" dt="2024-07-18T21:33:35.520" v="7102" actId="207"/>
        <pc:sldMkLst>
          <pc:docMk/>
          <pc:sldMk cId="2152064426" sldId="1182"/>
        </pc:sldMkLst>
      </pc:sldChg>
      <pc:sldChg chg="modSp add mod">
        <pc:chgData name="Alfred Asterjadhi" userId="39de57b9-85c0-4fd1-aaac-8ca2b6560ad0" providerId="ADAL" clId="{CD142DAD-197B-4B97-895B-4FD46522C6BA}" dt="2024-07-19T12:17:25.661" v="7139" actId="207"/>
        <pc:sldMkLst>
          <pc:docMk/>
          <pc:sldMk cId="3948754039" sldId="1183"/>
        </pc:sldMkLst>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ldChg>
      <pc:sldChg chg="modSp add mod">
        <pc:chgData name="Alfred Asterjadhi" userId="39de57b9-85c0-4fd1-aaac-8ca2b6560ad0" providerId="ADAL" clId="{CD142DAD-197B-4B97-895B-4FD46522C6BA}" dt="2024-07-19T12:17:54.685" v="7142" actId="207"/>
        <pc:sldMkLst>
          <pc:docMk/>
          <pc:sldMk cId="131831141" sldId="1196"/>
        </pc:sldMkLst>
      </pc:sldChg>
      <pc:sldChg chg="modSp add mod">
        <pc:chgData name="Alfred Asterjadhi" userId="39de57b9-85c0-4fd1-aaac-8ca2b6560ad0" providerId="ADAL" clId="{CD142DAD-197B-4B97-895B-4FD46522C6BA}" dt="2024-07-18T04:41:56.198" v="6371" actId="207"/>
        <pc:sldMkLst>
          <pc:docMk/>
          <pc:sldMk cId="3885592657" sldId="1197"/>
        </pc:sldMkLst>
      </pc:sldChg>
      <pc:sldChg chg="modSp add mod">
        <pc:chgData name="Alfred Asterjadhi" userId="39de57b9-85c0-4fd1-aaac-8ca2b6560ad0" providerId="ADAL" clId="{CD142DAD-197B-4B97-895B-4FD46522C6BA}" dt="2024-07-19T12:18:10.285" v="7143" actId="207"/>
        <pc:sldMkLst>
          <pc:docMk/>
          <pc:sldMk cId="647461475" sldId="1198"/>
        </pc:sldMkLst>
      </pc:sldChg>
      <pc:sldChg chg="modSp add mod">
        <pc:chgData name="Alfred Asterjadhi" userId="39de57b9-85c0-4fd1-aaac-8ca2b6560ad0" providerId="ADAL" clId="{CD142DAD-197B-4B97-895B-4FD46522C6BA}" dt="2024-07-18T04:42:29.243" v="6379" actId="207"/>
        <pc:sldMkLst>
          <pc:docMk/>
          <pc:sldMk cId="344935653" sldId="1199"/>
        </pc:sldMkLst>
      </pc:sldChg>
      <pc:sldChg chg="modSp add mod">
        <pc:chgData name="Alfred Asterjadhi" userId="39de57b9-85c0-4fd1-aaac-8ca2b6560ad0" providerId="ADAL" clId="{CD142DAD-197B-4B97-895B-4FD46522C6BA}" dt="2024-07-18T04:42:45.455" v="6383" actId="207"/>
        <pc:sldMkLst>
          <pc:docMk/>
          <pc:sldMk cId="3986384652" sldId="1200"/>
        </pc:sldMkLst>
      </pc:sldChg>
      <pc:sldChg chg="modSp add mod">
        <pc:chgData name="Alfred Asterjadhi" userId="39de57b9-85c0-4fd1-aaac-8ca2b6560ad0" providerId="ADAL" clId="{CD142DAD-197B-4B97-895B-4FD46522C6BA}" dt="2024-07-19T12:18:37.912" v="7145" actId="207"/>
        <pc:sldMkLst>
          <pc:docMk/>
          <pc:sldMk cId="1176276112" sldId="1201"/>
        </pc:sldMkLst>
      </pc:sldChg>
      <pc:sldChg chg="modSp add mod">
        <pc:chgData name="Alfred Asterjadhi" userId="39de57b9-85c0-4fd1-aaac-8ca2b6560ad0" providerId="ADAL" clId="{CD142DAD-197B-4B97-895B-4FD46522C6BA}" dt="2024-07-19T12:19:00.886" v="7148" actId="207"/>
        <pc:sldMkLst>
          <pc:docMk/>
          <pc:sldMk cId="1611431265" sldId="1202"/>
        </pc:sldMkLst>
      </pc:sldChg>
      <pc:sldChg chg="modSp add mod">
        <pc:chgData name="Alfred Asterjadhi" userId="39de57b9-85c0-4fd1-aaac-8ca2b6560ad0" providerId="ADAL" clId="{CD142DAD-197B-4B97-895B-4FD46522C6BA}" dt="2024-07-18T04:43:18.645" v="6390" actId="207"/>
        <pc:sldMkLst>
          <pc:docMk/>
          <pc:sldMk cId="3110360671" sldId="1203"/>
        </pc:sldMkLst>
      </pc:sldChg>
      <pc:sldChg chg="modSp add mod">
        <pc:chgData name="Alfred Asterjadhi" userId="39de57b9-85c0-4fd1-aaac-8ca2b6560ad0" providerId="ADAL" clId="{CD142DAD-197B-4B97-895B-4FD46522C6BA}" dt="2024-07-19T12:19:20.870" v="7150" actId="207"/>
        <pc:sldMkLst>
          <pc:docMk/>
          <pc:sldMk cId="2966146245" sldId="1204"/>
        </pc:sldMkLst>
      </pc:sldChg>
      <pc:sldChg chg="modSp add mod">
        <pc:chgData name="Alfred Asterjadhi" userId="39de57b9-85c0-4fd1-aaac-8ca2b6560ad0" providerId="ADAL" clId="{CD142DAD-197B-4B97-895B-4FD46522C6BA}" dt="2024-07-19T12:19:33.996" v="7152" actId="207"/>
        <pc:sldMkLst>
          <pc:docMk/>
          <pc:sldMk cId="3567551836" sldId="1205"/>
        </pc:sldMkLst>
      </pc:sldChg>
      <pc:sldChg chg="modSp add del mod">
        <pc:chgData name="Alfred Asterjadhi" userId="39de57b9-85c0-4fd1-aaac-8ca2b6560ad0" providerId="ADAL" clId="{CD142DAD-197B-4B97-895B-4FD46522C6BA}" dt="2024-07-15T13:22:09.736" v="3563" actId="2696"/>
        <pc:sldMkLst>
          <pc:docMk/>
          <pc:sldMk cId="2635285520" sldId="1206"/>
        </pc:sldMkLst>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ldChg>
      <pc:sldChg chg="modSp add del mod">
        <pc:chgData name="Alfred Asterjadhi" userId="39de57b9-85c0-4fd1-aaac-8ca2b6560ad0" providerId="ADAL" clId="{CD142DAD-197B-4B97-895B-4FD46522C6BA}" dt="2024-07-15T13:24:07.129" v="3663" actId="2696"/>
        <pc:sldMkLst>
          <pc:docMk/>
          <pc:sldMk cId="915649250" sldId="1207"/>
        </pc:sldMkLst>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ldChg>
      <pc:sldChg chg="modSp add mod">
        <pc:chgData name="Alfred Asterjadhi" userId="39de57b9-85c0-4fd1-aaac-8ca2b6560ad0" providerId="ADAL" clId="{CD142DAD-197B-4B97-895B-4FD46522C6BA}" dt="2024-07-17T17:12:26.097" v="5703" actId="5793"/>
        <pc:sldMkLst>
          <pc:docMk/>
          <pc:sldMk cId="4227358353" sldId="1208"/>
        </pc:sldMkLst>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ldChg>
      <pc:sldChg chg="modSp add del mod">
        <pc:chgData name="Alfred Asterjadhi" userId="39de57b9-85c0-4fd1-aaac-8ca2b6560ad0" providerId="ADAL" clId="{CD142DAD-197B-4B97-895B-4FD46522C6BA}" dt="2024-07-17T17:16:29.575" v="5726" actId="47"/>
        <pc:sldMkLst>
          <pc:docMk/>
          <pc:sldMk cId="2140015811" sldId="1210"/>
        </pc:sldMkLst>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ldChg>
      <pc:sldChg chg="modSp add mod">
        <pc:chgData name="Alfred Asterjadhi" userId="39de57b9-85c0-4fd1-aaac-8ca2b6560ad0" providerId="ADAL" clId="{CD142DAD-197B-4B97-895B-4FD46522C6BA}" dt="2024-07-16T03:44:14.447" v="4824" actId="207"/>
        <pc:sldMkLst>
          <pc:docMk/>
          <pc:sldMk cId="867940206" sldId="1213"/>
        </pc:sldMkLst>
      </pc:sldChg>
      <pc:sldChg chg="modSp add del mod">
        <pc:chgData name="Alfred Asterjadhi" userId="39de57b9-85c0-4fd1-aaac-8ca2b6560ad0" providerId="ADAL" clId="{CD142DAD-197B-4B97-895B-4FD46522C6BA}" dt="2024-07-15T13:22:01.157" v="3561" actId="2696"/>
        <pc:sldMkLst>
          <pc:docMk/>
          <pc:sldMk cId="3133779286" sldId="1213"/>
        </pc:sldMkLst>
      </pc:sldChg>
      <pc:sldChg chg="modSp add mod">
        <pc:chgData name="Alfred Asterjadhi" userId="39de57b9-85c0-4fd1-aaac-8ca2b6560ad0" providerId="ADAL" clId="{CD142DAD-197B-4B97-895B-4FD46522C6BA}" dt="2024-07-18T04:10:37.671" v="6006" actId="207"/>
        <pc:sldMkLst>
          <pc:docMk/>
          <pc:sldMk cId="1763116900" sldId="1214"/>
        </pc:sldMkLst>
      </pc:sldChg>
      <pc:sldChg chg="modSp add mod">
        <pc:chgData name="Alfred Asterjadhi" userId="39de57b9-85c0-4fd1-aaac-8ca2b6560ad0" providerId="ADAL" clId="{CD142DAD-197B-4B97-895B-4FD46522C6BA}" dt="2024-07-18T04:13:25.219" v="6018" actId="20578"/>
        <pc:sldMkLst>
          <pc:docMk/>
          <pc:sldMk cId="989542281" sldId="1215"/>
        </pc:sldMkLst>
      </pc:sldChg>
      <pc:sldChg chg="modSp add mod">
        <pc:chgData name="Alfred Asterjadhi" userId="39de57b9-85c0-4fd1-aaac-8ca2b6560ad0" providerId="ADAL" clId="{CD142DAD-197B-4B97-895B-4FD46522C6BA}" dt="2024-07-18T04:13:49.635" v="6023" actId="122"/>
        <pc:sldMkLst>
          <pc:docMk/>
          <pc:sldMk cId="523346339" sldId="1216"/>
        </pc:sldMkLst>
      </pc:sldChg>
      <pc:sldChg chg="addSp modSp add mod">
        <pc:chgData name="Alfred Asterjadhi" userId="39de57b9-85c0-4fd1-aaac-8ca2b6560ad0" providerId="ADAL" clId="{CD142DAD-197B-4B97-895B-4FD46522C6BA}" dt="2024-07-18T16:53:12.770" v="6573" actId="20577"/>
        <pc:sldMkLst>
          <pc:docMk/>
          <pc:sldMk cId="3443814257" sldId="1217"/>
        </pc:sldMkLst>
      </pc:sldChg>
      <pc:sldChg chg="modSp add mod">
        <pc:chgData name="Alfred Asterjadhi" userId="39de57b9-85c0-4fd1-aaac-8ca2b6560ad0" providerId="ADAL" clId="{CD142DAD-197B-4B97-895B-4FD46522C6BA}" dt="2024-07-18T12:54:00.128" v="6462" actId="20577"/>
        <pc:sldMkLst>
          <pc:docMk/>
          <pc:sldMk cId="4902324" sldId="1218"/>
        </pc:sldMkLst>
      </pc:sldChg>
      <pc:sldMasterChg chg="modSp mod">
        <pc:chgData name="Alfred Asterjadhi" userId="39de57b9-85c0-4fd1-aaac-8ca2b6560ad0" providerId="ADAL" clId="{CD142DAD-197B-4B97-895B-4FD46522C6BA}" dt="2024-07-18T23:28:45.061" v="7112" actId="20577"/>
        <pc:sldMasterMkLst>
          <pc:docMk/>
          <pc:sldMasterMk cId="0" sldId="2147483648"/>
        </pc:sldMasterMkLst>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ldChg>
      <pc:sldChg chg="modSp mod">
        <pc:chgData name="Alfred Asterjadhi" userId="39de57b9-85c0-4fd1-aaac-8ca2b6560ad0" providerId="ADAL" clId="{E98B568D-11B1-47B0-93A8-869740506C63}" dt="2023-10-06T23:15:20.208" v="106" actId="20577"/>
        <pc:sldMkLst>
          <pc:docMk/>
          <pc:sldMk cId="0" sldId="257"/>
        </pc:sldMkLst>
      </pc:sldChg>
      <pc:sldChg chg="modSp mod">
        <pc:chgData name="Alfred Asterjadhi" userId="39de57b9-85c0-4fd1-aaac-8ca2b6560ad0" providerId="ADAL" clId="{E98B568D-11B1-47B0-93A8-869740506C63}" dt="2023-10-06T23:11:37.812" v="26"/>
        <pc:sldMkLst>
          <pc:docMk/>
          <pc:sldMk cId="3254182675" sldId="258"/>
        </pc:sldMkLst>
      </pc:sldChg>
      <pc:sldChg chg="modSp mod">
        <pc:chgData name="Alfred Asterjadhi" userId="39de57b9-85c0-4fd1-aaac-8ca2b6560ad0" providerId="ADAL" clId="{E98B568D-11B1-47B0-93A8-869740506C63}" dt="2023-10-06T23:11:40.734" v="28"/>
        <pc:sldMkLst>
          <pc:docMk/>
          <pc:sldMk cId="3136880362" sldId="260"/>
        </pc:sldMkLst>
      </pc:sldChg>
      <pc:sldChg chg="modSp mod">
        <pc:chgData name="Alfred Asterjadhi" userId="39de57b9-85c0-4fd1-aaac-8ca2b6560ad0" providerId="ADAL" clId="{E98B568D-11B1-47B0-93A8-869740506C63}" dt="2023-10-06T23:11:43.271" v="30"/>
        <pc:sldMkLst>
          <pc:docMk/>
          <pc:sldMk cId="1676196551" sldId="261"/>
        </pc:sldMkLst>
      </pc:sldChg>
      <pc:sldChg chg="modSp mod">
        <pc:chgData name="Alfred Asterjadhi" userId="39de57b9-85c0-4fd1-aaac-8ca2b6560ad0" providerId="ADAL" clId="{E98B568D-11B1-47B0-93A8-869740506C63}" dt="2023-10-06T23:11:44.405" v="31"/>
        <pc:sldMkLst>
          <pc:docMk/>
          <pc:sldMk cId="2927177891" sldId="263"/>
        </pc:sldMkLst>
      </pc:sldChg>
      <pc:sldChg chg="modSp mod">
        <pc:chgData name="Alfred Asterjadhi" userId="39de57b9-85c0-4fd1-aaac-8ca2b6560ad0" providerId="ADAL" clId="{E98B568D-11B1-47B0-93A8-869740506C63}" dt="2023-10-06T23:11:45.508" v="32"/>
        <pc:sldMkLst>
          <pc:docMk/>
          <pc:sldMk cId="4277600907" sldId="264"/>
        </pc:sldMkLst>
      </pc:sldChg>
      <pc:sldChg chg="modSp mod">
        <pc:chgData name="Alfred Asterjadhi" userId="39de57b9-85c0-4fd1-aaac-8ca2b6560ad0" providerId="ADAL" clId="{E98B568D-11B1-47B0-93A8-869740506C63}" dt="2023-10-06T23:11:46.667" v="33"/>
        <pc:sldMkLst>
          <pc:docMk/>
          <pc:sldMk cId="2436815634" sldId="265"/>
        </pc:sldMkLst>
      </pc:sldChg>
      <pc:sldChg chg="modSp mod">
        <pc:chgData name="Alfred Asterjadhi" userId="39de57b9-85c0-4fd1-aaac-8ca2b6560ad0" providerId="ADAL" clId="{E98B568D-11B1-47B0-93A8-869740506C63}" dt="2023-10-06T23:11:47.803" v="34"/>
        <pc:sldMkLst>
          <pc:docMk/>
          <pc:sldMk cId="2400177835" sldId="266"/>
        </pc:sldMkLst>
      </pc:sldChg>
      <pc:sldChg chg="modSp mod">
        <pc:chgData name="Alfred Asterjadhi" userId="39de57b9-85c0-4fd1-aaac-8ca2b6560ad0" providerId="ADAL" clId="{E98B568D-11B1-47B0-93A8-869740506C63}" dt="2023-10-06T23:16:45.125" v="204" actId="20577"/>
        <pc:sldMkLst>
          <pc:docMk/>
          <pc:sldMk cId="132832093" sldId="267"/>
        </pc:sldMkLst>
      </pc:sldChg>
      <pc:sldChg chg="modSp mod">
        <pc:chgData name="Alfred Asterjadhi" userId="39de57b9-85c0-4fd1-aaac-8ca2b6560ad0" providerId="ADAL" clId="{E98B568D-11B1-47B0-93A8-869740506C63}" dt="2023-10-06T23:44:00.921" v="607" actId="20577"/>
        <pc:sldMkLst>
          <pc:docMk/>
          <pc:sldMk cId="3976818858" sldId="269"/>
        </pc:sldMkLst>
      </pc:sldChg>
      <pc:sldChg chg="modSp mod">
        <pc:chgData name="Alfred Asterjadhi" userId="39de57b9-85c0-4fd1-aaac-8ca2b6560ad0" providerId="ADAL" clId="{E98B568D-11B1-47B0-93A8-869740506C63}" dt="2023-10-06T23:11:49.045" v="35"/>
        <pc:sldMkLst>
          <pc:docMk/>
          <pc:sldMk cId="3387863760" sldId="270"/>
        </pc:sldMkLst>
      </pc:sldChg>
      <pc:sldChg chg="modSp mod">
        <pc:chgData name="Alfred Asterjadhi" userId="39de57b9-85c0-4fd1-aaac-8ca2b6560ad0" providerId="ADAL" clId="{E98B568D-11B1-47B0-93A8-869740506C63}" dt="2023-10-06T23:43:41.635" v="591" actId="14100"/>
        <pc:sldMkLst>
          <pc:docMk/>
          <pc:sldMk cId="2243228416" sldId="299"/>
        </pc:sldMkLst>
      </pc:sldChg>
      <pc:sldChg chg="modSp mod">
        <pc:chgData name="Alfred Asterjadhi" userId="39de57b9-85c0-4fd1-aaac-8ca2b6560ad0" providerId="ADAL" clId="{E98B568D-11B1-47B0-93A8-869740506C63}" dt="2023-10-06T23:12:27.468" v="68"/>
        <pc:sldMkLst>
          <pc:docMk/>
          <pc:sldMk cId="1677969607" sldId="323"/>
        </pc:sldMkLst>
      </pc:sldChg>
      <pc:sldChg chg="modSp mod">
        <pc:chgData name="Alfred Asterjadhi" userId="39de57b9-85c0-4fd1-aaac-8ca2b6560ad0" providerId="ADAL" clId="{E98B568D-11B1-47B0-93A8-869740506C63}" dt="2023-10-06T23:32:44.937" v="368" actId="20577"/>
        <pc:sldMkLst>
          <pc:docMk/>
          <pc:sldMk cId="1908471061" sldId="328"/>
        </pc:sldMkLst>
      </pc:sldChg>
      <pc:sldChg chg="modSp mod">
        <pc:chgData name="Alfred Asterjadhi" userId="39de57b9-85c0-4fd1-aaac-8ca2b6560ad0" providerId="ADAL" clId="{E98B568D-11B1-47B0-93A8-869740506C63}" dt="2023-10-06T23:11:50.210" v="36"/>
        <pc:sldMkLst>
          <pc:docMk/>
          <pc:sldMk cId="15571502" sldId="330"/>
        </pc:sldMkLst>
      </pc:sldChg>
      <pc:sldChg chg="modSp mod">
        <pc:chgData name="Alfred Asterjadhi" userId="39de57b9-85c0-4fd1-aaac-8ca2b6560ad0" providerId="ADAL" clId="{E98B568D-11B1-47B0-93A8-869740506C63}" dt="2023-10-06T23:11:51.409" v="37"/>
        <pc:sldMkLst>
          <pc:docMk/>
          <pc:sldMk cId="3200711991" sldId="331"/>
        </pc:sldMkLst>
      </pc:sldChg>
      <pc:sldChg chg="modSp mod">
        <pc:chgData name="Alfred Asterjadhi" userId="39de57b9-85c0-4fd1-aaac-8ca2b6560ad0" providerId="ADAL" clId="{E98B568D-11B1-47B0-93A8-869740506C63}" dt="2023-10-06T23:11:52.784" v="38"/>
        <pc:sldMkLst>
          <pc:docMk/>
          <pc:sldMk cId="2409609221" sldId="332"/>
        </pc:sldMkLst>
      </pc:sldChg>
      <pc:sldChg chg="modSp mod">
        <pc:chgData name="Alfred Asterjadhi" userId="39de57b9-85c0-4fd1-aaac-8ca2b6560ad0" providerId="ADAL" clId="{E98B568D-11B1-47B0-93A8-869740506C63}" dt="2023-10-06T23:15:31.341" v="115" actId="207"/>
        <pc:sldMkLst>
          <pc:docMk/>
          <pc:sldMk cId="3843208451" sldId="333"/>
        </pc:sldMkLst>
      </pc:sldChg>
      <pc:sldChg chg="modSp mod">
        <pc:chgData name="Alfred Asterjadhi" userId="39de57b9-85c0-4fd1-aaac-8ca2b6560ad0" providerId="ADAL" clId="{E98B568D-11B1-47B0-93A8-869740506C63}" dt="2023-10-06T23:11:39.449" v="27"/>
        <pc:sldMkLst>
          <pc:docMk/>
          <pc:sldMk cId="3977221359" sldId="340"/>
        </pc:sldMkLst>
      </pc:sldChg>
      <pc:sldChg chg="addSp delSp modSp mod chgLayout">
        <pc:chgData name="Alfred Asterjadhi" userId="39de57b9-85c0-4fd1-aaac-8ca2b6560ad0" providerId="ADAL" clId="{E98B568D-11B1-47B0-93A8-869740506C63}" dt="2023-10-06T23:40:01.421" v="524" actId="404"/>
        <pc:sldMkLst>
          <pc:docMk/>
          <pc:sldMk cId="3930036297" sldId="356"/>
        </pc:sldMkLst>
      </pc:sldChg>
      <pc:sldChg chg="modSp mod">
        <pc:chgData name="Alfred Asterjadhi" userId="39de57b9-85c0-4fd1-aaac-8ca2b6560ad0" providerId="ADAL" clId="{E98B568D-11B1-47B0-93A8-869740506C63}" dt="2023-10-06T23:41:09.184" v="557"/>
        <pc:sldMkLst>
          <pc:docMk/>
          <pc:sldMk cId="3576977642" sldId="362"/>
        </pc:sldMkLst>
      </pc:sldChg>
      <pc:sldChg chg="modSp mod">
        <pc:chgData name="Alfred Asterjadhi" userId="39de57b9-85c0-4fd1-aaac-8ca2b6560ad0" providerId="ADAL" clId="{E98B568D-11B1-47B0-93A8-869740506C63}" dt="2023-10-06T23:26:55.878" v="351"/>
        <pc:sldMkLst>
          <pc:docMk/>
          <pc:sldMk cId="2875004496" sldId="364"/>
        </pc:sldMkLst>
      </pc:sldChg>
      <pc:sldChg chg="addSp delSp modSp mod chgLayout">
        <pc:chgData name="Alfred Asterjadhi" userId="39de57b9-85c0-4fd1-aaac-8ca2b6560ad0" providerId="ADAL" clId="{E98B568D-11B1-47B0-93A8-869740506C63}" dt="2023-10-06T23:35:47.686" v="431" actId="478"/>
        <pc:sldMkLst>
          <pc:docMk/>
          <pc:sldMk cId="1843331871" sldId="365"/>
        </pc:sldMkLst>
      </pc:sldChg>
      <pc:sldChg chg="delSp modSp mod">
        <pc:chgData name="Alfred Asterjadhi" userId="39de57b9-85c0-4fd1-aaac-8ca2b6560ad0" providerId="ADAL" clId="{E98B568D-11B1-47B0-93A8-869740506C63}" dt="2023-10-06T23:40:20.646" v="530" actId="478"/>
        <pc:sldMkLst>
          <pc:docMk/>
          <pc:sldMk cId="3759718192" sldId="368"/>
        </pc:sldMkLst>
      </pc:sldChg>
      <pc:sldChg chg="modSp mod">
        <pc:chgData name="Alfred Asterjadhi" userId="39de57b9-85c0-4fd1-aaac-8ca2b6560ad0" providerId="ADAL" clId="{E98B568D-11B1-47B0-93A8-869740506C63}" dt="2023-10-06T23:41:19.533" v="565" actId="404"/>
        <pc:sldMkLst>
          <pc:docMk/>
          <pc:sldMk cId="1847581084" sldId="375"/>
        </pc:sldMkLst>
      </pc:sldChg>
      <pc:sldChg chg="modSp mod">
        <pc:chgData name="Alfred Asterjadhi" userId="39de57b9-85c0-4fd1-aaac-8ca2b6560ad0" providerId="ADAL" clId="{E98B568D-11B1-47B0-93A8-869740506C63}" dt="2023-10-06T23:27:00.372" v="352"/>
        <pc:sldMkLst>
          <pc:docMk/>
          <pc:sldMk cId="2696761607" sldId="393"/>
        </pc:sldMkLst>
      </pc:sldChg>
      <pc:sldChg chg="modSp del mod">
        <pc:chgData name="Alfred Asterjadhi" userId="39de57b9-85c0-4fd1-aaac-8ca2b6560ad0" providerId="ADAL" clId="{E98B568D-11B1-47B0-93A8-869740506C63}" dt="2023-10-06T23:38:41.638" v="491" actId="47"/>
        <pc:sldMkLst>
          <pc:docMk/>
          <pc:sldMk cId="917226829" sldId="396"/>
        </pc:sldMkLst>
      </pc:sldChg>
      <pc:sldChg chg="modSp del mod">
        <pc:chgData name="Alfred Asterjadhi" userId="39de57b9-85c0-4fd1-aaac-8ca2b6560ad0" providerId="ADAL" clId="{E98B568D-11B1-47B0-93A8-869740506C63}" dt="2023-10-06T23:38:46.168" v="494" actId="47"/>
        <pc:sldMkLst>
          <pc:docMk/>
          <pc:sldMk cId="3614762288" sldId="400"/>
        </pc:sldMkLst>
      </pc:sldChg>
      <pc:sldChg chg="addSp delSp modSp mod chgLayout">
        <pc:chgData name="Alfred Asterjadhi" userId="39de57b9-85c0-4fd1-aaac-8ca2b6560ad0" providerId="ADAL" clId="{E98B568D-11B1-47B0-93A8-869740506C63}" dt="2023-10-06T23:44:52.485" v="611" actId="207"/>
        <pc:sldMkLst>
          <pc:docMk/>
          <pc:sldMk cId="3530745078" sldId="981"/>
        </pc:sldMkLst>
      </pc:sldChg>
      <pc:sldChg chg="modSp mod">
        <pc:chgData name="Alfred Asterjadhi" userId="39de57b9-85c0-4fd1-aaac-8ca2b6560ad0" providerId="ADAL" clId="{E98B568D-11B1-47B0-93A8-869740506C63}" dt="2023-10-06T23:37:04.763" v="448" actId="20577"/>
        <pc:sldMkLst>
          <pc:docMk/>
          <pc:sldMk cId="3577588007" sldId="989"/>
        </pc:sldMkLst>
      </pc:sldChg>
      <pc:sldChg chg="modSp mod">
        <pc:chgData name="Alfred Asterjadhi" userId="39de57b9-85c0-4fd1-aaac-8ca2b6560ad0" providerId="ADAL" clId="{E98B568D-11B1-47B0-93A8-869740506C63}" dt="2023-10-06T23:39:08.295" v="504" actId="20577"/>
        <pc:sldMkLst>
          <pc:docMk/>
          <pc:sldMk cId="2409887836" sldId="994"/>
        </pc:sldMkLst>
      </pc:sldChg>
      <pc:sldChg chg="modSp del mod">
        <pc:chgData name="Alfred Asterjadhi" userId="39de57b9-85c0-4fd1-aaac-8ca2b6560ad0" providerId="ADAL" clId="{E98B568D-11B1-47B0-93A8-869740506C63}" dt="2023-10-06T23:38:48.640" v="496" actId="47"/>
        <pc:sldMkLst>
          <pc:docMk/>
          <pc:sldMk cId="3360543781" sldId="995"/>
        </pc:sldMkLst>
      </pc:sldChg>
      <pc:sldChg chg="modSp mod">
        <pc:chgData name="Alfred Asterjadhi" userId="39de57b9-85c0-4fd1-aaac-8ca2b6560ad0" providerId="ADAL" clId="{E98B568D-11B1-47B0-93A8-869740506C63}" dt="2023-10-06T23:40:52.529" v="551" actId="207"/>
        <pc:sldMkLst>
          <pc:docMk/>
          <pc:sldMk cId="3140364693" sldId="997"/>
        </pc:sldMkLst>
      </pc:sldChg>
      <pc:sldChg chg="modSp mod">
        <pc:chgData name="Alfred Asterjadhi" userId="39de57b9-85c0-4fd1-aaac-8ca2b6560ad0" providerId="ADAL" clId="{E98B568D-11B1-47B0-93A8-869740506C63}" dt="2023-10-06T23:27:34.260" v="357" actId="2711"/>
        <pc:sldMkLst>
          <pc:docMk/>
          <pc:sldMk cId="3395387797" sldId="1002"/>
        </pc:sldMkLst>
      </pc:sldChg>
      <pc:sldChg chg="modSp mod">
        <pc:chgData name="Alfred Asterjadhi" userId="39de57b9-85c0-4fd1-aaac-8ca2b6560ad0" providerId="ADAL" clId="{E98B568D-11B1-47B0-93A8-869740506C63}" dt="2023-10-06T23:34:46.757" v="419" actId="20577"/>
        <pc:sldMkLst>
          <pc:docMk/>
          <pc:sldMk cId="3233208257" sldId="1006"/>
        </pc:sldMkLst>
      </pc:sldChg>
      <pc:sldChg chg="modSp del mod">
        <pc:chgData name="Alfred Asterjadhi" userId="39de57b9-85c0-4fd1-aaac-8ca2b6560ad0" providerId="ADAL" clId="{E98B568D-11B1-47B0-93A8-869740506C63}" dt="2023-10-06T23:36:24.150" v="433" actId="47"/>
        <pc:sldMkLst>
          <pc:docMk/>
          <pc:sldMk cId="1768640220" sldId="1009"/>
        </pc:sldMkLst>
      </pc:sldChg>
      <pc:sldChg chg="modSp mod">
        <pc:chgData name="Alfred Asterjadhi" userId="39de57b9-85c0-4fd1-aaac-8ca2b6560ad0" providerId="ADAL" clId="{E98B568D-11B1-47B0-93A8-869740506C63}" dt="2023-10-06T23:36:58.066" v="446" actId="20577"/>
        <pc:sldMkLst>
          <pc:docMk/>
          <pc:sldMk cId="2757311451" sldId="1010"/>
        </pc:sldMkLst>
      </pc:sldChg>
      <pc:sldChg chg="modSp del mod">
        <pc:chgData name="Alfred Asterjadhi" userId="39de57b9-85c0-4fd1-aaac-8ca2b6560ad0" providerId="ADAL" clId="{E98B568D-11B1-47B0-93A8-869740506C63}" dt="2023-10-06T23:38:42.865" v="492" actId="47"/>
        <pc:sldMkLst>
          <pc:docMk/>
          <pc:sldMk cId="2064891760" sldId="1011"/>
        </pc:sldMkLst>
      </pc:sldChg>
      <pc:sldChg chg="modSp del mod">
        <pc:chgData name="Alfred Asterjadhi" userId="39de57b9-85c0-4fd1-aaac-8ca2b6560ad0" providerId="ADAL" clId="{E98B568D-11B1-47B0-93A8-869740506C63}" dt="2023-10-06T23:38:44.227" v="493" actId="47"/>
        <pc:sldMkLst>
          <pc:docMk/>
          <pc:sldMk cId="2270297831" sldId="1012"/>
        </pc:sldMkLst>
      </pc:sldChg>
      <pc:sldChg chg="modSp del mod">
        <pc:chgData name="Alfred Asterjadhi" userId="39de57b9-85c0-4fd1-aaac-8ca2b6560ad0" providerId="ADAL" clId="{E98B568D-11B1-47B0-93A8-869740506C63}" dt="2023-10-06T23:38:47.289" v="495" actId="47"/>
        <pc:sldMkLst>
          <pc:docMk/>
          <pc:sldMk cId="564270507" sldId="1013"/>
        </pc:sldMkLst>
      </pc:sldChg>
      <pc:sldChg chg="delSp modSp mod">
        <pc:chgData name="Alfred Asterjadhi" userId="39de57b9-85c0-4fd1-aaac-8ca2b6560ad0" providerId="ADAL" clId="{E98B568D-11B1-47B0-93A8-869740506C63}" dt="2023-10-06T23:35:59.066" v="432" actId="478"/>
        <pc:sldMkLst>
          <pc:docMk/>
          <pc:sldMk cId="3502069675" sldId="1014"/>
        </pc:sldMkLst>
      </pc:sldChg>
      <pc:sldChg chg="modSp del mod">
        <pc:chgData name="Alfred Asterjadhi" userId="39de57b9-85c0-4fd1-aaac-8ca2b6560ad0" providerId="ADAL" clId="{E98B568D-11B1-47B0-93A8-869740506C63}" dt="2023-10-06T23:27:47.126" v="358" actId="47"/>
        <pc:sldMkLst>
          <pc:docMk/>
          <pc:sldMk cId="613011798" sldId="1015"/>
        </pc:sldMkLst>
      </pc:sldChg>
      <pc:sldChg chg="modSp add mod">
        <pc:chgData name="Alfred Asterjadhi" userId="39de57b9-85c0-4fd1-aaac-8ca2b6560ad0" providerId="ADAL" clId="{E98B568D-11B1-47B0-93A8-869740506C63}" dt="2023-10-06T23:27:58.994" v="362" actId="20577"/>
        <pc:sldMkLst>
          <pc:docMk/>
          <pc:sldMk cId="3008076400" sldId="1015"/>
        </pc:sldMkLst>
      </pc:sldChg>
      <pc:sldChg chg="modSp del mod">
        <pc:chgData name="Alfred Asterjadhi" userId="39de57b9-85c0-4fd1-aaac-8ca2b6560ad0" providerId="ADAL" clId="{E98B568D-11B1-47B0-93A8-869740506C63}" dt="2023-10-06T23:27:50.007" v="359" actId="47"/>
        <pc:sldMkLst>
          <pc:docMk/>
          <pc:sldMk cId="1154211442" sldId="1016"/>
        </pc:sldMkLst>
      </pc:sldChg>
      <pc:sldChg chg="modSp add mod">
        <pc:chgData name="Alfred Asterjadhi" userId="39de57b9-85c0-4fd1-aaac-8ca2b6560ad0" providerId="ADAL" clId="{E98B568D-11B1-47B0-93A8-869740506C63}" dt="2023-10-06T23:34:14.894" v="384" actId="20577"/>
        <pc:sldMkLst>
          <pc:docMk/>
          <pc:sldMk cId="2760609468" sldId="1016"/>
        </pc:sldMkLst>
      </pc:sldChg>
      <pc:sldChg chg="modSp add mod">
        <pc:chgData name="Alfred Asterjadhi" userId="39de57b9-85c0-4fd1-aaac-8ca2b6560ad0" providerId="ADAL" clId="{E98B568D-11B1-47B0-93A8-869740506C63}" dt="2023-10-06T23:36:49.134" v="445" actId="20577"/>
        <pc:sldMkLst>
          <pc:docMk/>
          <pc:sldMk cId="492738087" sldId="1017"/>
        </pc:sldMkLst>
      </pc:sldChg>
      <pc:sldChg chg="modSp del mod">
        <pc:chgData name="Alfred Asterjadhi" userId="39de57b9-85c0-4fd1-aaac-8ca2b6560ad0" providerId="ADAL" clId="{E98B568D-11B1-47B0-93A8-869740506C63}" dt="2023-10-06T23:26:28.827" v="347" actId="47"/>
        <pc:sldMkLst>
          <pc:docMk/>
          <pc:sldMk cId="3558597144" sldId="1017"/>
        </pc:sldMkLst>
      </pc:sldChg>
      <pc:sldChg chg="modSp add mod">
        <pc:chgData name="Alfred Asterjadhi" userId="39de57b9-85c0-4fd1-aaac-8ca2b6560ad0" providerId="ADAL" clId="{E98B568D-11B1-47B0-93A8-869740506C63}" dt="2023-10-06T23:37:32.977" v="457" actId="20577"/>
        <pc:sldMkLst>
          <pc:docMk/>
          <pc:sldMk cId="535399661" sldId="1018"/>
        </pc:sldMkLst>
      </pc:sldChg>
      <pc:sldChg chg="modSp del mod">
        <pc:chgData name="Alfred Asterjadhi" userId="39de57b9-85c0-4fd1-aaac-8ca2b6560ad0" providerId="ADAL" clId="{E98B568D-11B1-47B0-93A8-869740506C63}" dt="2023-10-06T23:27:52.606" v="360" actId="47"/>
        <pc:sldMkLst>
          <pc:docMk/>
          <pc:sldMk cId="2882076470" sldId="1018"/>
        </pc:sldMkLst>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ldChg>
      <pc:sldChg chg="modSp add mod">
        <pc:chgData name="Alfred Asterjadhi" userId="39de57b9-85c0-4fd1-aaac-8ca2b6560ad0" providerId="ADAL" clId="{E98B568D-11B1-47B0-93A8-869740506C63}" dt="2023-10-06T23:44:41.692" v="610" actId="20577"/>
        <pc:sldMkLst>
          <pc:docMk/>
          <pc:sldMk cId="3869410219" sldId="1021"/>
        </pc:sldMkLst>
      </pc:sldChg>
      <pc:sldMasterChg chg="modSp mod">
        <pc:chgData name="Alfred Asterjadhi" userId="39de57b9-85c0-4fd1-aaac-8ca2b6560ad0" providerId="ADAL" clId="{E98B568D-11B1-47B0-93A8-869740506C63}" dt="2023-10-06T23:11:17.640" v="15" actId="20577"/>
        <pc:sldMasterMkLst>
          <pc:docMk/>
          <pc:sldMasterMk cId="0" sldId="2147483656"/>
        </pc:sldMasterMkLst>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ldChg>
      <pc:sldChg chg="modSp mod">
        <pc:chgData name="Alfred Asterjadhi" userId="39de57b9-85c0-4fd1-aaac-8ca2b6560ad0" providerId="ADAL" clId="{E0725D23-625E-498B-87E0-2B1913CF0FE0}" dt="2024-08-05T19:28:10.663" v="167" actId="20577"/>
        <pc:sldMkLst>
          <pc:docMk/>
          <pc:sldMk cId="0" sldId="257"/>
        </pc:sldMkLst>
      </pc:sldChg>
      <pc:sldChg chg="modSp mod">
        <pc:chgData name="Alfred Asterjadhi" userId="39de57b9-85c0-4fd1-aaac-8ca2b6560ad0" providerId="ADAL" clId="{E0725D23-625E-498B-87E0-2B1913CF0FE0}" dt="2024-08-05T19:25:34.565" v="16"/>
        <pc:sldMkLst>
          <pc:docMk/>
          <pc:sldMk cId="3254182675" sldId="258"/>
        </pc:sldMkLst>
      </pc:sldChg>
      <pc:sldChg chg="modSp mod">
        <pc:chgData name="Alfred Asterjadhi" userId="39de57b9-85c0-4fd1-aaac-8ca2b6560ad0" providerId="ADAL" clId="{E0725D23-625E-498B-87E0-2B1913CF0FE0}" dt="2024-08-05T19:25:37.453" v="18"/>
        <pc:sldMkLst>
          <pc:docMk/>
          <pc:sldMk cId="3136880362" sldId="260"/>
        </pc:sldMkLst>
      </pc:sldChg>
      <pc:sldChg chg="modSp mod">
        <pc:chgData name="Alfred Asterjadhi" userId="39de57b9-85c0-4fd1-aaac-8ca2b6560ad0" providerId="ADAL" clId="{E0725D23-625E-498B-87E0-2B1913CF0FE0}" dt="2024-08-05T19:25:49.833" v="20" actId="313"/>
        <pc:sldMkLst>
          <pc:docMk/>
          <pc:sldMk cId="1676196551" sldId="261"/>
        </pc:sldMkLst>
      </pc:sldChg>
      <pc:sldChg chg="modSp mod">
        <pc:chgData name="Alfred Asterjadhi" userId="39de57b9-85c0-4fd1-aaac-8ca2b6560ad0" providerId="ADAL" clId="{E0725D23-625E-498B-87E0-2B1913CF0FE0}" dt="2024-08-05T19:25:50.346" v="21" actId="313"/>
        <pc:sldMkLst>
          <pc:docMk/>
          <pc:sldMk cId="2927177891" sldId="263"/>
        </pc:sldMkLst>
      </pc:sldChg>
      <pc:sldChg chg="modSp mod">
        <pc:chgData name="Alfred Asterjadhi" userId="39de57b9-85c0-4fd1-aaac-8ca2b6560ad0" providerId="ADAL" clId="{E0725D23-625E-498B-87E0-2B1913CF0FE0}" dt="2024-08-05T19:25:50.834" v="22" actId="313"/>
        <pc:sldMkLst>
          <pc:docMk/>
          <pc:sldMk cId="4277600907" sldId="264"/>
        </pc:sldMkLst>
      </pc:sldChg>
      <pc:sldChg chg="modSp mod">
        <pc:chgData name="Alfred Asterjadhi" userId="39de57b9-85c0-4fd1-aaac-8ca2b6560ad0" providerId="ADAL" clId="{E0725D23-625E-498B-87E0-2B1913CF0FE0}" dt="2024-08-05T19:25:51.273" v="23" actId="313"/>
        <pc:sldMkLst>
          <pc:docMk/>
          <pc:sldMk cId="2436815634" sldId="265"/>
        </pc:sldMkLst>
      </pc:sldChg>
      <pc:sldChg chg="modSp mod">
        <pc:chgData name="Alfred Asterjadhi" userId="39de57b9-85c0-4fd1-aaac-8ca2b6560ad0" providerId="ADAL" clId="{E0725D23-625E-498B-87E0-2B1913CF0FE0}" dt="2024-08-05T19:25:51.649" v="24" actId="313"/>
        <pc:sldMkLst>
          <pc:docMk/>
          <pc:sldMk cId="2400177835" sldId="266"/>
        </pc:sldMkLst>
      </pc:sldChg>
      <pc:sldChg chg="modSp mod">
        <pc:chgData name="Alfred Asterjadhi" userId="39de57b9-85c0-4fd1-aaac-8ca2b6560ad0" providerId="ADAL" clId="{E0725D23-625E-498B-87E0-2B1913CF0FE0}" dt="2024-08-05T19:52:42.435" v="189" actId="20577"/>
        <pc:sldMkLst>
          <pc:docMk/>
          <pc:sldMk cId="132832093" sldId="267"/>
        </pc:sldMkLst>
      </pc:sldChg>
      <pc:sldChg chg="modSp mod">
        <pc:chgData name="Alfred Asterjadhi" userId="39de57b9-85c0-4fd1-aaac-8ca2b6560ad0" providerId="ADAL" clId="{E0725D23-625E-498B-87E0-2B1913CF0FE0}" dt="2024-09-09T04:39:13.333" v="6344" actId="20577"/>
        <pc:sldMkLst>
          <pc:docMk/>
          <pc:sldMk cId="3976818858" sldId="269"/>
        </pc:sldMkLst>
      </pc:sldChg>
      <pc:sldChg chg="modSp mod">
        <pc:chgData name="Alfred Asterjadhi" userId="39de57b9-85c0-4fd1-aaac-8ca2b6560ad0" providerId="ADAL" clId="{E0725D23-625E-498B-87E0-2B1913CF0FE0}" dt="2024-08-05T19:25:51.977" v="25" actId="313"/>
        <pc:sldMkLst>
          <pc:docMk/>
          <pc:sldMk cId="3387863760" sldId="270"/>
        </pc:sldMkLst>
      </pc:sldChg>
      <pc:sldChg chg="modSp mod">
        <pc:chgData name="Alfred Asterjadhi" userId="39de57b9-85c0-4fd1-aaac-8ca2b6560ad0" providerId="ADAL" clId="{E0725D23-625E-498B-87E0-2B1913CF0FE0}" dt="2024-09-09T04:47:35.003" v="6445" actId="14100"/>
        <pc:sldMkLst>
          <pc:docMk/>
          <pc:sldMk cId="2243228416" sldId="299"/>
        </pc:sldMkLst>
      </pc:sldChg>
      <pc:sldChg chg="modSp mod">
        <pc:chgData name="Alfred Asterjadhi" userId="39de57b9-85c0-4fd1-aaac-8ca2b6560ad0" providerId="ADAL" clId="{E0725D23-625E-498B-87E0-2B1913CF0FE0}" dt="2024-08-05T19:26:39.757" v="86" actId="313"/>
        <pc:sldMkLst>
          <pc:docMk/>
          <pc:sldMk cId="1677969607" sldId="323"/>
        </pc:sldMkLst>
      </pc:sldChg>
      <pc:sldChg chg="modSp mod">
        <pc:chgData name="Alfred Asterjadhi" userId="39de57b9-85c0-4fd1-aaac-8ca2b6560ad0" providerId="ADAL" clId="{E0725D23-625E-498B-87E0-2B1913CF0FE0}" dt="2024-08-05T19:51:47.230" v="175" actId="20577"/>
        <pc:sldMkLst>
          <pc:docMk/>
          <pc:sldMk cId="1908471061" sldId="328"/>
        </pc:sldMkLst>
      </pc:sldChg>
      <pc:sldChg chg="modSp mod">
        <pc:chgData name="Alfred Asterjadhi" userId="39de57b9-85c0-4fd1-aaac-8ca2b6560ad0" providerId="ADAL" clId="{E0725D23-625E-498B-87E0-2B1913CF0FE0}" dt="2024-08-05T19:25:52.401" v="26" actId="313"/>
        <pc:sldMkLst>
          <pc:docMk/>
          <pc:sldMk cId="15571502" sldId="330"/>
        </pc:sldMkLst>
      </pc:sldChg>
      <pc:sldChg chg="modSp mod">
        <pc:chgData name="Alfred Asterjadhi" userId="39de57b9-85c0-4fd1-aaac-8ca2b6560ad0" providerId="ADAL" clId="{E0725D23-625E-498B-87E0-2B1913CF0FE0}" dt="2024-08-05T19:25:52.741" v="27" actId="313"/>
        <pc:sldMkLst>
          <pc:docMk/>
          <pc:sldMk cId="3200711991" sldId="331"/>
        </pc:sldMkLst>
      </pc:sldChg>
      <pc:sldChg chg="modSp mod">
        <pc:chgData name="Alfred Asterjadhi" userId="39de57b9-85c0-4fd1-aaac-8ca2b6560ad0" providerId="ADAL" clId="{E0725D23-625E-498B-87E0-2B1913CF0FE0}" dt="2024-08-05T19:25:53.142" v="28" actId="313"/>
        <pc:sldMkLst>
          <pc:docMk/>
          <pc:sldMk cId="2409609221" sldId="332"/>
        </pc:sldMkLst>
      </pc:sldChg>
      <pc:sldChg chg="modSp mod">
        <pc:chgData name="Alfred Asterjadhi" userId="39de57b9-85c0-4fd1-aaac-8ca2b6560ad0" providerId="ADAL" clId="{E0725D23-625E-498B-87E0-2B1913CF0FE0}" dt="2024-08-05T19:25:32.488" v="15"/>
        <pc:sldMkLst>
          <pc:docMk/>
          <pc:sldMk cId="3843208451" sldId="333"/>
        </pc:sldMkLst>
      </pc:sldChg>
      <pc:sldChg chg="modSp mod">
        <pc:chgData name="Alfred Asterjadhi" userId="39de57b9-85c0-4fd1-aaac-8ca2b6560ad0" providerId="ADAL" clId="{E0725D23-625E-498B-87E0-2B1913CF0FE0}" dt="2024-08-05T19:25:36.162" v="17"/>
        <pc:sldMkLst>
          <pc:docMk/>
          <pc:sldMk cId="3977221359" sldId="340"/>
        </pc:sldMkLst>
      </pc:sldChg>
      <pc:sldChg chg="modSp mod">
        <pc:chgData name="Alfred Asterjadhi" userId="39de57b9-85c0-4fd1-aaac-8ca2b6560ad0" providerId="ADAL" clId="{E0725D23-625E-498B-87E0-2B1913CF0FE0}" dt="2024-09-10T20:29:14.879" v="6970" actId="6549"/>
        <pc:sldMkLst>
          <pc:docMk/>
          <pc:sldMk cId="3930036297" sldId="356"/>
        </pc:sldMkLst>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ldChg>
      <pc:sldChg chg="addSp delSp modSp mod chgLayout">
        <pc:chgData name="Alfred Asterjadhi" userId="39de57b9-85c0-4fd1-aaac-8ca2b6560ad0" providerId="ADAL" clId="{E0725D23-625E-498B-87E0-2B1913CF0FE0}" dt="2024-09-12T20:58:38.198" v="10069" actId="6549"/>
        <pc:sldMkLst>
          <pc:docMk/>
          <pc:sldMk cId="3140364693" sldId="997"/>
        </pc:sldMkLst>
      </pc:sldChg>
      <pc:sldChg chg="modSp mod">
        <pc:chgData name="Alfred Asterjadhi" userId="39de57b9-85c0-4fd1-aaac-8ca2b6560ad0" providerId="ADAL" clId="{E0725D23-625E-498B-87E0-2B1913CF0FE0}" dt="2024-09-09T20:41:57.833" v="6674" actId="13926"/>
        <pc:sldMkLst>
          <pc:docMk/>
          <pc:sldMk cId="3233208257" sldId="1006"/>
        </pc:sldMkLst>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ldChg>
      <pc:sldChg chg="modSp del mod">
        <pc:chgData name="Alfred Asterjadhi" userId="39de57b9-85c0-4fd1-aaac-8ca2b6560ad0" providerId="ADAL" clId="{E0725D23-625E-498B-87E0-2B1913CF0FE0}" dt="2024-09-09T04:48:10.270" v="6448" actId="2696"/>
        <pc:sldMkLst>
          <pc:docMk/>
          <pc:sldMk cId="991138630" sldId="1024"/>
        </pc:sldMkLst>
      </pc:sldChg>
      <pc:sldChg chg="modSp add mod">
        <pc:chgData name="Alfred Asterjadhi" userId="39de57b9-85c0-4fd1-aaac-8ca2b6560ad0" providerId="ADAL" clId="{E0725D23-625E-498B-87E0-2B1913CF0FE0}" dt="2024-09-12T02:10:58.077" v="9235" actId="13926"/>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ldChg>
      <pc:sldChg chg="addSp delSp modSp mod chgLayout">
        <pc:chgData name="Alfred Asterjadhi" userId="39de57b9-85c0-4fd1-aaac-8ca2b6560ad0" providerId="ADAL" clId="{E0725D23-625E-498B-87E0-2B1913CF0FE0}" dt="2024-08-05T20:11:22.642" v="635" actId="6264"/>
        <pc:sldMkLst>
          <pc:docMk/>
          <pc:sldMk cId="1865298196" sldId="1034"/>
        </pc:sldMkLst>
      </pc:sldChg>
      <pc:sldChg chg="addSp delSp modSp mod chgLayout">
        <pc:chgData name="Alfred Asterjadhi" userId="39de57b9-85c0-4fd1-aaac-8ca2b6560ad0" providerId="ADAL" clId="{E0725D23-625E-498B-87E0-2B1913CF0FE0}" dt="2024-09-12T02:28:21.258" v="9282" actId="113"/>
        <pc:sldMkLst>
          <pc:docMk/>
          <pc:sldMk cId="2191704044" sldId="1039"/>
        </pc:sldMkLst>
      </pc:sldChg>
      <pc:sldChg chg="modSp mod">
        <pc:chgData name="Alfred Asterjadhi" userId="39de57b9-85c0-4fd1-aaac-8ca2b6560ad0" providerId="ADAL" clId="{E0725D23-625E-498B-87E0-2B1913CF0FE0}" dt="2024-09-12T20:27:56.244" v="9922" actId="20577"/>
        <pc:sldMkLst>
          <pc:docMk/>
          <pc:sldMk cId="1268796722" sldId="1069"/>
        </pc:sldMkLst>
      </pc:sldChg>
      <pc:sldChg chg="modSp del mod">
        <pc:chgData name="Alfred Asterjadhi" userId="39de57b9-85c0-4fd1-aaac-8ca2b6560ad0" providerId="ADAL" clId="{E0725D23-625E-498B-87E0-2B1913CF0FE0}" dt="2024-08-05T20:06:57.935" v="486" actId="47"/>
        <pc:sldMkLst>
          <pc:docMk/>
          <pc:sldMk cId="86469410" sldId="1081"/>
        </pc:sldMkLst>
      </pc:sldChg>
      <pc:sldChg chg="modSp del mod">
        <pc:chgData name="Alfred Asterjadhi" userId="39de57b9-85c0-4fd1-aaac-8ca2b6560ad0" providerId="ADAL" clId="{E0725D23-625E-498B-87E0-2B1913CF0FE0}" dt="2024-08-05T20:06:59.757" v="487" actId="47"/>
        <pc:sldMkLst>
          <pc:docMk/>
          <pc:sldMk cId="241393342" sldId="1082"/>
        </pc:sldMkLst>
      </pc:sldChg>
      <pc:sldChg chg="modSp mod">
        <pc:chgData name="Alfred Asterjadhi" userId="39de57b9-85c0-4fd1-aaac-8ca2b6560ad0" providerId="ADAL" clId="{E0725D23-625E-498B-87E0-2B1913CF0FE0}" dt="2024-09-10T20:32:13.596" v="6985" actId="20577"/>
        <pc:sldMkLst>
          <pc:docMk/>
          <pc:sldMk cId="2943567508" sldId="1137"/>
        </pc:sldMkLst>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ldChg>
      <pc:sldChg chg="modSp del mod">
        <pc:chgData name="Alfred Asterjadhi" userId="39de57b9-85c0-4fd1-aaac-8ca2b6560ad0" providerId="ADAL" clId="{E0725D23-625E-498B-87E0-2B1913CF0FE0}" dt="2024-08-05T20:10:58.995" v="619" actId="47"/>
        <pc:sldMkLst>
          <pc:docMk/>
          <pc:sldMk cId="3553142668" sldId="1156"/>
        </pc:sldMkLst>
      </pc:sldChg>
      <pc:sldChg chg="addSp delSp modSp add mod">
        <pc:chgData name="Alfred Asterjadhi" userId="39de57b9-85c0-4fd1-aaac-8ca2b6560ad0" providerId="ADAL" clId="{E0725D23-625E-498B-87E0-2B1913CF0FE0}" dt="2024-09-10T04:20:05.206" v="6719" actId="20577"/>
        <pc:sldMkLst>
          <pc:docMk/>
          <pc:sldMk cId="1686497341" sldId="1157"/>
        </pc:sldMkLst>
      </pc:sldChg>
      <pc:sldChg chg="modSp del mod">
        <pc:chgData name="Alfred Asterjadhi" userId="39de57b9-85c0-4fd1-aaac-8ca2b6560ad0" providerId="ADAL" clId="{E0725D23-625E-498B-87E0-2B1913CF0FE0}" dt="2024-08-05T20:02:41.716" v="348" actId="2696"/>
        <pc:sldMkLst>
          <pc:docMk/>
          <pc:sldMk cId="1840254059" sldId="1157"/>
        </pc:sldMkLst>
      </pc:sldChg>
      <pc:sldChg chg="addSp modSp add mod">
        <pc:chgData name="Alfred Asterjadhi" userId="39de57b9-85c0-4fd1-aaac-8ca2b6560ad0" providerId="ADAL" clId="{E0725D23-625E-498B-87E0-2B1913CF0FE0}" dt="2024-09-10T04:23:22.309" v="6764" actId="207"/>
        <pc:sldMkLst>
          <pc:docMk/>
          <pc:sldMk cId="1087777977" sldId="1158"/>
        </pc:sldMkLst>
      </pc:sldChg>
      <pc:sldChg chg="modSp del mod">
        <pc:chgData name="Alfred Asterjadhi" userId="39de57b9-85c0-4fd1-aaac-8ca2b6560ad0" providerId="ADAL" clId="{E0725D23-625E-498B-87E0-2B1913CF0FE0}" dt="2024-08-05T20:02:41.716" v="348" actId="2696"/>
        <pc:sldMkLst>
          <pc:docMk/>
          <pc:sldMk cId="1688116962" sldId="1158"/>
        </pc:sldMkLst>
      </pc:sldChg>
      <pc:sldChg chg="modSp del mod">
        <pc:chgData name="Alfred Asterjadhi" userId="39de57b9-85c0-4fd1-aaac-8ca2b6560ad0" providerId="ADAL" clId="{E0725D23-625E-498B-87E0-2B1913CF0FE0}" dt="2024-08-05T20:07:04.326" v="489" actId="47"/>
        <pc:sldMkLst>
          <pc:docMk/>
          <pc:sldMk cId="4277591609" sldId="1159"/>
        </pc:sldMkLst>
      </pc:sldChg>
      <pc:sldChg chg="modSp del mod">
        <pc:chgData name="Alfred Asterjadhi" userId="39de57b9-85c0-4fd1-aaac-8ca2b6560ad0" providerId="ADAL" clId="{E0725D23-625E-498B-87E0-2B1913CF0FE0}" dt="2024-08-05T20:07:06.807" v="490" actId="47"/>
        <pc:sldMkLst>
          <pc:docMk/>
          <pc:sldMk cId="1309992779" sldId="1160"/>
        </pc:sldMkLst>
      </pc:sldChg>
      <pc:sldChg chg="modSp del mod">
        <pc:chgData name="Alfred Asterjadhi" userId="39de57b9-85c0-4fd1-aaac-8ca2b6560ad0" providerId="ADAL" clId="{E0725D23-625E-498B-87E0-2B1913CF0FE0}" dt="2024-08-05T20:07:17.764" v="495" actId="47"/>
        <pc:sldMkLst>
          <pc:docMk/>
          <pc:sldMk cId="3642245513" sldId="1161"/>
        </pc:sldMkLst>
      </pc:sldChg>
      <pc:sldChg chg="modSp del mod">
        <pc:chgData name="Alfred Asterjadhi" userId="39de57b9-85c0-4fd1-aaac-8ca2b6560ad0" providerId="ADAL" clId="{E0725D23-625E-498B-87E0-2B1913CF0FE0}" dt="2024-08-05T20:07:14.594" v="493" actId="47"/>
        <pc:sldMkLst>
          <pc:docMk/>
          <pc:sldMk cId="3885446920" sldId="1162"/>
        </pc:sldMkLst>
      </pc:sldChg>
      <pc:sldChg chg="modSp del mod">
        <pc:chgData name="Alfred Asterjadhi" userId="39de57b9-85c0-4fd1-aaac-8ca2b6560ad0" providerId="ADAL" clId="{E0725D23-625E-498B-87E0-2B1913CF0FE0}" dt="2024-08-05T20:07:24.218" v="501" actId="47"/>
        <pc:sldMkLst>
          <pc:docMk/>
          <pc:sldMk cId="1899489449" sldId="1163"/>
        </pc:sldMkLst>
      </pc:sldChg>
      <pc:sldChg chg="modSp del mod">
        <pc:chgData name="Alfred Asterjadhi" userId="39de57b9-85c0-4fd1-aaac-8ca2b6560ad0" providerId="ADAL" clId="{E0725D23-625E-498B-87E0-2B1913CF0FE0}" dt="2024-08-05T20:07:19.212" v="496" actId="47"/>
        <pc:sldMkLst>
          <pc:docMk/>
          <pc:sldMk cId="1988611422" sldId="1164"/>
        </pc:sldMkLst>
      </pc:sldChg>
      <pc:sldChg chg="modSp del mod">
        <pc:chgData name="Alfred Asterjadhi" userId="39de57b9-85c0-4fd1-aaac-8ca2b6560ad0" providerId="ADAL" clId="{E0725D23-625E-498B-87E0-2B1913CF0FE0}" dt="2024-08-05T20:07:27.807" v="504" actId="47"/>
        <pc:sldMkLst>
          <pc:docMk/>
          <pc:sldMk cId="717901067" sldId="1165"/>
        </pc:sldMkLst>
      </pc:sldChg>
      <pc:sldChg chg="modSp del mod">
        <pc:chgData name="Alfred Asterjadhi" userId="39de57b9-85c0-4fd1-aaac-8ca2b6560ad0" providerId="ADAL" clId="{E0725D23-625E-498B-87E0-2B1913CF0FE0}" dt="2024-08-05T20:07:25.631" v="502" actId="47"/>
        <pc:sldMkLst>
          <pc:docMk/>
          <pc:sldMk cId="1047267853" sldId="1166"/>
        </pc:sldMkLst>
      </pc:sldChg>
      <pc:sldChg chg="modSp mod">
        <pc:chgData name="Alfred Asterjadhi" userId="39de57b9-85c0-4fd1-aaac-8ca2b6560ad0" providerId="ADAL" clId="{E0725D23-625E-498B-87E0-2B1913CF0FE0}" dt="2024-09-08T00:44:45.352" v="2169" actId="255"/>
        <pc:sldMkLst>
          <pc:docMk/>
          <pc:sldMk cId="3486068256" sldId="1167"/>
        </pc:sldMkLst>
      </pc:sldChg>
      <pc:sldChg chg="addSp delSp modSp mod chgLayout">
        <pc:chgData name="Alfred Asterjadhi" userId="39de57b9-85c0-4fd1-aaac-8ca2b6560ad0" providerId="ADAL" clId="{E0725D23-625E-498B-87E0-2B1913CF0FE0}" dt="2024-09-09T19:16:06.122" v="6465" actId="404"/>
        <pc:sldMkLst>
          <pc:docMk/>
          <pc:sldMk cId="3441807947" sldId="1178"/>
        </pc:sldMkLst>
      </pc:sldChg>
      <pc:sldChg chg="modSp del mod">
        <pc:chgData name="Alfred Asterjadhi" userId="39de57b9-85c0-4fd1-aaac-8ca2b6560ad0" providerId="ADAL" clId="{E0725D23-625E-498B-87E0-2B1913CF0FE0}" dt="2024-08-05T20:07:13.260" v="492" actId="47"/>
        <pc:sldMkLst>
          <pc:docMk/>
          <pc:sldMk cId="3213506924" sldId="1180"/>
        </pc:sldMkLst>
      </pc:sldChg>
      <pc:sldChg chg="modSp mod">
        <pc:chgData name="Alfred Asterjadhi" userId="39de57b9-85c0-4fd1-aaac-8ca2b6560ad0" providerId="ADAL" clId="{E0725D23-625E-498B-87E0-2B1913CF0FE0}" dt="2024-09-12T02:09:29.569" v="9163" actId="13926"/>
        <pc:sldMkLst>
          <pc:docMk/>
          <pc:sldMk cId="1738592868" sldId="1181"/>
        </pc:sldMkLst>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ldChg>
      <pc:sldChg chg="modSp del mod">
        <pc:chgData name="Alfred Asterjadhi" userId="39de57b9-85c0-4fd1-aaac-8ca2b6560ad0" providerId="ADAL" clId="{E0725D23-625E-498B-87E0-2B1913CF0FE0}" dt="2024-08-05T20:00:31.750" v="295" actId="47"/>
        <pc:sldMkLst>
          <pc:docMk/>
          <pc:sldMk cId="3948754039" sldId="1183"/>
        </pc:sldMkLst>
      </pc:sldChg>
      <pc:sldChg chg="modSp del mod">
        <pc:chgData name="Alfred Asterjadhi" userId="39de57b9-85c0-4fd1-aaac-8ca2b6560ad0" providerId="ADAL" clId="{E0725D23-625E-498B-87E0-2B1913CF0FE0}" dt="2024-08-05T20:00:31.750" v="295" actId="47"/>
        <pc:sldMkLst>
          <pc:docMk/>
          <pc:sldMk cId="2028273618" sldId="1195"/>
        </pc:sldMkLst>
      </pc:sldChg>
      <pc:sldChg chg="modSp del mod">
        <pc:chgData name="Alfred Asterjadhi" userId="39de57b9-85c0-4fd1-aaac-8ca2b6560ad0" providerId="ADAL" clId="{E0725D23-625E-498B-87E0-2B1913CF0FE0}" dt="2024-08-05T20:00:31.750" v="295" actId="47"/>
        <pc:sldMkLst>
          <pc:docMk/>
          <pc:sldMk cId="131831141" sldId="1196"/>
        </pc:sldMkLst>
      </pc:sldChg>
      <pc:sldChg chg="modSp del mod">
        <pc:chgData name="Alfred Asterjadhi" userId="39de57b9-85c0-4fd1-aaac-8ca2b6560ad0" providerId="ADAL" clId="{E0725D23-625E-498B-87E0-2B1913CF0FE0}" dt="2024-08-05T20:00:35.656" v="296" actId="47"/>
        <pc:sldMkLst>
          <pc:docMk/>
          <pc:sldMk cId="3885592657" sldId="1197"/>
        </pc:sldMkLst>
      </pc:sldChg>
      <pc:sldChg chg="modSp del mod">
        <pc:chgData name="Alfred Asterjadhi" userId="39de57b9-85c0-4fd1-aaac-8ca2b6560ad0" providerId="ADAL" clId="{E0725D23-625E-498B-87E0-2B1913CF0FE0}" dt="2024-08-05T20:00:35.656" v="296" actId="47"/>
        <pc:sldMkLst>
          <pc:docMk/>
          <pc:sldMk cId="647461475" sldId="1198"/>
        </pc:sldMkLst>
      </pc:sldChg>
      <pc:sldChg chg="modSp del mod">
        <pc:chgData name="Alfred Asterjadhi" userId="39de57b9-85c0-4fd1-aaac-8ca2b6560ad0" providerId="ADAL" clId="{E0725D23-625E-498B-87E0-2B1913CF0FE0}" dt="2024-08-05T20:00:35.656" v="296" actId="47"/>
        <pc:sldMkLst>
          <pc:docMk/>
          <pc:sldMk cId="344935653" sldId="1199"/>
        </pc:sldMkLst>
      </pc:sldChg>
      <pc:sldChg chg="modSp del mod">
        <pc:chgData name="Alfred Asterjadhi" userId="39de57b9-85c0-4fd1-aaac-8ca2b6560ad0" providerId="ADAL" clId="{E0725D23-625E-498B-87E0-2B1913CF0FE0}" dt="2024-08-05T20:00:41.667" v="297" actId="47"/>
        <pc:sldMkLst>
          <pc:docMk/>
          <pc:sldMk cId="3986384652" sldId="1200"/>
        </pc:sldMkLst>
      </pc:sldChg>
      <pc:sldChg chg="modSp del mod">
        <pc:chgData name="Alfred Asterjadhi" userId="39de57b9-85c0-4fd1-aaac-8ca2b6560ad0" providerId="ADAL" clId="{E0725D23-625E-498B-87E0-2B1913CF0FE0}" dt="2024-08-05T20:00:41.667" v="297" actId="47"/>
        <pc:sldMkLst>
          <pc:docMk/>
          <pc:sldMk cId="1176276112" sldId="1201"/>
        </pc:sldMkLst>
      </pc:sldChg>
      <pc:sldChg chg="modSp del mod">
        <pc:chgData name="Alfred Asterjadhi" userId="39de57b9-85c0-4fd1-aaac-8ca2b6560ad0" providerId="ADAL" clId="{E0725D23-625E-498B-87E0-2B1913CF0FE0}" dt="2024-08-05T20:00:41.667" v="297" actId="47"/>
        <pc:sldMkLst>
          <pc:docMk/>
          <pc:sldMk cId="1611431265" sldId="1202"/>
        </pc:sldMkLst>
      </pc:sldChg>
      <pc:sldChg chg="modSp del mod">
        <pc:chgData name="Alfred Asterjadhi" userId="39de57b9-85c0-4fd1-aaac-8ca2b6560ad0" providerId="ADAL" clId="{E0725D23-625E-498B-87E0-2B1913CF0FE0}" dt="2024-08-05T20:00:41.667" v="297" actId="47"/>
        <pc:sldMkLst>
          <pc:docMk/>
          <pc:sldMk cId="3110360671" sldId="1203"/>
        </pc:sldMkLst>
      </pc:sldChg>
      <pc:sldChg chg="modSp del mod">
        <pc:chgData name="Alfred Asterjadhi" userId="39de57b9-85c0-4fd1-aaac-8ca2b6560ad0" providerId="ADAL" clId="{E0725D23-625E-498B-87E0-2B1913CF0FE0}" dt="2024-08-05T20:00:41.667" v="297" actId="47"/>
        <pc:sldMkLst>
          <pc:docMk/>
          <pc:sldMk cId="2966146245" sldId="1204"/>
        </pc:sldMkLst>
      </pc:sldChg>
      <pc:sldChg chg="modSp del mod">
        <pc:chgData name="Alfred Asterjadhi" userId="39de57b9-85c0-4fd1-aaac-8ca2b6560ad0" providerId="ADAL" clId="{E0725D23-625E-498B-87E0-2B1913CF0FE0}" dt="2024-08-05T20:00:41.667" v="297" actId="47"/>
        <pc:sldMkLst>
          <pc:docMk/>
          <pc:sldMk cId="3567551836" sldId="1205"/>
        </pc:sldMkLst>
      </pc:sldChg>
      <pc:sldChg chg="modSp del mod">
        <pc:chgData name="Alfred Asterjadhi" userId="39de57b9-85c0-4fd1-aaac-8ca2b6560ad0" providerId="ADAL" clId="{E0725D23-625E-498B-87E0-2B1913CF0FE0}" dt="2024-08-05T20:07:08.308" v="491" actId="47"/>
        <pc:sldMkLst>
          <pc:docMk/>
          <pc:sldMk cId="3842544756" sldId="1206"/>
        </pc:sldMkLst>
      </pc:sldChg>
      <pc:sldChg chg="modSp del mod">
        <pc:chgData name="Alfred Asterjadhi" userId="39de57b9-85c0-4fd1-aaac-8ca2b6560ad0" providerId="ADAL" clId="{E0725D23-625E-498B-87E0-2B1913CF0FE0}" dt="2024-08-05T20:07:16.187" v="494" actId="47"/>
        <pc:sldMkLst>
          <pc:docMk/>
          <pc:sldMk cId="1041698045" sldId="1207"/>
        </pc:sldMkLst>
      </pc:sldChg>
      <pc:sldChg chg="modSp del mod">
        <pc:chgData name="Alfred Asterjadhi" userId="39de57b9-85c0-4fd1-aaac-8ca2b6560ad0" providerId="ADAL" clId="{E0725D23-625E-498B-87E0-2B1913CF0FE0}" dt="2024-08-05T20:07:20.082" v="497" actId="47"/>
        <pc:sldMkLst>
          <pc:docMk/>
          <pc:sldMk cId="4227358353" sldId="1208"/>
        </pc:sldMkLst>
      </pc:sldChg>
      <pc:sldChg chg="modSp del mod">
        <pc:chgData name="Alfred Asterjadhi" userId="39de57b9-85c0-4fd1-aaac-8ca2b6560ad0" providerId="ADAL" clId="{E0725D23-625E-498B-87E0-2B1913CF0FE0}" dt="2024-08-05T20:07:26.661" v="503" actId="47"/>
        <pc:sldMkLst>
          <pc:docMk/>
          <pc:sldMk cId="2601368618" sldId="1211"/>
        </pc:sldMkLst>
      </pc:sldChg>
      <pc:sldChg chg="modSp del mod">
        <pc:chgData name="Alfred Asterjadhi" userId="39de57b9-85c0-4fd1-aaac-8ca2b6560ad0" providerId="ADAL" clId="{E0725D23-625E-498B-87E0-2B1913CF0FE0}" dt="2024-08-05T20:09:02.598" v="554" actId="47"/>
        <pc:sldMkLst>
          <pc:docMk/>
          <pc:sldMk cId="3323386175" sldId="1212"/>
        </pc:sldMkLst>
      </pc:sldChg>
      <pc:sldChg chg="modSp del mod">
        <pc:chgData name="Alfred Asterjadhi" userId="39de57b9-85c0-4fd1-aaac-8ca2b6560ad0" providerId="ADAL" clId="{E0725D23-625E-498B-87E0-2B1913CF0FE0}" dt="2024-08-05T20:07:01.801" v="488" actId="47"/>
        <pc:sldMkLst>
          <pc:docMk/>
          <pc:sldMk cId="867940206" sldId="1213"/>
        </pc:sldMkLst>
      </pc:sldChg>
      <pc:sldChg chg="modSp del mod">
        <pc:chgData name="Alfred Asterjadhi" userId="39de57b9-85c0-4fd1-aaac-8ca2b6560ad0" providerId="ADAL" clId="{E0725D23-625E-498B-87E0-2B1913CF0FE0}" dt="2024-08-05T20:07:21.088" v="498" actId="47"/>
        <pc:sldMkLst>
          <pc:docMk/>
          <pc:sldMk cId="1763116900" sldId="1214"/>
        </pc:sldMkLst>
      </pc:sldChg>
      <pc:sldChg chg="modSp del mod">
        <pc:chgData name="Alfred Asterjadhi" userId="39de57b9-85c0-4fd1-aaac-8ca2b6560ad0" providerId="ADAL" clId="{E0725D23-625E-498B-87E0-2B1913CF0FE0}" dt="2024-08-05T20:07:22.108" v="499" actId="47"/>
        <pc:sldMkLst>
          <pc:docMk/>
          <pc:sldMk cId="989542281" sldId="1215"/>
        </pc:sldMkLst>
      </pc:sldChg>
      <pc:sldChg chg="modSp del mod">
        <pc:chgData name="Alfred Asterjadhi" userId="39de57b9-85c0-4fd1-aaac-8ca2b6560ad0" providerId="ADAL" clId="{E0725D23-625E-498B-87E0-2B1913CF0FE0}" dt="2024-08-05T20:07:23.123" v="500" actId="47"/>
        <pc:sldMkLst>
          <pc:docMk/>
          <pc:sldMk cId="523346339" sldId="1216"/>
        </pc:sldMkLst>
      </pc:sldChg>
      <pc:sldChg chg="modSp del mod">
        <pc:chgData name="Alfred Asterjadhi" userId="39de57b9-85c0-4fd1-aaac-8ca2b6560ad0" providerId="ADAL" clId="{E0725D23-625E-498B-87E0-2B1913CF0FE0}" dt="2024-08-05T20:07:29.470" v="505" actId="47"/>
        <pc:sldMkLst>
          <pc:docMk/>
          <pc:sldMk cId="3443814257" sldId="1217"/>
        </pc:sldMkLst>
      </pc:sldChg>
      <pc:sldChg chg="modSp del mod">
        <pc:chgData name="Alfred Asterjadhi" userId="39de57b9-85c0-4fd1-aaac-8ca2b6560ad0" providerId="ADAL" clId="{E0725D23-625E-498B-87E0-2B1913CF0FE0}" dt="2024-08-05T20:07:30.619" v="506" actId="47"/>
        <pc:sldMkLst>
          <pc:docMk/>
          <pc:sldMk cId="4902324" sldId="1218"/>
        </pc:sldMkLst>
      </pc:sldChg>
      <pc:sldChg chg="addSp modSp add mod">
        <pc:chgData name="Alfred Asterjadhi" userId="39de57b9-85c0-4fd1-aaac-8ca2b6560ad0" providerId="ADAL" clId="{E0725D23-625E-498B-87E0-2B1913CF0FE0}" dt="2024-09-11T01:43:55.467" v="7356" actId="207"/>
        <pc:sldMkLst>
          <pc:docMk/>
          <pc:sldMk cId="4088868839" sldId="1219"/>
        </pc:sldMkLst>
      </pc:sldChg>
      <pc:sldChg chg="addSp modSp add mod">
        <pc:chgData name="Alfred Asterjadhi" userId="39de57b9-85c0-4fd1-aaac-8ca2b6560ad0" providerId="ADAL" clId="{E0725D23-625E-498B-87E0-2B1913CF0FE0}" dt="2024-09-11T18:29:59.233" v="8101" actId="207"/>
        <pc:sldMkLst>
          <pc:docMk/>
          <pc:sldMk cId="3678236525" sldId="1220"/>
        </pc:sldMkLst>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ldChg>
      <pc:sldChg chg="modSp add mod">
        <pc:chgData name="Alfred Asterjadhi" userId="39de57b9-85c0-4fd1-aaac-8ca2b6560ad0" providerId="ADAL" clId="{E0725D23-625E-498B-87E0-2B1913CF0FE0}" dt="2024-09-11T16:49:01.040" v="7480" actId="20577"/>
        <pc:sldMkLst>
          <pc:docMk/>
          <pc:sldMk cId="1373430212" sldId="1224"/>
        </pc:sldMkLst>
      </pc:sldChg>
      <pc:sldChg chg="addSp modSp add mod">
        <pc:chgData name="Alfred Asterjadhi" userId="39de57b9-85c0-4fd1-aaac-8ca2b6560ad0" providerId="ADAL" clId="{E0725D23-625E-498B-87E0-2B1913CF0FE0}" dt="2024-09-11T20:06:17.095" v="8352" actId="207"/>
        <pc:sldMkLst>
          <pc:docMk/>
          <pc:sldMk cId="3702184137" sldId="1225"/>
        </pc:sldMkLst>
      </pc:sldChg>
      <pc:sldChg chg="addSp modSp add mod">
        <pc:chgData name="Alfred Asterjadhi" userId="39de57b9-85c0-4fd1-aaac-8ca2b6560ad0" providerId="ADAL" clId="{E0725D23-625E-498B-87E0-2B1913CF0FE0}" dt="2024-09-11T20:02:48.624" v="8330" actId="207"/>
        <pc:sldMkLst>
          <pc:docMk/>
          <pc:sldMk cId="64688138" sldId="1226"/>
        </pc:sldMkLst>
      </pc:sldChg>
      <pc:sldChg chg="addSp modSp add mod">
        <pc:chgData name="Alfred Asterjadhi" userId="39de57b9-85c0-4fd1-aaac-8ca2b6560ad0" providerId="ADAL" clId="{E0725D23-625E-498B-87E0-2B1913CF0FE0}" dt="2024-09-12T20:04:17.767" v="9753" actId="207"/>
        <pc:sldMkLst>
          <pc:docMk/>
          <pc:sldMk cId="3384351993" sldId="1227"/>
        </pc:sldMkLst>
      </pc:sldChg>
      <pc:sldChg chg="addSp modSp add mod">
        <pc:chgData name="Alfred Asterjadhi" userId="39de57b9-85c0-4fd1-aaac-8ca2b6560ad0" providerId="ADAL" clId="{E0725D23-625E-498B-87E0-2B1913CF0FE0}" dt="2024-09-12T20:08:16.608" v="9852" actId="20577"/>
        <pc:sldMkLst>
          <pc:docMk/>
          <pc:sldMk cId="940992785" sldId="1228"/>
        </pc:sldMkLst>
      </pc:sldChg>
      <pc:sldChg chg="modSp add mod">
        <pc:chgData name="Alfred Asterjadhi" userId="39de57b9-85c0-4fd1-aaac-8ca2b6560ad0" providerId="ADAL" clId="{E0725D23-625E-498B-87E0-2B1913CF0FE0}" dt="2024-09-12T22:40:31.979" v="10217" actId="13926"/>
        <pc:sldMkLst>
          <pc:docMk/>
          <pc:sldMk cId="1043595049" sldId="1229"/>
        </pc:sldMkLst>
      </pc:sldChg>
      <pc:sldChg chg="modSp add mod">
        <pc:chgData name="Alfred Asterjadhi" userId="39de57b9-85c0-4fd1-aaac-8ca2b6560ad0" providerId="ADAL" clId="{E0725D23-625E-498B-87E0-2B1913CF0FE0}" dt="2024-09-12T22:30:41.128" v="10206" actId="207"/>
        <pc:sldMkLst>
          <pc:docMk/>
          <pc:sldMk cId="2178137531" sldId="1230"/>
        </pc:sldMkLst>
      </pc:sldChg>
      <pc:sldChg chg="addSp modSp add mod">
        <pc:chgData name="Alfred Asterjadhi" userId="39de57b9-85c0-4fd1-aaac-8ca2b6560ad0" providerId="ADAL" clId="{E0725D23-625E-498B-87E0-2B1913CF0FE0}" dt="2024-09-11T22:57:43.413" v="8509" actId="207"/>
        <pc:sldMkLst>
          <pc:docMk/>
          <pc:sldMk cId="174109028" sldId="1231"/>
        </pc:sldMkLst>
      </pc:sldChg>
      <pc:sldChg chg="addSp modSp add mod">
        <pc:chgData name="Alfred Asterjadhi" userId="39de57b9-85c0-4fd1-aaac-8ca2b6560ad0" providerId="ADAL" clId="{E0725D23-625E-498B-87E0-2B1913CF0FE0}" dt="2024-09-11T23:07:14.250" v="8682" actId="6549"/>
        <pc:sldMkLst>
          <pc:docMk/>
          <pc:sldMk cId="3589399835" sldId="1232"/>
        </pc:sldMkLst>
      </pc:sldChg>
      <pc:sldChg chg="modSp add mod">
        <pc:chgData name="Alfred Asterjadhi" userId="39de57b9-85c0-4fd1-aaac-8ca2b6560ad0" providerId="ADAL" clId="{E0725D23-625E-498B-87E0-2B1913CF0FE0}" dt="2024-09-08T00:45:26.798" v="2172" actId="255"/>
        <pc:sldMkLst>
          <pc:docMk/>
          <pc:sldMk cId="1589891063" sldId="1233"/>
        </pc:sldMkLst>
      </pc:sldChg>
      <pc:sldChg chg="modSp add mod">
        <pc:chgData name="Alfred Asterjadhi" userId="39de57b9-85c0-4fd1-aaac-8ca2b6560ad0" providerId="ADAL" clId="{E0725D23-625E-498B-87E0-2B1913CF0FE0}" dt="2024-09-09T03:47:25.513" v="6253" actId="20577"/>
        <pc:sldMkLst>
          <pc:docMk/>
          <pc:sldMk cId="1509154705" sldId="1234"/>
        </pc:sldMkLst>
      </pc:sldChg>
      <pc:sldChg chg="modSp add mod">
        <pc:chgData name="Alfred Asterjadhi" userId="39de57b9-85c0-4fd1-aaac-8ca2b6560ad0" providerId="ADAL" clId="{E0725D23-625E-498B-87E0-2B1913CF0FE0}" dt="2024-09-08T00:49:10.378" v="2179" actId="255"/>
        <pc:sldMkLst>
          <pc:docMk/>
          <pc:sldMk cId="1215503050" sldId="1235"/>
        </pc:sldMkLst>
      </pc:sldChg>
      <pc:sldChg chg="modSp add mod">
        <pc:chgData name="Alfred Asterjadhi" userId="39de57b9-85c0-4fd1-aaac-8ca2b6560ad0" providerId="ADAL" clId="{E0725D23-625E-498B-87E0-2B1913CF0FE0}" dt="2024-09-08T00:54:08.518" v="2197"/>
        <pc:sldMkLst>
          <pc:docMk/>
          <pc:sldMk cId="2246993140" sldId="1236"/>
        </pc:sldMkLst>
      </pc:sldChg>
      <pc:sldChg chg="modSp add del mod">
        <pc:chgData name="Alfred Asterjadhi" userId="39de57b9-85c0-4fd1-aaac-8ca2b6560ad0" providerId="ADAL" clId="{E0725D23-625E-498B-87E0-2B1913CF0FE0}" dt="2024-09-06T02:25:16.335" v="779" actId="47"/>
        <pc:sldMkLst>
          <pc:docMk/>
          <pc:sldMk cId="4013228180" sldId="1237"/>
        </pc:sldMkLst>
      </pc:sldChg>
      <pc:sldChg chg="modSp add mod">
        <pc:chgData name="Alfred Asterjadhi" userId="39de57b9-85c0-4fd1-aaac-8ca2b6560ad0" providerId="ADAL" clId="{E0725D23-625E-498B-87E0-2B1913CF0FE0}" dt="2024-09-08T01:17:04.638" v="2211" actId="255"/>
        <pc:sldMkLst>
          <pc:docMk/>
          <pc:sldMk cId="3473501647" sldId="1238"/>
        </pc:sldMkLst>
      </pc:sldChg>
      <pc:sldChg chg="modSp add mod">
        <pc:chgData name="Alfred Asterjadhi" userId="39de57b9-85c0-4fd1-aaac-8ca2b6560ad0" providerId="ADAL" clId="{E0725D23-625E-498B-87E0-2B1913CF0FE0}" dt="2024-09-08T17:21:29.864" v="5934" actId="20577"/>
        <pc:sldMkLst>
          <pc:docMk/>
          <pc:sldMk cId="914494314" sldId="1239"/>
        </pc:sldMkLst>
      </pc:sldChg>
      <pc:sldChg chg="modSp add mod">
        <pc:chgData name="Alfred Asterjadhi" userId="39de57b9-85c0-4fd1-aaac-8ca2b6560ad0" providerId="ADAL" clId="{E0725D23-625E-498B-87E0-2B1913CF0FE0}" dt="2024-09-08T01:17:12.735" v="2212" actId="255"/>
        <pc:sldMkLst>
          <pc:docMk/>
          <pc:sldMk cId="753087821" sldId="1240"/>
        </pc:sldMkLst>
      </pc:sldChg>
      <pc:sldChg chg="modSp add mod">
        <pc:chgData name="Alfred Asterjadhi" userId="39de57b9-85c0-4fd1-aaac-8ca2b6560ad0" providerId="ADAL" clId="{E0725D23-625E-498B-87E0-2B1913CF0FE0}" dt="2024-09-08T01:17:17.986" v="2213" actId="255"/>
        <pc:sldMkLst>
          <pc:docMk/>
          <pc:sldMk cId="3214682811" sldId="1241"/>
        </pc:sldMkLst>
      </pc:sldChg>
      <pc:sldChg chg="modSp add mod">
        <pc:chgData name="Alfred Asterjadhi" userId="39de57b9-85c0-4fd1-aaac-8ca2b6560ad0" providerId="ADAL" clId="{E0725D23-625E-498B-87E0-2B1913CF0FE0}" dt="2024-09-08T01:16:58.827" v="2210" actId="255"/>
        <pc:sldMkLst>
          <pc:docMk/>
          <pc:sldMk cId="738761298" sldId="1242"/>
        </pc:sldMkLst>
      </pc:sldChg>
      <pc:sldChg chg="modSp add mod">
        <pc:chgData name="Alfred Asterjadhi" userId="39de57b9-85c0-4fd1-aaac-8ca2b6560ad0" providerId="ADAL" clId="{E0725D23-625E-498B-87E0-2B1913CF0FE0}" dt="2024-09-10T04:27:01.914" v="6771" actId="2165"/>
        <pc:sldMkLst>
          <pc:docMk/>
          <pc:sldMk cId="3104439581" sldId="1243"/>
        </pc:sldMkLst>
      </pc:sldChg>
      <pc:sldChg chg="modSp add mod">
        <pc:chgData name="Alfred Asterjadhi" userId="39de57b9-85c0-4fd1-aaac-8ca2b6560ad0" providerId="ADAL" clId="{E0725D23-625E-498B-87E0-2B1913CF0FE0}" dt="2024-09-08T00:57:09.406" v="2208" actId="255"/>
        <pc:sldMkLst>
          <pc:docMk/>
          <pc:sldMk cId="2237694865" sldId="1244"/>
        </pc:sldMkLst>
      </pc:sldChg>
      <pc:sldChg chg="modSp add mod">
        <pc:chgData name="Alfred Asterjadhi" userId="39de57b9-85c0-4fd1-aaac-8ca2b6560ad0" providerId="ADAL" clId="{E0725D23-625E-498B-87E0-2B1913CF0FE0}" dt="2024-09-10T22:58:55.737" v="7059" actId="13926"/>
        <pc:sldMkLst>
          <pc:docMk/>
          <pc:sldMk cId="920259370" sldId="1245"/>
        </pc:sldMkLst>
      </pc:sldChg>
      <pc:sldChg chg="addSp modSp add mod">
        <pc:chgData name="Alfred Asterjadhi" userId="39de57b9-85c0-4fd1-aaac-8ca2b6560ad0" providerId="ADAL" clId="{E0725D23-625E-498B-87E0-2B1913CF0FE0}" dt="2024-09-10T22:55:28.862" v="7018" actId="207"/>
        <pc:sldMkLst>
          <pc:docMk/>
          <pc:sldMk cId="1885086192" sldId="1246"/>
        </pc:sldMkLst>
      </pc:sldChg>
      <pc:sldChg chg="modSp add mod">
        <pc:chgData name="Alfred Asterjadhi" userId="39de57b9-85c0-4fd1-aaac-8ca2b6560ad0" providerId="ADAL" clId="{E0725D23-625E-498B-87E0-2B1913CF0FE0}" dt="2024-09-12T03:31:47.793" v="9380" actId="207"/>
        <pc:sldMkLst>
          <pc:docMk/>
          <pc:sldMk cId="3400462390" sldId="1247"/>
        </pc:sldMkLst>
      </pc:sldChg>
      <pc:sldChg chg="modSp add mod">
        <pc:chgData name="Alfred Asterjadhi" userId="39de57b9-85c0-4fd1-aaac-8ca2b6560ad0" providerId="ADAL" clId="{E0725D23-625E-498B-87E0-2B1913CF0FE0}" dt="2024-09-08T00:57:00.988" v="2207" actId="255"/>
        <pc:sldMkLst>
          <pc:docMk/>
          <pc:sldMk cId="2805336240" sldId="1248"/>
        </pc:sldMkLst>
      </pc:sldChg>
      <pc:sldChg chg="modSp add mod">
        <pc:chgData name="Alfred Asterjadhi" userId="39de57b9-85c0-4fd1-aaac-8ca2b6560ad0" providerId="ADAL" clId="{E0725D23-625E-498B-87E0-2B1913CF0FE0}" dt="2024-09-09T19:33:30.750" v="6531" actId="21"/>
        <pc:sldMkLst>
          <pc:docMk/>
          <pc:sldMk cId="943281107" sldId="1249"/>
        </pc:sldMkLst>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ldChg>
      <pc:sldChg chg="modSp new mod">
        <pc:chgData name="Alfred Asterjadhi" userId="39de57b9-85c0-4fd1-aaac-8ca2b6560ad0" providerId="ADAL" clId="{E0725D23-625E-498B-87E0-2B1913CF0FE0}" dt="2024-09-11T23:03:54.866" v="8554"/>
        <pc:sldMkLst>
          <pc:docMk/>
          <pc:sldMk cId="2325061337" sldId="1251"/>
        </pc:sldMkLst>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ldChg>
      <pc:sldChg chg="modSp add mod">
        <pc:chgData name="Alfred Asterjadhi" userId="39de57b9-85c0-4fd1-aaac-8ca2b6560ad0" providerId="ADAL" clId="{E0725D23-625E-498B-87E0-2B1913CF0FE0}" dt="2024-09-12T02:48:18.399" v="9377" actId="20577"/>
        <pc:sldMkLst>
          <pc:docMk/>
          <pc:sldMk cId="1346084554" sldId="1253"/>
        </pc:sldMkLst>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ldChg>
      <pc:sldChg chg="modSp add mod">
        <pc:chgData name="Alfred Asterjadhi" userId="39de57b9-85c0-4fd1-aaac-8ca2b6560ad0" providerId="ADAL" clId="{E0725D23-625E-498B-87E0-2B1913CF0FE0}" dt="2024-09-12T21:19:18.148" v="10165" actId="114"/>
        <pc:sldMkLst>
          <pc:docMk/>
          <pc:sldMk cId="4212050258" sldId="1256"/>
        </pc:sldMkLst>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ldChg>
      <pc:sldChg chg="modSp add mod">
        <pc:chgData name="Alfred Asterjadhi" userId="39de57b9-85c0-4fd1-aaac-8ca2b6560ad0" providerId="ADAL" clId="{E0725D23-625E-498B-87E0-2B1913CF0FE0}" dt="2024-09-12T19:01:36.303" v="9703" actId="207"/>
        <pc:sldMkLst>
          <pc:docMk/>
          <pc:sldMk cId="1964973028" sldId="1258"/>
        </pc:sldMkLst>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ldChg>
      <pc:sldChg chg="addSp modSp add mod">
        <pc:chgData name="Alfred Asterjadhi" userId="39de57b9-85c0-4fd1-aaac-8ca2b6560ad0" providerId="ADAL" clId="{E0725D23-625E-498B-87E0-2B1913CF0FE0}" dt="2024-09-11T19:39:23.563" v="8268" actId="207"/>
        <pc:sldMkLst>
          <pc:docMk/>
          <pc:sldMk cId="2287328178" sldId="1260"/>
        </pc:sldMkLst>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ldChg>
      <pc:sldChg chg="modSp add del mod">
        <pc:chgData name="Alfred Asterjadhi" userId="39de57b9-85c0-4fd1-aaac-8ca2b6560ad0" providerId="ADAL" clId="{E0725D23-625E-498B-87E0-2B1913CF0FE0}" dt="2024-09-11T01:45:32.403" v="7417" actId="47"/>
        <pc:sldMkLst>
          <pc:docMk/>
          <pc:sldMk cId="235461544" sldId="1262"/>
        </pc:sldMkLst>
      </pc:sldChg>
      <pc:sldChg chg="addSp delSp modSp new mod chgLayout">
        <pc:chgData name="Alfred Asterjadhi" userId="39de57b9-85c0-4fd1-aaac-8ca2b6560ad0" providerId="ADAL" clId="{E0725D23-625E-498B-87E0-2B1913CF0FE0}" dt="2024-09-11T23:04:12.972" v="8581"/>
        <pc:sldMkLst>
          <pc:docMk/>
          <pc:sldMk cId="4237383730" sldId="1262"/>
        </pc:sldMkLst>
      </pc:sldChg>
      <pc:sldChg chg="modSp new mod">
        <pc:chgData name="Alfred Asterjadhi" userId="39de57b9-85c0-4fd1-aaac-8ca2b6560ad0" providerId="ADAL" clId="{E0725D23-625E-498B-87E0-2B1913CF0FE0}" dt="2024-09-12T20:06:49.560" v="9819" actId="113"/>
        <pc:sldMkLst>
          <pc:docMk/>
          <pc:sldMk cId="1579500198" sldId="1263"/>
        </pc:sldMkLst>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ldChg>
      <pc:sldChg chg="modSp add mod">
        <pc:chgData name="Alfred Asterjadhi" userId="39de57b9-85c0-4fd1-aaac-8ca2b6560ad0" providerId="ADAL" clId="{E0725D23-625E-498B-87E0-2B1913CF0FE0}" dt="2024-09-12T22:38:53.881" v="10213" actId="20577"/>
        <pc:sldMkLst>
          <pc:docMk/>
          <pc:sldMk cId="3657173588" sldId="1265"/>
        </pc:sldMkLst>
      </pc:sldChg>
      <pc:sldChg chg="modSp add del mod">
        <pc:chgData name="Alfred Asterjadhi" userId="39de57b9-85c0-4fd1-aaac-8ca2b6560ad0" providerId="ADAL" clId="{E0725D23-625E-498B-87E0-2B1913CF0FE0}" dt="2024-09-12T20:06:43.564" v="9818" actId="47"/>
        <pc:sldMkLst>
          <pc:docMk/>
          <pc:sldMk cId="2950777430" sldId="1266"/>
        </pc:sldMkLst>
      </pc:sldChg>
      <pc:sldChg chg="modSp new mod">
        <pc:chgData name="Alfred Asterjadhi" userId="39de57b9-85c0-4fd1-aaac-8ca2b6560ad0" providerId="ADAL" clId="{E0725D23-625E-498B-87E0-2B1913CF0FE0}" dt="2024-09-12T21:19:32.394" v="10166"/>
        <pc:sldMkLst>
          <pc:docMk/>
          <pc:sldMk cId="1529837873" sldId="1267"/>
        </pc:sldMkLst>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ldChg>
      <pc:sldChg chg="modSp add mod">
        <pc:chgData name="Alfred Asterjadhi" userId="39de57b9-85c0-4fd1-aaac-8ca2b6560ad0" providerId="ADAL" clId="{E0725D23-625E-498B-87E0-2B1913CF0FE0}" dt="2024-09-12T21:20:52.635" v="10186" actId="20577"/>
        <pc:sldMkLst>
          <pc:docMk/>
          <pc:sldMk cId="1861109961" sldId="1269"/>
        </pc:sldMkLst>
      </pc:sldChg>
      <pc:sldChg chg="modSp add mod">
        <pc:chgData name="Alfred Asterjadhi" userId="39de57b9-85c0-4fd1-aaac-8ca2b6560ad0" providerId="ADAL" clId="{E0725D23-625E-498B-87E0-2B1913CF0FE0}" dt="2024-09-12T22:44:06.003" v="10387" actId="403"/>
        <pc:sldMkLst>
          <pc:docMk/>
          <pc:sldMk cId="4567856" sldId="1270"/>
        </pc:sldMkLst>
      </pc:sldChg>
      <pc:sldChg chg="modSp add mod">
        <pc:chgData name="Alfred Asterjadhi" userId="39de57b9-85c0-4fd1-aaac-8ca2b6560ad0" providerId="ADAL" clId="{E0725D23-625E-498B-87E0-2B1913CF0FE0}" dt="2024-09-12T22:45:08.175" v="10443" actId="403"/>
        <pc:sldMkLst>
          <pc:docMk/>
          <pc:sldMk cId="1916192969" sldId="1271"/>
        </pc:sldMkLst>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ldChg>
      <pc:sldChg chg="modSp mod">
        <pc:chgData name="Alfred Asterjadhi" userId="39de57b9-85c0-4fd1-aaac-8ca2b6560ad0" providerId="ADAL" clId="{2761FCC1-4A6E-4EF5-91BC-E3C73DA579E7}" dt="2024-01-15T02:49:12.944" v="2926" actId="20577"/>
        <pc:sldMkLst>
          <pc:docMk/>
          <pc:sldMk cId="3976818858" sldId="269"/>
        </pc:sldMkLst>
      </pc:sldChg>
      <pc:sldChg chg="modSp mod">
        <pc:chgData name="Alfred Asterjadhi" userId="39de57b9-85c0-4fd1-aaac-8ca2b6560ad0" providerId="ADAL" clId="{2761FCC1-4A6E-4EF5-91BC-E3C73DA579E7}" dt="2024-01-16T04:03:11.467" v="3629"/>
        <pc:sldMkLst>
          <pc:docMk/>
          <pc:sldMk cId="2243228416" sldId="299"/>
        </pc:sldMkLst>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ldChg>
      <pc:sldChg chg="modSp mod">
        <pc:chgData name="Alfred Asterjadhi" userId="39de57b9-85c0-4fd1-aaac-8ca2b6560ad0" providerId="ADAL" clId="{2761FCC1-4A6E-4EF5-91BC-E3C73DA579E7}" dt="2024-01-16T04:09:26.065" v="3760" actId="403"/>
        <pc:sldMkLst>
          <pc:docMk/>
          <pc:sldMk cId="1908471061" sldId="328"/>
        </pc:sldMkLst>
      </pc:sldChg>
      <pc:sldChg chg="modSp mod">
        <pc:chgData name="Alfred Asterjadhi" userId="39de57b9-85c0-4fd1-aaac-8ca2b6560ad0" providerId="ADAL" clId="{2761FCC1-4A6E-4EF5-91BC-E3C73DA579E7}" dt="2024-01-18T21:07:44.894" v="4712" actId="13926"/>
        <pc:sldMkLst>
          <pc:docMk/>
          <pc:sldMk cId="3930036297" sldId="356"/>
        </pc:sldMkLst>
      </pc:sldChg>
      <pc:sldChg chg="modSp mod">
        <pc:chgData name="Alfred Asterjadhi" userId="39de57b9-85c0-4fd1-aaac-8ca2b6560ad0" providerId="ADAL" clId="{2761FCC1-4A6E-4EF5-91BC-E3C73DA579E7}" dt="2024-01-18T19:45:00.529" v="4701" actId="12"/>
        <pc:sldMkLst>
          <pc:docMk/>
          <pc:sldMk cId="3576977642" sldId="362"/>
        </pc:sldMkLst>
      </pc:sldChg>
      <pc:sldChg chg="modSp mod">
        <pc:chgData name="Alfred Asterjadhi" userId="39de57b9-85c0-4fd1-aaac-8ca2b6560ad0" providerId="ADAL" clId="{2761FCC1-4A6E-4EF5-91BC-E3C73DA579E7}" dt="2024-01-15T21:08:38.015" v="3304" actId="13926"/>
        <pc:sldMkLst>
          <pc:docMk/>
          <pc:sldMk cId="3831805578" sldId="365"/>
        </pc:sldMkLst>
      </pc:sldChg>
      <pc:sldChg chg="modSp mod">
        <pc:chgData name="Alfred Asterjadhi" userId="39de57b9-85c0-4fd1-aaac-8ca2b6560ad0" providerId="ADAL" clId="{2761FCC1-4A6E-4EF5-91BC-E3C73DA579E7}" dt="2024-01-22T19:23:15.244" v="4926" actId="207"/>
        <pc:sldMkLst>
          <pc:docMk/>
          <pc:sldMk cId="2696761607" sldId="393"/>
        </pc:sldMkLst>
      </pc:sldChg>
      <pc:sldChg chg="modSp mod">
        <pc:chgData name="Alfred Asterjadhi" userId="39de57b9-85c0-4fd1-aaac-8ca2b6560ad0" providerId="ADAL" clId="{2761FCC1-4A6E-4EF5-91BC-E3C73DA579E7}" dt="2024-01-18T22:23:23.426" v="4726" actId="6549"/>
        <pc:sldMkLst>
          <pc:docMk/>
          <pc:sldMk cId="3140364693" sldId="997"/>
        </pc:sldMkLst>
      </pc:sldChg>
      <pc:sldChg chg="modSp mod">
        <pc:chgData name="Alfred Asterjadhi" userId="39de57b9-85c0-4fd1-aaac-8ca2b6560ad0" providerId="ADAL" clId="{2761FCC1-4A6E-4EF5-91BC-E3C73DA579E7}" dt="2024-01-15T18:53:40.046" v="3185" actId="13926"/>
        <pc:sldMkLst>
          <pc:docMk/>
          <pc:sldMk cId="3233208257" sldId="1006"/>
        </pc:sldMkLst>
      </pc:sldChg>
      <pc:sldChg chg="modSp mod">
        <pc:chgData name="Alfred Asterjadhi" userId="39de57b9-85c0-4fd1-aaac-8ca2b6560ad0" providerId="ADAL" clId="{2761FCC1-4A6E-4EF5-91BC-E3C73DA579E7}" dt="2024-01-15T21:06:39.663" v="3231" actId="13926"/>
        <pc:sldMkLst>
          <pc:docMk/>
          <pc:sldMk cId="3869410219" sldId="1021"/>
        </pc:sldMkLst>
      </pc:sldChg>
      <pc:sldChg chg="modSp mod">
        <pc:chgData name="Alfred Asterjadhi" userId="39de57b9-85c0-4fd1-aaac-8ca2b6560ad0" providerId="ADAL" clId="{2761FCC1-4A6E-4EF5-91BC-E3C73DA579E7}" dt="2024-01-15T18:24:21.276" v="3022" actId="20577"/>
        <pc:sldMkLst>
          <pc:docMk/>
          <pc:sldMk cId="4200130042" sldId="1023"/>
        </pc:sldMkLst>
      </pc:sldChg>
      <pc:sldChg chg="modSp mod">
        <pc:chgData name="Alfred Asterjadhi" userId="39de57b9-85c0-4fd1-aaac-8ca2b6560ad0" providerId="ADAL" clId="{2761FCC1-4A6E-4EF5-91BC-E3C73DA579E7}" dt="2024-01-15T18:52:01.487" v="3143" actId="20577"/>
        <pc:sldMkLst>
          <pc:docMk/>
          <pc:sldMk cId="991138630" sldId="1024"/>
        </pc:sldMkLst>
      </pc:sldChg>
      <pc:sldChg chg="modSp mod">
        <pc:chgData name="Alfred Asterjadhi" userId="39de57b9-85c0-4fd1-aaac-8ca2b6560ad0" providerId="ADAL" clId="{2761FCC1-4A6E-4EF5-91BC-E3C73DA579E7}" dt="2024-01-15T18:53:04.882" v="3179" actId="20577"/>
        <pc:sldMkLst>
          <pc:docMk/>
          <pc:sldMk cId="1404386273" sldId="1025"/>
        </pc:sldMkLst>
      </pc:sldChg>
      <pc:sldChg chg="addSp delSp modSp mod chgLayout">
        <pc:chgData name="Alfred Asterjadhi" userId="39de57b9-85c0-4fd1-aaac-8ca2b6560ad0" providerId="ADAL" clId="{2761FCC1-4A6E-4EF5-91BC-E3C73DA579E7}" dt="2024-01-15T20:32:54.366" v="3189" actId="207"/>
        <pc:sldMkLst>
          <pc:docMk/>
          <pc:sldMk cId="3287547131" sldId="1028"/>
        </pc:sldMkLst>
      </pc:sldChg>
      <pc:sldChg chg="modSp mod">
        <pc:chgData name="Alfred Asterjadhi" userId="39de57b9-85c0-4fd1-aaac-8ca2b6560ad0" providerId="ADAL" clId="{2761FCC1-4A6E-4EF5-91BC-E3C73DA579E7}" dt="2024-01-18T15:39:10.535" v="4394" actId="13926"/>
        <pc:sldMkLst>
          <pc:docMk/>
          <pc:sldMk cId="3095361314" sldId="1029"/>
        </pc:sldMkLst>
      </pc:sldChg>
      <pc:sldChg chg="modSp mod">
        <pc:chgData name="Alfred Asterjadhi" userId="39de57b9-85c0-4fd1-aaac-8ca2b6560ad0" providerId="ADAL" clId="{2761FCC1-4A6E-4EF5-91BC-E3C73DA579E7}" dt="2024-01-16T21:28:38.293" v="4063" actId="13926"/>
        <pc:sldMkLst>
          <pc:docMk/>
          <pc:sldMk cId="3959530559" sldId="1030"/>
        </pc:sldMkLst>
      </pc:sldChg>
      <pc:sldChg chg="modSp mod">
        <pc:chgData name="Alfred Asterjadhi" userId="39de57b9-85c0-4fd1-aaac-8ca2b6560ad0" providerId="ADAL" clId="{2761FCC1-4A6E-4EF5-91BC-E3C73DA579E7}" dt="2024-01-18T22:26:01.190" v="4731" actId="20577"/>
        <pc:sldMkLst>
          <pc:docMk/>
          <pc:sldMk cId="1865298196" sldId="1034"/>
        </pc:sldMkLst>
      </pc:sldChg>
      <pc:sldChg chg="modSp mod">
        <pc:chgData name="Alfred Asterjadhi" userId="39de57b9-85c0-4fd1-aaac-8ca2b6560ad0" providerId="ADAL" clId="{2761FCC1-4A6E-4EF5-91BC-E3C73DA579E7}" dt="2024-01-16T03:48:33.340" v="3337" actId="207"/>
        <pc:sldMkLst>
          <pc:docMk/>
          <pc:sldMk cId="603264867" sldId="1036"/>
        </pc:sldMkLst>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ldChg>
      <pc:sldChg chg="addSp delSp modSp mod chgLayout">
        <pc:chgData name="Alfred Asterjadhi" userId="39de57b9-85c0-4fd1-aaac-8ca2b6560ad0" providerId="ADAL" clId="{2761FCC1-4A6E-4EF5-91BC-E3C73DA579E7}" dt="2024-01-18T22:03:28.778" v="4718" actId="207"/>
        <pc:sldMkLst>
          <pc:docMk/>
          <pc:sldMk cId="3814028870" sldId="1039"/>
        </pc:sldMkLst>
      </pc:sldChg>
      <pc:sldChg chg="modSp mod">
        <pc:chgData name="Alfred Asterjadhi" userId="39de57b9-85c0-4fd1-aaac-8ca2b6560ad0" providerId="ADAL" clId="{2761FCC1-4A6E-4EF5-91BC-E3C73DA579E7}" dt="2024-01-22T19:23:35.711" v="4929" actId="207"/>
        <pc:sldMkLst>
          <pc:docMk/>
          <pc:sldMk cId="3828928684" sldId="1058"/>
        </pc:sldMkLst>
      </pc:sldChg>
      <pc:sldChg chg="modSp mod">
        <pc:chgData name="Alfred Asterjadhi" userId="39de57b9-85c0-4fd1-aaac-8ca2b6560ad0" providerId="ADAL" clId="{2761FCC1-4A6E-4EF5-91BC-E3C73DA579E7}" dt="2024-01-22T19:23:46.241" v="4931" actId="207"/>
        <pc:sldMkLst>
          <pc:docMk/>
          <pc:sldMk cId="1089014833" sldId="1059"/>
        </pc:sldMkLst>
      </pc:sldChg>
      <pc:sldChg chg="modSp mod">
        <pc:chgData name="Alfred Asterjadhi" userId="39de57b9-85c0-4fd1-aaac-8ca2b6560ad0" providerId="ADAL" clId="{2761FCC1-4A6E-4EF5-91BC-E3C73DA579E7}" dt="2024-01-22T19:23:53.603" v="4933" actId="207"/>
        <pc:sldMkLst>
          <pc:docMk/>
          <pc:sldMk cId="3832852367" sldId="1060"/>
        </pc:sldMkLst>
      </pc:sldChg>
      <pc:sldChg chg="modSp mod">
        <pc:chgData name="Alfred Asterjadhi" userId="39de57b9-85c0-4fd1-aaac-8ca2b6560ad0" providerId="ADAL" clId="{2761FCC1-4A6E-4EF5-91BC-E3C73DA579E7}" dt="2024-01-22T19:24:10.699" v="4937" actId="207"/>
        <pc:sldMkLst>
          <pc:docMk/>
          <pc:sldMk cId="2528763118" sldId="1061"/>
        </pc:sldMkLst>
      </pc:sldChg>
      <pc:sldChg chg="addSp delSp modSp mod">
        <pc:chgData name="Alfred Asterjadhi" userId="39de57b9-85c0-4fd1-aaac-8ca2b6560ad0" providerId="ADAL" clId="{2761FCC1-4A6E-4EF5-91BC-E3C73DA579E7}" dt="2024-01-16T21:23:35.454" v="3990" actId="20577"/>
        <pc:sldMkLst>
          <pc:docMk/>
          <pc:sldMk cId="420957283" sldId="1062"/>
        </pc:sldMkLst>
      </pc:sldChg>
      <pc:sldChg chg="modSp mod">
        <pc:chgData name="Alfred Asterjadhi" userId="39de57b9-85c0-4fd1-aaac-8ca2b6560ad0" providerId="ADAL" clId="{2761FCC1-4A6E-4EF5-91BC-E3C73DA579E7}" dt="2024-01-22T18:49:08.115" v="4733" actId="13926"/>
        <pc:sldMkLst>
          <pc:docMk/>
          <pc:sldMk cId="4237730190" sldId="1063"/>
        </pc:sldMkLst>
      </pc:sldChg>
      <pc:sldChg chg="modSp mod">
        <pc:chgData name="Alfred Asterjadhi" userId="39de57b9-85c0-4fd1-aaac-8ca2b6560ad0" providerId="ADAL" clId="{2761FCC1-4A6E-4EF5-91BC-E3C73DA579E7}" dt="2024-01-17T17:05:35.359" v="4388" actId="207"/>
        <pc:sldMkLst>
          <pc:docMk/>
          <pc:sldMk cId="755068326" sldId="1064"/>
        </pc:sldMkLst>
      </pc:sldChg>
      <pc:sldChg chg="modSp mod">
        <pc:chgData name="Alfred Asterjadhi" userId="39de57b9-85c0-4fd1-aaac-8ca2b6560ad0" providerId="ADAL" clId="{2761FCC1-4A6E-4EF5-91BC-E3C73DA579E7}" dt="2024-01-22T18:49:20.953" v="4735" actId="13926"/>
        <pc:sldMkLst>
          <pc:docMk/>
          <pc:sldMk cId="3310225282" sldId="1065"/>
        </pc:sldMkLst>
      </pc:sldChg>
      <pc:sldChg chg="modSp mod">
        <pc:chgData name="Alfred Asterjadhi" userId="39de57b9-85c0-4fd1-aaac-8ca2b6560ad0" providerId="ADAL" clId="{2761FCC1-4A6E-4EF5-91BC-E3C73DA579E7}" dt="2024-01-17T17:05:43.606" v="4389" actId="207"/>
        <pc:sldMkLst>
          <pc:docMk/>
          <pc:sldMk cId="3289567463" sldId="1066"/>
        </pc:sldMkLst>
      </pc:sldChg>
      <pc:sldChg chg="modSp mod">
        <pc:chgData name="Alfred Asterjadhi" userId="39de57b9-85c0-4fd1-aaac-8ca2b6560ad0" providerId="ADAL" clId="{2761FCC1-4A6E-4EF5-91BC-E3C73DA579E7}" dt="2024-01-22T18:50:41.891" v="4738" actId="207"/>
        <pc:sldMkLst>
          <pc:docMk/>
          <pc:sldMk cId="856501673" sldId="1067"/>
        </pc:sldMkLst>
      </pc:sldChg>
      <pc:sldChg chg="modSp mod">
        <pc:chgData name="Alfred Asterjadhi" userId="39de57b9-85c0-4fd1-aaac-8ca2b6560ad0" providerId="ADAL" clId="{2761FCC1-4A6E-4EF5-91BC-E3C73DA579E7}" dt="2024-01-22T19:18:35.762" v="4911" actId="13926"/>
        <pc:sldMkLst>
          <pc:docMk/>
          <pc:sldMk cId="3051592254" sldId="1068"/>
        </pc:sldMkLst>
      </pc:sldChg>
      <pc:sldChg chg="modSp mod">
        <pc:chgData name="Alfred Asterjadhi" userId="39de57b9-85c0-4fd1-aaac-8ca2b6560ad0" providerId="ADAL" clId="{2761FCC1-4A6E-4EF5-91BC-E3C73DA579E7}" dt="2024-01-18T21:07:01.748" v="4711" actId="6549"/>
        <pc:sldMkLst>
          <pc:docMk/>
          <pc:sldMk cId="1268796722" sldId="1069"/>
        </pc:sldMkLst>
      </pc:sldChg>
      <pc:sldChg chg="modSp mod">
        <pc:chgData name="Alfred Asterjadhi" userId="39de57b9-85c0-4fd1-aaac-8ca2b6560ad0" providerId="ADAL" clId="{2761FCC1-4A6E-4EF5-91BC-E3C73DA579E7}" dt="2024-01-22T19:24:21.077" v="4939" actId="207"/>
        <pc:sldMkLst>
          <pc:docMk/>
          <pc:sldMk cId="1911178581" sldId="1070"/>
        </pc:sldMkLst>
      </pc:sldChg>
      <pc:sldChg chg="modSp mod">
        <pc:chgData name="Alfred Asterjadhi" userId="39de57b9-85c0-4fd1-aaac-8ca2b6560ad0" providerId="ADAL" clId="{2761FCC1-4A6E-4EF5-91BC-E3C73DA579E7}" dt="2024-01-22T19:24:28.525" v="4941" actId="207"/>
        <pc:sldMkLst>
          <pc:docMk/>
          <pc:sldMk cId="4040184548" sldId="1071"/>
        </pc:sldMkLst>
      </pc:sldChg>
      <pc:sldChg chg="modSp mod">
        <pc:chgData name="Alfred Asterjadhi" userId="39de57b9-85c0-4fd1-aaac-8ca2b6560ad0" providerId="ADAL" clId="{2761FCC1-4A6E-4EF5-91BC-E3C73DA579E7}" dt="2024-01-22T19:24:34.893" v="4942" actId="207"/>
        <pc:sldMkLst>
          <pc:docMk/>
          <pc:sldMk cId="4205713527" sldId="1072"/>
        </pc:sldMkLst>
      </pc:sldChg>
      <pc:sldChg chg="modSp mod">
        <pc:chgData name="Alfred Asterjadhi" userId="39de57b9-85c0-4fd1-aaac-8ca2b6560ad0" providerId="ADAL" clId="{2761FCC1-4A6E-4EF5-91BC-E3C73DA579E7}" dt="2024-01-22T19:24:52.015" v="4945" actId="207"/>
        <pc:sldMkLst>
          <pc:docMk/>
          <pc:sldMk cId="2732103386" sldId="1073"/>
        </pc:sldMkLst>
      </pc:sldChg>
      <pc:sldChg chg="modSp mod">
        <pc:chgData name="Alfred Asterjadhi" userId="39de57b9-85c0-4fd1-aaac-8ca2b6560ad0" providerId="ADAL" clId="{2761FCC1-4A6E-4EF5-91BC-E3C73DA579E7}" dt="2024-01-22T19:24:05.986" v="4936" actId="207"/>
        <pc:sldMkLst>
          <pc:docMk/>
          <pc:sldMk cId="170347333" sldId="1075"/>
        </pc:sldMkLst>
      </pc:sldChg>
      <pc:sldChg chg="modSp mod">
        <pc:chgData name="Alfred Asterjadhi" userId="39de57b9-85c0-4fd1-aaac-8ca2b6560ad0" providerId="ADAL" clId="{2761FCC1-4A6E-4EF5-91BC-E3C73DA579E7}" dt="2024-01-14T16:03:30.593" v="1315"/>
        <pc:sldMkLst>
          <pc:docMk/>
          <pc:sldMk cId="2014521104" sldId="1076"/>
        </pc:sldMkLst>
      </pc:sldChg>
      <pc:sldChg chg="modSp add mod">
        <pc:chgData name="Alfred Asterjadhi" userId="39de57b9-85c0-4fd1-aaac-8ca2b6560ad0" providerId="ADAL" clId="{2761FCC1-4A6E-4EF5-91BC-E3C73DA579E7}" dt="2024-01-22T19:24:44.652" v="4944" actId="207"/>
        <pc:sldMkLst>
          <pc:docMk/>
          <pc:sldMk cId="3746500770" sldId="1077"/>
        </pc:sldMkLst>
      </pc:sldChg>
      <pc:sldChg chg="modSp add mod">
        <pc:chgData name="Alfred Asterjadhi" userId="39de57b9-85c0-4fd1-aaac-8ca2b6560ad0" providerId="ADAL" clId="{2761FCC1-4A6E-4EF5-91BC-E3C73DA579E7}" dt="2024-01-22T18:53:49.171" v="4743" actId="207"/>
        <pc:sldMkLst>
          <pc:docMk/>
          <pc:sldMk cId="1823115943" sldId="1078"/>
        </pc:sldMkLst>
      </pc:sldChg>
      <pc:sldChg chg="modSp add mod">
        <pc:chgData name="Alfred Asterjadhi" userId="39de57b9-85c0-4fd1-aaac-8ca2b6560ad0" providerId="ADAL" clId="{2761FCC1-4A6E-4EF5-91BC-E3C73DA579E7}" dt="2024-01-22T19:09:10.631" v="4882" actId="115"/>
        <pc:sldMkLst>
          <pc:docMk/>
          <pc:sldMk cId="846108429" sldId="1079"/>
        </pc:sldMkLst>
      </pc:sldChg>
      <pc:sldChg chg="modSp add mod">
        <pc:chgData name="Alfred Asterjadhi" userId="39de57b9-85c0-4fd1-aaac-8ca2b6560ad0" providerId="ADAL" clId="{2761FCC1-4A6E-4EF5-91BC-E3C73DA579E7}" dt="2024-01-16T21:25:04.585" v="4006" actId="207"/>
        <pc:sldMkLst>
          <pc:docMk/>
          <pc:sldMk cId="2513109871" sldId="1080"/>
        </pc:sldMkLst>
      </pc:sldChg>
      <pc:sldChg chg="modSp add mod">
        <pc:chgData name="Alfred Asterjadhi" userId="39de57b9-85c0-4fd1-aaac-8ca2b6560ad0" providerId="ADAL" clId="{2761FCC1-4A6E-4EF5-91BC-E3C73DA579E7}" dt="2024-01-16T21:23:18.065" v="3986" actId="13926"/>
        <pc:sldMkLst>
          <pc:docMk/>
          <pc:sldMk cId="86469410" sldId="1081"/>
        </pc:sldMkLst>
      </pc:sldChg>
      <pc:sldChg chg="modSp add mod">
        <pc:chgData name="Alfred Asterjadhi" userId="39de57b9-85c0-4fd1-aaac-8ca2b6560ad0" providerId="ADAL" clId="{2761FCC1-4A6E-4EF5-91BC-E3C73DA579E7}" dt="2024-01-16T21:23:27.859" v="3987" actId="13926"/>
        <pc:sldMkLst>
          <pc:docMk/>
          <pc:sldMk cId="241393342" sldId="1082"/>
        </pc:sldMkLst>
      </pc:sldChg>
      <pc:sldChg chg="modSp add mod">
        <pc:chgData name="Alfred Asterjadhi" userId="39de57b9-85c0-4fd1-aaac-8ca2b6560ad0" providerId="ADAL" clId="{2761FCC1-4A6E-4EF5-91BC-E3C73DA579E7}" dt="2024-01-22T19:15:21.741" v="4904"/>
        <pc:sldMkLst>
          <pc:docMk/>
          <pc:sldMk cId="1096742673" sldId="1083"/>
        </pc:sldMkLst>
      </pc:sldChg>
      <pc:sldMasterChg chg="modSp mod">
        <pc:chgData name="Alfred Asterjadhi" userId="39de57b9-85c0-4fd1-aaac-8ca2b6560ad0" providerId="ADAL" clId="{2761FCC1-4A6E-4EF5-91BC-E3C73DA579E7}" dt="2024-01-22T19:25:14.023" v="4947" actId="6549"/>
        <pc:sldMasterMkLst>
          <pc:docMk/>
          <pc:sldMasterMk cId="0" sldId="2147483656"/>
        </pc:sldMasterMkLst>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ldChg>
      <pc:sldChg chg="modSp mod">
        <pc:chgData name="Alfred Asterjadhi" userId="39de57b9-85c0-4fd1-aaac-8ca2b6560ad0" providerId="ADAL" clId="{CA824CB9-4AE0-466A-AE2E-7FF6F0AF6FC8}" dt="2023-08-14T16:54:00.498" v="138" actId="20577"/>
        <pc:sldMkLst>
          <pc:docMk/>
          <pc:sldMk cId="0" sldId="257"/>
        </pc:sldMkLst>
      </pc:sldChg>
      <pc:sldChg chg="modSp mod">
        <pc:chgData name="Alfred Asterjadhi" userId="39de57b9-85c0-4fd1-aaac-8ca2b6560ad0" providerId="ADAL" clId="{CA824CB9-4AE0-466A-AE2E-7FF6F0AF6FC8}" dt="2023-08-14T16:50:04.220" v="53"/>
        <pc:sldMkLst>
          <pc:docMk/>
          <pc:sldMk cId="3254182675" sldId="258"/>
        </pc:sldMkLst>
      </pc:sldChg>
      <pc:sldChg chg="addSp delSp modSp mod">
        <pc:chgData name="Alfred Asterjadhi" userId="39de57b9-85c0-4fd1-aaac-8ca2b6560ad0" providerId="ADAL" clId="{CA824CB9-4AE0-466A-AE2E-7FF6F0AF6FC8}" dt="2023-09-04T17:52:38.762" v="1062" actId="113"/>
        <pc:sldMkLst>
          <pc:docMk/>
          <pc:sldMk cId="3136880362" sldId="260"/>
        </pc:sldMkLst>
      </pc:sldChg>
      <pc:sldChg chg="modSp mod">
        <pc:chgData name="Alfred Asterjadhi" userId="39de57b9-85c0-4fd1-aaac-8ca2b6560ad0" providerId="ADAL" clId="{CA824CB9-4AE0-466A-AE2E-7FF6F0AF6FC8}" dt="2023-08-14T16:50:10.124" v="57"/>
        <pc:sldMkLst>
          <pc:docMk/>
          <pc:sldMk cId="1676196551" sldId="261"/>
        </pc:sldMkLst>
      </pc:sldChg>
      <pc:sldChg chg="modSp mod">
        <pc:chgData name="Alfred Asterjadhi" userId="39de57b9-85c0-4fd1-aaac-8ca2b6560ad0" providerId="ADAL" clId="{CA824CB9-4AE0-466A-AE2E-7FF6F0AF6FC8}" dt="2023-08-14T16:50:11.375" v="58"/>
        <pc:sldMkLst>
          <pc:docMk/>
          <pc:sldMk cId="2927177891" sldId="263"/>
        </pc:sldMkLst>
      </pc:sldChg>
      <pc:sldChg chg="modSp mod">
        <pc:chgData name="Alfred Asterjadhi" userId="39de57b9-85c0-4fd1-aaac-8ca2b6560ad0" providerId="ADAL" clId="{CA824CB9-4AE0-466A-AE2E-7FF6F0AF6FC8}" dt="2023-08-14T16:50:13.152" v="59"/>
        <pc:sldMkLst>
          <pc:docMk/>
          <pc:sldMk cId="4277600907" sldId="264"/>
        </pc:sldMkLst>
      </pc:sldChg>
      <pc:sldChg chg="modSp mod">
        <pc:chgData name="Alfred Asterjadhi" userId="39de57b9-85c0-4fd1-aaac-8ca2b6560ad0" providerId="ADAL" clId="{CA824CB9-4AE0-466A-AE2E-7FF6F0AF6FC8}" dt="2023-08-14T16:50:14.317" v="60"/>
        <pc:sldMkLst>
          <pc:docMk/>
          <pc:sldMk cId="2436815634" sldId="265"/>
        </pc:sldMkLst>
      </pc:sldChg>
      <pc:sldChg chg="modSp mod">
        <pc:chgData name="Alfred Asterjadhi" userId="39de57b9-85c0-4fd1-aaac-8ca2b6560ad0" providerId="ADAL" clId="{CA824CB9-4AE0-466A-AE2E-7FF6F0AF6FC8}" dt="2023-08-14T16:50:15.565" v="61"/>
        <pc:sldMkLst>
          <pc:docMk/>
          <pc:sldMk cId="2400177835" sldId="266"/>
        </pc:sldMkLst>
      </pc:sldChg>
      <pc:sldChg chg="modSp mod">
        <pc:chgData name="Alfred Asterjadhi" userId="39de57b9-85c0-4fd1-aaac-8ca2b6560ad0" providerId="ADAL" clId="{CA824CB9-4AE0-466A-AE2E-7FF6F0AF6FC8}" dt="2023-08-14T16:54:48.751" v="160" actId="20577"/>
        <pc:sldMkLst>
          <pc:docMk/>
          <pc:sldMk cId="132832093" sldId="267"/>
        </pc:sldMkLst>
      </pc:sldChg>
      <pc:sldChg chg="modSp mod">
        <pc:chgData name="Alfred Asterjadhi" userId="39de57b9-85c0-4fd1-aaac-8ca2b6560ad0" providerId="ADAL" clId="{CA824CB9-4AE0-466A-AE2E-7FF6F0AF6FC8}" dt="2023-09-15T00:42:58.750" v="5842" actId="20577"/>
        <pc:sldMkLst>
          <pc:docMk/>
          <pc:sldMk cId="3976818858" sldId="269"/>
        </pc:sldMkLst>
      </pc:sldChg>
      <pc:sldChg chg="modSp mod">
        <pc:chgData name="Alfred Asterjadhi" userId="39de57b9-85c0-4fd1-aaac-8ca2b6560ad0" providerId="ADAL" clId="{CA824CB9-4AE0-466A-AE2E-7FF6F0AF6FC8}" dt="2023-08-14T16:50:16.767" v="62"/>
        <pc:sldMkLst>
          <pc:docMk/>
          <pc:sldMk cId="3387863760" sldId="270"/>
        </pc:sldMkLst>
      </pc:sldChg>
      <pc:sldChg chg="modSp mod">
        <pc:chgData name="Alfred Asterjadhi" userId="39de57b9-85c0-4fd1-aaac-8ca2b6560ad0" providerId="ADAL" clId="{CA824CB9-4AE0-466A-AE2E-7FF6F0AF6FC8}" dt="2023-09-04T17:46:12.348" v="569" actId="20577"/>
        <pc:sldMkLst>
          <pc:docMk/>
          <pc:sldMk cId="2243228416" sldId="299"/>
        </pc:sldMkLst>
      </pc:sldChg>
      <pc:sldChg chg="modSp mod">
        <pc:chgData name="Alfred Asterjadhi" userId="39de57b9-85c0-4fd1-aaac-8ca2b6560ad0" providerId="ADAL" clId="{CA824CB9-4AE0-466A-AE2E-7FF6F0AF6FC8}" dt="2023-08-14T16:51:15.427" v="99"/>
        <pc:sldMkLst>
          <pc:docMk/>
          <pc:sldMk cId="1677969607" sldId="323"/>
        </pc:sldMkLst>
      </pc:sldChg>
      <pc:sldChg chg="modSp mod">
        <pc:chgData name="Alfred Asterjadhi" userId="39de57b9-85c0-4fd1-aaac-8ca2b6560ad0" providerId="ADAL" clId="{CA824CB9-4AE0-466A-AE2E-7FF6F0AF6FC8}" dt="2023-08-14T16:54:20.770" v="140" actId="404"/>
        <pc:sldMkLst>
          <pc:docMk/>
          <pc:sldMk cId="1908471061" sldId="328"/>
        </pc:sldMkLst>
      </pc:sldChg>
      <pc:sldChg chg="modSp mod">
        <pc:chgData name="Alfred Asterjadhi" userId="39de57b9-85c0-4fd1-aaac-8ca2b6560ad0" providerId="ADAL" clId="{CA824CB9-4AE0-466A-AE2E-7FF6F0AF6FC8}" dt="2023-08-14T16:50:17.981" v="63"/>
        <pc:sldMkLst>
          <pc:docMk/>
          <pc:sldMk cId="15571502" sldId="330"/>
        </pc:sldMkLst>
      </pc:sldChg>
      <pc:sldChg chg="modSp mod">
        <pc:chgData name="Alfred Asterjadhi" userId="39de57b9-85c0-4fd1-aaac-8ca2b6560ad0" providerId="ADAL" clId="{CA824CB9-4AE0-466A-AE2E-7FF6F0AF6FC8}" dt="2023-08-14T16:50:19.232" v="64"/>
        <pc:sldMkLst>
          <pc:docMk/>
          <pc:sldMk cId="3200711991" sldId="331"/>
        </pc:sldMkLst>
      </pc:sldChg>
      <pc:sldChg chg="modSp mod">
        <pc:chgData name="Alfred Asterjadhi" userId="39de57b9-85c0-4fd1-aaac-8ca2b6560ad0" providerId="ADAL" clId="{CA824CB9-4AE0-466A-AE2E-7FF6F0AF6FC8}" dt="2023-08-14T16:50:20.518" v="65"/>
        <pc:sldMkLst>
          <pc:docMk/>
          <pc:sldMk cId="2409609221" sldId="332"/>
        </pc:sldMkLst>
      </pc:sldChg>
      <pc:sldChg chg="modSp mod">
        <pc:chgData name="Alfred Asterjadhi" userId="39de57b9-85c0-4fd1-aaac-8ca2b6560ad0" providerId="ADAL" clId="{CA824CB9-4AE0-466A-AE2E-7FF6F0AF6FC8}" dt="2023-08-14T16:52:00.960" v="104" actId="14100"/>
        <pc:sldMkLst>
          <pc:docMk/>
          <pc:sldMk cId="3843208451" sldId="333"/>
        </pc:sldMkLst>
      </pc:sldChg>
      <pc:sldChg chg="modSp mod">
        <pc:chgData name="Alfred Asterjadhi" userId="39de57b9-85c0-4fd1-aaac-8ca2b6560ad0" providerId="ADAL" clId="{CA824CB9-4AE0-466A-AE2E-7FF6F0AF6FC8}" dt="2023-08-14T16:50:06.043" v="54"/>
        <pc:sldMkLst>
          <pc:docMk/>
          <pc:sldMk cId="3977221359" sldId="340"/>
        </pc:sldMkLst>
      </pc:sldChg>
      <pc:sldChg chg="modSp mod">
        <pc:chgData name="Alfred Asterjadhi" userId="39de57b9-85c0-4fd1-aaac-8ca2b6560ad0" providerId="ADAL" clId="{CA824CB9-4AE0-466A-AE2E-7FF6F0AF6FC8}" dt="2023-09-14T18:35:45.796" v="5751" actId="20577"/>
        <pc:sldMkLst>
          <pc:docMk/>
          <pc:sldMk cId="3930036297" sldId="356"/>
        </pc:sldMkLst>
      </pc:sldChg>
      <pc:sldChg chg="modSp mod">
        <pc:chgData name="Alfred Asterjadhi" userId="39de57b9-85c0-4fd1-aaac-8ca2b6560ad0" providerId="ADAL" clId="{CA824CB9-4AE0-466A-AE2E-7FF6F0AF6FC8}" dt="2023-09-14T14:31:12.606" v="5520" actId="20577"/>
        <pc:sldMkLst>
          <pc:docMk/>
          <pc:sldMk cId="3576977642" sldId="362"/>
        </pc:sldMkLst>
      </pc:sldChg>
      <pc:sldChg chg="modSp mod ord">
        <pc:chgData name="Alfred Asterjadhi" userId="39de57b9-85c0-4fd1-aaac-8ca2b6560ad0" providerId="ADAL" clId="{CA824CB9-4AE0-466A-AE2E-7FF6F0AF6FC8}" dt="2023-09-14T11:35:46.597" v="5000" actId="207"/>
        <pc:sldMkLst>
          <pc:docMk/>
          <pc:sldMk cId="2875004496" sldId="364"/>
        </pc:sldMkLst>
      </pc:sldChg>
      <pc:sldChg chg="addSp delSp modSp mod chgLayout">
        <pc:chgData name="Alfred Asterjadhi" userId="39de57b9-85c0-4fd1-aaac-8ca2b6560ad0" providerId="ADAL" clId="{CA824CB9-4AE0-466A-AE2E-7FF6F0AF6FC8}" dt="2023-09-07T22:42:11.388" v="1247" actId="1036"/>
        <pc:sldMkLst>
          <pc:docMk/>
          <pc:sldMk cId="1843331871" sldId="365"/>
        </pc:sldMkLst>
      </pc:sldChg>
      <pc:sldChg chg="addSp delSp modSp mod">
        <pc:chgData name="Alfred Asterjadhi" userId="39de57b9-85c0-4fd1-aaac-8ca2b6560ad0" providerId="ADAL" clId="{CA824CB9-4AE0-466A-AE2E-7FF6F0AF6FC8}" dt="2023-09-14T18:29:17.206" v="5685" actId="20577"/>
        <pc:sldMkLst>
          <pc:docMk/>
          <pc:sldMk cId="3759718192" sldId="368"/>
        </pc:sldMkLst>
      </pc:sldChg>
      <pc:sldChg chg="modSp del mod">
        <pc:chgData name="Alfred Asterjadhi" userId="39de57b9-85c0-4fd1-aaac-8ca2b6560ad0" providerId="ADAL" clId="{CA824CB9-4AE0-466A-AE2E-7FF6F0AF6FC8}" dt="2023-08-14T17:01:34.795" v="270" actId="47"/>
        <pc:sldMkLst>
          <pc:docMk/>
          <pc:sldMk cId="3049755149" sldId="371"/>
        </pc:sldMkLst>
      </pc:sldChg>
      <pc:sldChg chg="modSp mod">
        <pc:chgData name="Alfred Asterjadhi" userId="39de57b9-85c0-4fd1-aaac-8ca2b6560ad0" providerId="ADAL" clId="{CA824CB9-4AE0-466A-AE2E-7FF6F0AF6FC8}" dt="2023-09-14T18:32:25.459" v="5705" actId="20577"/>
        <pc:sldMkLst>
          <pc:docMk/>
          <pc:sldMk cId="1847581084" sldId="375"/>
        </pc:sldMkLst>
      </pc:sldChg>
      <pc:sldChg chg="modSp mod">
        <pc:chgData name="Alfred Asterjadhi" userId="39de57b9-85c0-4fd1-aaac-8ca2b6560ad0" providerId="ADAL" clId="{CA824CB9-4AE0-466A-AE2E-7FF6F0AF6FC8}" dt="2023-09-13T17:07:55.561" v="4571" actId="207"/>
        <pc:sldMkLst>
          <pc:docMk/>
          <pc:sldMk cId="2696761607" sldId="393"/>
        </pc:sldMkLst>
      </pc:sldChg>
      <pc:sldChg chg="addSp delSp modSp mod chgLayout">
        <pc:chgData name="Alfred Asterjadhi" userId="39de57b9-85c0-4fd1-aaac-8ca2b6560ad0" providerId="ADAL" clId="{CA824CB9-4AE0-466A-AE2E-7FF6F0AF6FC8}" dt="2023-09-14T19:59:03.351" v="5752" actId="20577"/>
        <pc:sldMkLst>
          <pc:docMk/>
          <pc:sldMk cId="917226829" sldId="396"/>
        </pc:sldMkLst>
      </pc:sldChg>
      <pc:sldChg chg="modSp mod">
        <pc:chgData name="Alfred Asterjadhi" userId="39de57b9-85c0-4fd1-aaac-8ca2b6560ad0" providerId="ADAL" clId="{CA824CB9-4AE0-466A-AE2E-7FF6F0AF6FC8}" dt="2023-09-13T16:18:53.898" v="4377" actId="207"/>
        <pc:sldMkLst>
          <pc:docMk/>
          <pc:sldMk cId="3614762288" sldId="400"/>
        </pc:sldMkLst>
      </pc:sldChg>
      <pc:sldChg chg="modSp mod">
        <pc:chgData name="Alfred Asterjadhi" userId="39de57b9-85c0-4fd1-aaac-8ca2b6560ad0" providerId="ADAL" clId="{CA824CB9-4AE0-466A-AE2E-7FF6F0AF6FC8}" dt="2023-08-14T17:17:55.143" v="501" actId="20577"/>
        <pc:sldMkLst>
          <pc:docMk/>
          <pc:sldMk cId="3530745078" sldId="981"/>
        </pc:sldMkLst>
      </pc:sldChg>
      <pc:sldChg chg="modSp mod">
        <pc:chgData name="Alfred Asterjadhi" userId="39de57b9-85c0-4fd1-aaac-8ca2b6560ad0" providerId="ADAL" clId="{CA824CB9-4AE0-466A-AE2E-7FF6F0AF6FC8}" dt="2023-09-12T17:20:50.036" v="3428" actId="207"/>
        <pc:sldMkLst>
          <pc:docMk/>
          <pc:sldMk cId="3577588007" sldId="989"/>
        </pc:sldMkLst>
      </pc:sldChg>
      <pc:sldChg chg="modSp del mod">
        <pc:chgData name="Alfred Asterjadhi" userId="39de57b9-85c0-4fd1-aaac-8ca2b6560ad0" providerId="ADAL" clId="{CA824CB9-4AE0-466A-AE2E-7FF6F0AF6FC8}" dt="2023-08-14T17:05:42.169" v="379" actId="47"/>
        <pc:sldMkLst>
          <pc:docMk/>
          <pc:sldMk cId="1839324276" sldId="990"/>
        </pc:sldMkLst>
      </pc:sldChg>
      <pc:sldChg chg="modSp del mod">
        <pc:chgData name="Alfred Asterjadhi" userId="39de57b9-85c0-4fd1-aaac-8ca2b6560ad0" providerId="ADAL" clId="{CA824CB9-4AE0-466A-AE2E-7FF6F0AF6FC8}" dt="2023-08-14T17:05:43.547" v="380" actId="47"/>
        <pc:sldMkLst>
          <pc:docMk/>
          <pc:sldMk cId="1898342874" sldId="991"/>
        </pc:sldMkLst>
      </pc:sldChg>
      <pc:sldChg chg="modSp mod">
        <pc:chgData name="Alfred Asterjadhi" userId="39de57b9-85c0-4fd1-aaac-8ca2b6560ad0" providerId="ADAL" clId="{CA824CB9-4AE0-466A-AE2E-7FF6F0AF6FC8}" dt="2023-09-14T14:00:16.182" v="5284" actId="207"/>
        <pc:sldMkLst>
          <pc:docMk/>
          <pc:sldMk cId="2409887836" sldId="994"/>
        </pc:sldMkLst>
      </pc:sldChg>
      <pc:sldChg chg="modSp mod">
        <pc:chgData name="Alfred Asterjadhi" userId="39de57b9-85c0-4fd1-aaac-8ca2b6560ad0" providerId="ADAL" clId="{CA824CB9-4AE0-466A-AE2E-7FF6F0AF6FC8}" dt="2023-09-14T11:22:46.385" v="4952" actId="207"/>
        <pc:sldMkLst>
          <pc:docMk/>
          <pc:sldMk cId="3360543781" sldId="995"/>
        </pc:sldMkLst>
      </pc:sldChg>
      <pc:sldChg chg="modSp del mod">
        <pc:chgData name="Alfred Asterjadhi" userId="39de57b9-85c0-4fd1-aaac-8ca2b6560ad0" providerId="ADAL" clId="{CA824CB9-4AE0-466A-AE2E-7FF6F0AF6FC8}" dt="2023-08-14T16:59:35.275" v="246" actId="47"/>
        <pc:sldMkLst>
          <pc:docMk/>
          <pc:sldMk cId="359597898" sldId="996"/>
        </pc:sldMkLst>
      </pc:sldChg>
      <pc:sldChg chg="modSp mod">
        <pc:chgData name="Alfred Asterjadhi" userId="39de57b9-85c0-4fd1-aaac-8ca2b6560ad0" providerId="ADAL" clId="{CA824CB9-4AE0-466A-AE2E-7FF6F0AF6FC8}" dt="2023-09-14T20:04:21.742" v="5761" actId="13926"/>
        <pc:sldMkLst>
          <pc:docMk/>
          <pc:sldMk cId="3140364693" sldId="997"/>
        </pc:sldMkLst>
      </pc:sldChg>
      <pc:sldChg chg="modSp del mod">
        <pc:chgData name="Alfred Asterjadhi" userId="39de57b9-85c0-4fd1-aaac-8ca2b6560ad0" providerId="ADAL" clId="{CA824CB9-4AE0-466A-AE2E-7FF6F0AF6FC8}" dt="2023-08-14T17:00:08.157" v="254" actId="47"/>
        <pc:sldMkLst>
          <pc:docMk/>
          <pc:sldMk cId="839132781" sldId="999"/>
        </pc:sldMkLst>
      </pc:sldChg>
      <pc:sldChg chg="addSp delSp modSp mod">
        <pc:chgData name="Alfred Asterjadhi" userId="39de57b9-85c0-4fd1-aaac-8ca2b6560ad0" providerId="ADAL" clId="{CA824CB9-4AE0-466A-AE2E-7FF6F0AF6FC8}" dt="2023-09-14T14:22:32.698" v="5296" actId="207"/>
        <pc:sldMkLst>
          <pc:docMk/>
          <pc:sldMk cId="3395387797" sldId="1002"/>
        </pc:sldMkLst>
      </pc:sldChg>
      <pc:sldChg chg="modSp del mod">
        <pc:chgData name="Alfred Asterjadhi" userId="39de57b9-85c0-4fd1-aaac-8ca2b6560ad0" providerId="ADAL" clId="{CA824CB9-4AE0-466A-AE2E-7FF6F0AF6FC8}" dt="2023-08-14T17:00:29.188" v="261" actId="47"/>
        <pc:sldMkLst>
          <pc:docMk/>
          <pc:sldMk cId="3464470949" sldId="1003"/>
        </pc:sldMkLst>
      </pc:sldChg>
      <pc:sldChg chg="modSp del mod">
        <pc:chgData name="Alfred Asterjadhi" userId="39de57b9-85c0-4fd1-aaac-8ca2b6560ad0" providerId="ADAL" clId="{CA824CB9-4AE0-466A-AE2E-7FF6F0AF6FC8}" dt="2023-08-14T17:00:30.026" v="262" actId="47"/>
        <pc:sldMkLst>
          <pc:docMk/>
          <pc:sldMk cId="3389606792" sldId="1004"/>
        </pc:sldMkLst>
      </pc:sldChg>
      <pc:sldChg chg="modSp del mod">
        <pc:chgData name="Alfred Asterjadhi" userId="39de57b9-85c0-4fd1-aaac-8ca2b6560ad0" providerId="ADAL" clId="{CA824CB9-4AE0-466A-AE2E-7FF6F0AF6FC8}" dt="2023-08-14T17:00:30.989" v="263" actId="47"/>
        <pc:sldMkLst>
          <pc:docMk/>
          <pc:sldMk cId="3659630825" sldId="1005"/>
        </pc:sldMkLst>
      </pc:sldChg>
      <pc:sldChg chg="modSp mod">
        <pc:chgData name="Alfred Asterjadhi" userId="39de57b9-85c0-4fd1-aaac-8ca2b6560ad0" providerId="ADAL" clId="{CA824CB9-4AE0-466A-AE2E-7FF6F0AF6FC8}" dt="2023-09-12T17:21:54.867" v="3433" actId="113"/>
        <pc:sldMkLst>
          <pc:docMk/>
          <pc:sldMk cId="3233208257" sldId="1006"/>
        </pc:sldMkLst>
      </pc:sldChg>
      <pc:sldChg chg="modSp del mod">
        <pc:chgData name="Alfred Asterjadhi" userId="39de57b9-85c0-4fd1-aaac-8ca2b6560ad0" providerId="ADAL" clId="{CA824CB9-4AE0-466A-AE2E-7FF6F0AF6FC8}" dt="2023-08-14T17:04:18.772" v="338" actId="47"/>
        <pc:sldMkLst>
          <pc:docMk/>
          <pc:sldMk cId="1774299147" sldId="1007"/>
        </pc:sldMkLst>
      </pc:sldChg>
      <pc:sldChg chg="modSp del mod">
        <pc:chgData name="Alfred Asterjadhi" userId="39de57b9-85c0-4fd1-aaac-8ca2b6560ad0" providerId="ADAL" clId="{CA824CB9-4AE0-466A-AE2E-7FF6F0AF6FC8}" dt="2023-08-14T17:04:20.481" v="339" actId="47"/>
        <pc:sldMkLst>
          <pc:docMk/>
          <pc:sldMk cId="3645713950" sldId="1008"/>
        </pc:sldMkLst>
      </pc:sldChg>
      <pc:sldChg chg="modSp add mod">
        <pc:chgData name="Alfred Asterjadhi" userId="39de57b9-85c0-4fd1-aaac-8ca2b6560ad0" providerId="ADAL" clId="{CA824CB9-4AE0-466A-AE2E-7FF6F0AF6FC8}" dt="2023-09-13T12:23:57.909" v="3921" actId="20577"/>
        <pc:sldMkLst>
          <pc:docMk/>
          <pc:sldMk cId="1768640220" sldId="1009"/>
        </pc:sldMkLst>
      </pc:sldChg>
      <pc:sldChg chg="modSp del mod">
        <pc:chgData name="Alfred Asterjadhi" userId="39de57b9-85c0-4fd1-aaac-8ca2b6560ad0" providerId="ADAL" clId="{CA824CB9-4AE0-466A-AE2E-7FF6F0AF6FC8}" dt="2023-08-14T17:00:31.984" v="264" actId="47"/>
        <pc:sldMkLst>
          <pc:docMk/>
          <pc:sldMk cId="1880058738" sldId="1009"/>
        </pc:sldMkLst>
      </pc:sldChg>
      <pc:sldChg chg="modSp del mod">
        <pc:chgData name="Alfred Asterjadhi" userId="39de57b9-85c0-4fd1-aaac-8ca2b6560ad0" providerId="ADAL" clId="{CA824CB9-4AE0-466A-AE2E-7FF6F0AF6FC8}" dt="2023-08-14T17:00:32.947" v="265" actId="47"/>
        <pc:sldMkLst>
          <pc:docMk/>
          <pc:sldMk cId="1771622935" sldId="1010"/>
        </pc:sldMkLst>
      </pc:sldChg>
      <pc:sldChg chg="modSp add mod ord">
        <pc:chgData name="Alfred Asterjadhi" userId="39de57b9-85c0-4fd1-aaac-8ca2b6560ad0" providerId="ADAL" clId="{CA824CB9-4AE0-466A-AE2E-7FF6F0AF6FC8}" dt="2023-09-13T12:07:17.654" v="3734" actId="207"/>
        <pc:sldMkLst>
          <pc:docMk/>
          <pc:sldMk cId="2757311451" sldId="1010"/>
        </pc:sldMkLst>
      </pc:sldChg>
      <pc:sldChg chg="addSp delSp modSp add mod">
        <pc:chgData name="Alfred Asterjadhi" userId="39de57b9-85c0-4fd1-aaac-8ca2b6560ad0" providerId="ADAL" clId="{CA824CB9-4AE0-466A-AE2E-7FF6F0AF6FC8}" dt="2023-09-13T12:08:25.163" v="3759" actId="13926"/>
        <pc:sldMkLst>
          <pc:docMk/>
          <pc:sldMk cId="2064891760" sldId="1011"/>
        </pc:sldMkLst>
      </pc:sldChg>
      <pc:sldChg chg="modSp del mod">
        <pc:chgData name="Alfred Asterjadhi" userId="39de57b9-85c0-4fd1-aaac-8ca2b6560ad0" providerId="ADAL" clId="{CA824CB9-4AE0-466A-AE2E-7FF6F0AF6FC8}" dt="2023-08-14T17:00:33.661" v="266" actId="47"/>
        <pc:sldMkLst>
          <pc:docMk/>
          <pc:sldMk cId="3694157284" sldId="1011"/>
        </pc:sldMkLst>
      </pc:sldChg>
      <pc:sldChg chg="modSp del mod">
        <pc:chgData name="Alfred Asterjadhi" userId="39de57b9-85c0-4fd1-aaac-8ca2b6560ad0" providerId="ADAL" clId="{CA824CB9-4AE0-466A-AE2E-7FF6F0AF6FC8}" dt="2023-08-14T17:00:34.501" v="267" actId="47"/>
        <pc:sldMkLst>
          <pc:docMk/>
          <pc:sldMk cId="1235376296" sldId="1012"/>
        </pc:sldMkLst>
      </pc:sldChg>
      <pc:sldChg chg="modSp add mod">
        <pc:chgData name="Alfred Asterjadhi" userId="39de57b9-85c0-4fd1-aaac-8ca2b6560ad0" providerId="ADAL" clId="{CA824CB9-4AE0-466A-AE2E-7FF6F0AF6FC8}" dt="2023-09-13T12:47:04.630" v="4151" actId="207"/>
        <pc:sldMkLst>
          <pc:docMk/>
          <pc:sldMk cId="2270297831" sldId="1012"/>
        </pc:sldMkLst>
      </pc:sldChg>
      <pc:sldChg chg="addSp delSp modSp add mod">
        <pc:chgData name="Alfred Asterjadhi" userId="39de57b9-85c0-4fd1-aaac-8ca2b6560ad0" providerId="ADAL" clId="{CA824CB9-4AE0-466A-AE2E-7FF6F0AF6FC8}" dt="2023-09-14T11:39:12.429" v="5086" actId="20577"/>
        <pc:sldMkLst>
          <pc:docMk/>
          <pc:sldMk cId="564270507" sldId="1013"/>
        </pc:sldMkLst>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ldChg>
      <pc:sldChg chg="modSp add mod">
        <pc:chgData name="Alfred Asterjadhi" userId="39de57b9-85c0-4fd1-aaac-8ca2b6560ad0" providerId="ADAL" clId="{CA824CB9-4AE0-466A-AE2E-7FF6F0AF6FC8}" dt="2023-09-14T14:24:41.155" v="5328" actId="207"/>
        <pc:sldMkLst>
          <pc:docMk/>
          <pc:sldMk cId="613011798" sldId="1015"/>
        </pc:sldMkLst>
      </pc:sldChg>
      <pc:sldChg chg="addSp modSp add mod">
        <pc:chgData name="Alfred Asterjadhi" userId="39de57b9-85c0-4fd1-aaac-8ca2b6560ad0" providerId="ADAL" clId="{CA824CB9-4AE0-466A-AE2E-7FF6F0AF6FC8}" dt="2023-09-14T14:25:43.914" v="5362" actId="207"/>
        <pc:sldMkLst>
          <pc:docMk/>
          <pc:sldMk cId="1154211442" sldId="1016"/>
        </pc:sldMkLst>
      </pc:sldChg>
      <pc:sldChg chg="modSp add mod">
        <pc:chgData name="Alfred Asterjadhi" userId="39de57b9-85c0-4fd1-aaac-8ca2b6560ad0" providerId="ADAL" clId="{CA824CB9-4AE0-466A-AE2E-7FF6F0AF6FC8}" dt="2023-09-14T11:36:01.443" v="5002" actId="20577"/>
        <pc:sldMkLst>
          <pc:docMk/>
          <pc:sldMk cId="3558597144" sldId="1017"/>
        </pc:sldMkLst>
      </pc:sldChg>
      <pc:sldChg chg="modSp add mod">
        <pc:chgData name="Alfred Asterjadhi" userId="39de57b9-85c0-4fd1-aaac-8ca2b6560ad0" providerId="ADAL" clId="{CA824CB9-4AE0-466A-AE2E-7FF6F0AF6FC8}" dt="2023-09-14T14:25:16.552" v="5357" actId="207"/>
        <pc:sldMkLst>
          <pc:docMk/>
          <pc:sldMk cId="2882076470" sldId="1018"/>
        </pc:sldMkLst>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sldChg>
      <pc:sldMasterChg chg="modSp mod">
        <pc:chgData name="Alfred Asterjadhi" userId="39de57b9-85c0-4fd1-aaac-8ca2b6560ad0" providerId="ADAL" clId="{CA824CB9-4AE0-466A-AE2E-7FF6F0AF6FC8}" dt="2023-09-14T14:20:53.702" v="5288" actId="20577"/>
        <pc:sldMasterMkLst>
          <pc:docMk/>
          <pc:sldMasterMk cId="0" sldId="2147483656"/>
        </pc:sldMasterMkLst>
      </pc:sldMaster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ldChg>
      <pc:sldChg chg="modSp mod">
        <pc:chgData name="Alfred Asterjadhi" userId="39de57b9-85c0-4fd1-aaac-8ca2b6560ad0" providerId="ADAL" clId="{215E7F4D-2A7C-4F76-BE4A-DC5852E9E8B1}" dt="2024-09-17T18:32:35.876" v="420" actId="20577"/>
        <pc:sldMkLst>
          <pc:docMk/>
          <pc:sldMk cId="3140364693" sldId="997"/>
        </pc:sldMkLst>
      </pc:sldChg>
      <pc:sldChg chg="modSp mod">
        <pc:chgData name="Alfred Asterjadhi" userId="39de57b9-85c0-4fd1-aaac-8ca2b6560ad0" providerId="ADAL" clId="{215E7F4D-2A7C-4F76-BE4A-DC5852E9E8B1}" dt="2024-09-13T01:29:58.155" v="160" actId="20577"/>
        <pc:sldMkLst>
          <pc:docMk/>
          <pc:sldMk cId="1865298196" sldId="1034"/>
        </pc:sldMkLst>
      </pc:sldChg>
      <pc:sldChg chg="modSp mod">
        <pc:chgData name="Alfred Asterjadhi" userId="39de57b9-85c0-4fd1-aaac-8ca2b6560ad0" providerId="ADAL" clId="{215E7F4D-2A7C-4F76-BE4A-DC5852E9E8B1}" dt="2024-09-13T02:09:50.400" v="163" actId="207"/>
        <pc:sldMkLst>
          <pc:docMk/>
          <pc:sldMk cId="1268796722" sldId="1069"/>
        </pc:sldMkLst>
      </pc:sldChg>
      <pc:sldChg chg="modSp mod">
        <pc:chgData name="Alfred Asterjadhi" userId="39de57b9-85c0-4fd1-aaac-8ca2b6560ad0" providerId="ADAL" clId="{215E7F4D-2A7C-4F76-BE4A-DC5852E9E8B1}" dt="2024-09-17T18:36:54.142" v="500" actId="20577"/>
        <pc:sldMkLst>
          <pc:docMk/>
          <pc:sldMk cId="2943567508" sldId="1137"/>
        </pc:sldMkLst>
      </pc:sldChg>
      <pc:sldChg chg="modSp mod">
        <pc:chgData name="Alfred Asterjadhi" userId="39de57b9-85c0-4fd1-aaac-8ca2b6560ad0" providerId="ADAL" clId="{215E7F4D-2A7C-4F76-BE4A-DC5852E9E8B1}" dt="2024-09-17T18:34:14.727" v="439" actId="207"/>
        <pc:sldMkLst>
          <pc:docMk/>
          <pc:sldMk cId="3486068256" sldId="1167"/>
        </pc:sldMkLst>
      </pc:sldChg>
      <pc:sldChg chg="modSp mod">
        <pc:chgData name="Alfred Asterjadhi" userId="39de57b9-85c0-4fd1-aaac-8ca2b6560ad0" providerId="ADAL" clId="{215E7F4D-2A7C-4F76-BE4A-DC5852E9E8B1}" dt="2024-09-17T18:31:32.489" v="392"/>
        <pc:sldMkLst>
          <pc:docMk/>
          <pc:sldMk cId="2152064426" sldId="1182"/>
        </pc:sldMkLst>
      </pc:sldChg>
      <pc:sldChg chg="modSp mod">
        <pc:chgData name="Alfred Asterjadhi" userId="39de57b9-85c0-4fd1-aaac-8ca2b6560ad0" providerId="ADAL" clId="{215E7F4D-2A7C-4F76-BE4A-DC5852E9E8B1}" dt="2024-09-17T18:23:26.787" v="261" actId="207"/>
        <pc:sldMkLst>
          <pc:docMk/>
          <pc:sldMk cId="3384351993" sldId="1227"/>
        </pc:sldMkLst>
      </pc:sldChg>
      <pc:sldChg chg="modSp mod">
        <pc:chgData name="Alfred Asterjadhi" userId="39de57b9-85c0-4fd1-aaac-8ca2b6560ad0" providerId="ADAL" clId="{215E7F4D-2A7C-4F76-BE4A-DC5852E9E8B1}" dt="2024-09-17T18:23:32.216" v="262" actId="207"/>
        <pc:sldMkLst>
          <pc:docMk/>
          <pc:sldMk cId="940992785" sldId="1228"/>
        </pc:sldMkLst>
      </pc:sldChg>
      <pc:sldChg chg="modSp mod">
        <pc:chgData name="Alfred Asterjadhi" userId="39de57b9-85c0-4fd1-aaac-8ca2b6560ad0" providerId="ADAL" clId="{215E7F4D-2A7C-4F76-BE4A-DC5852E9E8B1}" dt="2024-09-17T18:31:00.502" v="388" actId="207"/>
        <pc:sldMkLst>
          <pc:docMk/>
          <pc:sldMk cId="1043595049" sldId="1229"/>
        </pc:sldMkLst>
      </pc:sldChg>
      <pc:sldChg chg="modSp mod">
        <pc:chgData name="Alfred Asterjadhi" userId="39de57b9-85c0-4fd1-aaac-8ca2b6560ad0" providerId="ADAL" clId="{215E7F4D-2A7C-4F76-BE4A-DC5852E9E8B1}" dt="2024-09-17T18:31:22.116" v="390" actId="13926"/>
        <pc:sldMkLst>
          <pc:docMk/>
          <pc:sldMk cId="2178137531" sldId="1230"/>
        </pc:sldMkLst>
      </pc:sldChg>
      <pc:sldChg chg="modSp mod">
        <pc:chgData name="Alfred Asterjadhi" userId="39de57b9-85c0-4fd1-aaac-8ca2b6560ad0" providerId="ADAL" clId="{215E7F4D-2A7C-4F76-BE4A-DC5852E9E8B1}" dt="2024-09-17T18:34:07.217" v="437" actId="207"/>
        <pc:sldMkLst>
          <pc:docMk/>
          <pc:sldMk cId="1589891063" sldId="1233"/>
        </pc:sldMkLst>
      </pc:sldChg>
      <pc:sldChg chg="modSp mod">
        <pc:chgData name="Alfred Asterjadhi" userId="39de57b9-85c0-4fd1-aaac-8ca2b6560ad0" providerId="ADAL" clId="{215E7F4D-2A7C-4F76-BE4A-DC5852E9E8B1}" dt="2024-09-17T18:26:19.720" v="309" actId="207"/>
        <pc:sldMkLst>
          <pc:docMk/>
          <pc:sldMk cId="1509154705" sldId="1234"/>
        </pc:sldMkLst>
      </pc:sldChg>
      <pc:sldChg chg="modSp mod">
        <pc:chgData name="Alfred Asterjadhi" userId="39de57b9-85c0-4fd1-aaac-8ca2b6560ad0" providerId="ADAL" clId="{215E7F4D-2A7C-4F76-BE4A-DC5852E9E8B1}" dt="2024-09-17T18:26:30.534" v="312" actId="207"/>
        <pc:sldMkLst>
          <pc:docMk/>
          <pc:sldMk cId="1215503050" sldId="1235"/>
        </pc:sldMkLst>
      </pc:sldChg>
      <pc:sldChg chg="modSp mod">
        <pc:chgData name="Alfred Asterjadhi" userId="39de57b9-85c0-4fd1-aaac-8ca2b6560ad0" providerId="ADAL" clId="{215E7F4D-2A7C-4F76-BE4A-DC5852E9E8B1}" dt="2024-09-17T18:26:38.645" v="314" actId="207"/>
        <pc:sldMkLst>
          <pc:docMk/>
          <pc:sldMk cId="2246993140" sldId="1236"/>
        </pc:sldMkLst>
      </pc:sldChg>
      <pc:sldChg chg="modSp mod">
        <pc:chgData name="Alfred Asterjadhi" userId="39de57b9-85c0-4fd1-aaac-8ca2b6560ad0" providerId="ADAL" clId="{215E7F4D-2A7C-4F76-BE4A-DC5852E9E8B1}" dt="2024-09-17T18:26:59.093" v="318" actId="207"/>
        <pc:sldMkLst>
          <pc:docMk/>
          <pc:sldMk cId="3473501647" sldId="1238"/>
        </pc:sldMkLst>
      </pc:sldChg>
      <pc:sldChg chg="modSp mod">
        <pc:chgData name="Alfred Asterjadhi" userId="39de57b9-85c0-4fd1-aaac-8ca2b6560ad0" providerId="ADAL" clId="{215E7F4D-2A7C-4F76-BE4A-DC5852E9E8B1}" dt="2024-09-17T18:27:06.684" v="320" actId="207"/>
        <pc:sldMkLst>
          <pc:docMk/>
          <pc:sldMk cId="914494314" sldId="1239"/>
        </pc:sldMkLst>
      </pc:sldChg>
      <pc:sldChg chg="modSp mod">
        <pc:chgData name="Alfred Asterjadhi" userId="39de57b9-85c0-4fd1-aaac-8ca2b6560ad0" providerId="ADAL" clId="{215E7F4D-2A7C-4F76-BE4A-DC5852E9E8B1}" dt="2024-09-17T18:33:17.793" v="427" actId="207"/>
        <pc:sldMkLst>
          <pc:docMk/>
          <pc:sldMk cId="753087821" sldId="1240"/>
        </pc:sldMkLst>
      </pc:sldChg>
      <pc:sldChg chg="modSp mod">
        <pc:chgData name="Alfred Asterjadhi" userId="39de57b9-85c0-4fd1-aaac-8ca2b6560ad0" providerId="ADAL" clId="{215E7F4D-2A7C-4F76-BE4A-DC5852E9E8B1}" dt="2024-09-17T18:27:28.771" v="325" actId="207"/>
        <pc:sldMkLst>
          <pc:docMk/>
          <pc:sldMk cId="3214682811" sldId="1241"/>
        </pc:sldMkLst>
      </pc:sldChg>
      <pc:sldChg chg="modSp mod">
        <pc:chgData name="Alfred Asterjadhi" userId="39de57b9-85c0-4fd1-aaac-8ca2b6560ad0" providerId="ADAL" clId="{215E7F4D-2A7C-4F76-BE4A-DC5852E9E8B1}" dt="2024-09-17T18:26:47.981" v="316" actId="207"/>
        <pc:sldMkLst>
          <pc:docMk/>
          <pc:sldMk cId="738761298" sldId="1242"/>
        </pc:sldMkLst>
      </pc:sldChg>
      <pc:sldChg chg="modSp mod">
        <pc:chgData name="Alfred Asterjadhi" userId="39de57b9-85c0-4fd1-aaac-8ca2b6560ad0" providerId="ADAL" clId="{215E7F4D-2A7C-4F76-BE4A-DC5852E9E8B1}" dt="2024-09-17T18:27:43.793" v="328" actId="207"/>
        <pc:sldMkLst>
          <pc:docMk/>
          <pc:sldMk cId="3104439581" sldId="1243"/>
        </pc:sldMkLst>
      </pc:sldChg>
      <pc:sldChg chg="modSp mod">
        <pc:chgData name="Alfred Asterjadhi" userId="39de57b9-85c0-4fd1-aaac-8ca2b6560ad0" providerId="ADAL" clId="{215E7F4D-2A7C-4F76-BE4A-DC5852E9E8B1}" dt="2024-09-17T18:33:34.295" v="431" actId="207"/>
        <pc:sldMkLst>
          <pc:docMk/>
          <pc:sldMk cId="2237694865" sldId="1244"/>
        </pc:sldMkLst>
      </pc:sldChg>
      <pc:sldChg chg="modSp mod">
        <pc:chgData name="Alfred Asterjadhi" userId="39de57b9-85c0-4fd1-aaac-8ca2b6560ad0" providerId="ADAL" clId="{215E7F4D-2A7C-4F76-BE4A-DC5852E9E8B1}" dt="2024-09-17T18:27:56.570" v="331" actId="207"/>
        <pc:sldMkLst>
          <pc:docMk/>
          <pc:sldMk cId="2805336240" sldId="1248"/>
        </pc:sldMkLst>
      </pc:sldChg>
      <pc:sldChg chg="modSp mod">
        <pc:chgData name="Alfred Asterjadhi" userId="39de57b9-85c0-4fd1-aaac-8ca2b6560ad0" providerId="ADAL" clId="{215E7F4D-2A7C-4F76-BE4A-DC5852E9E8B1}" dt="2024-09-17T18:28:08.472" v="334" actId="207"/>
        <pc:sldMkLst>
          <pc:docMk/>
          <pc:sldMk cId="943281107" sldId="1249"/>
        </pc:sldMkLst>
      </pc:sldChg>
      <pc:sldChg chg="modSp mod">
        <pc:chgData name="Alfred Asterjadhi" userId="39de57b9-85c0-4fd1-aaac-8ca2b6560ad0" providerId="ADAL" clId="{215E7F4D-2A7C-4F76-BE4A-DC5852E9E8B1}" dt="2024-09-13T02:10:24.810" v="168" actId="108"/>
        <pc:sldMkLst>
          <pc:docMk/>
          <pc:sldMk cId="4212050258" sldId="1256"/>
        </pc:sldMkLst>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ldChg>
      <pc:sldChg chg="modSp mod">
        <pc:chgData name="Alfred Asterjadhi" userId="39de57b9-85c0-4fd1-aaac-8ca2b6560ad0" providerId="ADAL" clId="{215E7F4D-2A7C-4F76-BE4A-DC5852E9E8B1}" dt="2024-09-17T18:31:42.220" v="393" actId="207"/>
        <pc:sldMkLst>
          <pc:docMk/>
          <pc:sldMk cId="1861109961" sldId="1269"/>
        </pc:sldMkLst>
      </pc:sldChg>
      <pc:sldMasterChg chg="modSp mod">
        <pc:chgData name="Alfred Asterjadhi" userId="39de57b9-85c0-4fd1-aaac-8ca2b6560ad0" providerId="ADAL" clId="{215E7F4D-2A7C-4F76-BE4A-DC5852E9E8B1}" dt="2024-09-17T18:02:50.660" v="171" actId="20577"/>
        <pc:sldMasterMkLst>
          <pc:docMk/>
          <pc:sldMasterMk cId="0" sldId="2147483648"/>
        </pc:sldMasterMkLst>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ld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01:39:38.611" v="3602" actId="20577"/>
        <pc:sldMkLst>
          <pc:docMk/>
          <pc:sldMk cId="0" sldId="256"/>
        </pc:sldMkLst>
        <pc:spChg chg="mod">
          <ac:chgData name="Alfred Asterjadhi" userId="39de57b9-85c0-4fd1-aaac-8ca2b6560ad0" providerId="ADAL" clId="{3AF8E451-6A10-4DC6-8F4C-767DBD326839}" dt="2024-11-11T01:39:38.611" v="3602" actId="20577"/>
          <ac:spMkLst>
            <pc:docMk/>
            <pc:sldMk cId="0" sldId="256"/>
            <ac:spMk id="3074" creationId="{00000000-0000-0000-0000-000000000000}"/>
          </ac:spMkLst>
        </pc:spChg>
      </pc:sldChg>
      <pc:sldChg chg="modSp mod">
        <pc:chgData name="Alfred Asterjadhi" userId="39de57b9-85c0-4fd1-aaac-8ca2b6560ad0" providerId="ADAL" clId="{3AF8E451-6A10-4DC6-8F4C-767DBD326839}" dt="2024-11-13T22:58:18.367" v="8482"/>
        <pc:sldMkLst>
          <pc:docMk/>
          <pc:sldMk cId="3976818858" sldId="269"/>
        </pc:sldMkLst>
        <pc:graphicFrameChg chg="mod modGraphic">
          <ac:chgData name="Alfred Asterjadhi" userId="39de57b9-85c0-4fd1-aaac-8ca2b6560ad0" providerId="ADAL" clId="{3AF8E451-6A10-4DC6-8F4C-767DBD326839}" dt="2024-11-13T22:58:18.367" v="8482"/>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AF8E451-6A10-4DC6-8F4C-767DBD326839}" dt="2024-11-13T22:58:11.147" v="8481" actId="20577"/>
        <pc:sldMkLst>
          <pc:docMk/>
          <pc:sldMk cId="2243228416" sldId="299"/>
        </pc:sldMkLst>
        <pc:spChg chg="mod">
          <ac:chgData name="Alfred Asterjadhi" userId="39de57b9-85c0-4fd1-aaac-8ca2b6560ad0" providerId="ADAL" clId="{3AF8E451-6A10-4DC6-8F4C-767DBD326839}" dt="2024-11-11T02:36:15.284" v="3767" actId="20577"/>
          <ac:spMkLst>
            <pc:docMk/>
            <pc:sldMk cId="2243228416" sldId="299"/>
            <ac:spMk id="3" creationId="{3857177C-4F12-41D1-AB93-6925069E5DB9}"/>
          </ac:spMkLst>
        </pc:spChg>
        <pc:spChg chg="mod">
          <ac:chgData name="Alfred Asterjadhi" userId="39de57b9-85c0-4fd1-aaac-8ca2b6560ad0" providerId="ADAL" clId="{3AF8E451-6A10-4DC6-8F4C-767DBD326839}" dt="2024-11-13T22:58:11.147" v="8481" actId="20577"/>
          <ac:spMkLst>
            <pc:docMk/>
            <pc:sldMk cId="2243228416" sldId="299"/>
            <ac:spMk id="17" creationId="{442A1050-6527-4B2E-A943-E125D6B48B52}"/>
          </ac:spMkLst>
        </pc:spChg>
      </pc:sldChg>
      <pc:sldChg chg="modSp mod">
        <pc:chgData name="Alfred Asterjadhi" userId="39de57b9-85c0-4fd1-aaac-8ca2b6560ad0" providerId="ADAL" clId="{3AF8E451-6A10-4DC6-8F4C-767DBD326839}" dt="2024-11-15T01:52:00.150" v="11110" actId="13926"/>
        <pc:sldMkLst>
          <pc:docMk/>
          <pc:sldMk cId="3930036297" sldId="356"/>
        </pc:sldMkLst>
        <pc:spChg chg="mod">
          <ac:chgData name="Alfred Asterjadhi" userId="39de57b9-85c0-4fd1-aaac-8ca2b6560ad0" providerId="ADAL" clId="{3AF8E451-6A10-4DC6-8F4C-767DBD326839}" dt="2024-11-15T01:52:00.150" v="11110" actId="13926"/>
          <ac:spMkLst>
            <pc:docMk/>
            <pc:sldMk cId="3930036297" sldId="356"/>
            <ac:spMk id="2" creationId="{4B5F0D0E-8BB7-48AB-9160-728B8B3399A2}"/>
          </ac:spMkLst>
        </pc:spChg>
        <pc:spChg chg="mod">
          <ac:chgData name="Alfred Asterjadhi" userId="39de57b9-85c0-4fd1-aaac-8ca2b6560ad0" providerId="ADAL" clId="{3AF8E451-6A10-4DC6-8F4C-767DBD326839}" dt="2024-11-14T23:48:57.932" v="10842" actId="6549"/>
          <ac:spMkLst>
            <pc:docMk/>
            <pc:sldMk cId="3930036297" sldId="356"/>
            <ac:spMk id="3" creationId="{DFB0BA47-D7B6-4F95-932E-A7AA615BC440}"/>
          </ac:spMkLst>
        </pc:spChg>
      </pc:sldChg>
      <pc:sldChg chg="addSp delSp modSp mod chgLayout">
        <pc:chgData name="Alfred Asterjadhi" userId="39de57b9-85c0-4fd1-aaac-8ca2b6560ad0" providerId="ADAL" clId="{3AF8E451-6A10-4DC6-8F4C-767DBD326839}" dt="2024-11-14T14:39:07.799" v="9467" actId="20577"/>
        <pc:sldMkLst>
          <pc:docMk/>
          <pc:sldMk cId="3576977642" sldId="362"/>
        </pc:sldMkLst>
        <pc:spChg chg="mod ord">
          <ac:chgData name="Alfred Asterjadhi" userId="39de57b9-85c0-4fd1-aaac-8ca2b6560ad0" providerId="ADAL" clId="{3AF8E451-6A10-4DC6-8F4C-767DBD326839}" dt="2024-11-11T01:03:13.344" v="3307" actId="6264"/>
          <ac:spMkLst>
            <pc:docMk/>
            <pc:sldMk cId="3576977642" sldId="362"/>
            <ac:spMk id="2" creationId="{0EAF4D72-7EB5-22A3-403A-E095C87E6E26}"/>
          </ac:spMkLst>
        </pc:spChg>
        <pc:spChg chg="mod ord">
          <ac:chgData name="Alfred Asterjadhi" userId="39de57b9-85c0-4fd1-aaac-8ca2b6560ad0" providerId="ADAL" clId="{3AF8E451-6A10-4DC6-8F4C-767DBD326839}" dt="2024-11-11T01:03:13.344" v="3307" actId="6264"/>
          <ac:spMkLst>
            <pc:docMk/>
            <pc:sldMk cId="3576977642" sldId="362"/>
            <ac:spMk id="4" creationId="{42DA2380-6213-B25D-B7D7-77DB25F18500}"/>
          </ac:spMkLst>
        </pc:spChg>
        <pc:spChg chg="mod ord">
          <ac:chgData name="Alfred Asterjadhi" userId="39de57b9-85c0-4fd1-aaac-8ca2b6560ad0" providerId="ADAL" clId="{3AF8E451-6A10-4DC6-8F4C-767DBD326839}" dt="2024-11-11T01:03:13.344" v="3307" actId="6264"/>
          <ac:spMkLst>
            <pc:docMk/>
            <pc:sldMk cId="3576977642" sldId="362"/>
            <ac:spMk id="5" creationId="{842B70E7-0012-CD41-8829-02BD81D114F8}"/>
          </ac:spMkLst>
        </pc:spChg>
        <pc:spChg chg="mod ord">
          <ac:chgData name="Alfred Asterjadhi" userId="39de57b9-85c0-4fd1-aaac-8ca2b6560ad0" providerId="ADAL" clId="{3AF8E451-6A10-4DC6-8F4C-767DBD326839}" dt="2024-11-11T01:03:13.344" v="3307" actId="6264"/>
          <ac:spMkLst>
            <pc:docMk/>
            <pc:sldMk cId="3576977642" sldId="362"/>
            <ac:spMk id="6" creationId="{3DD21102-AAEB-13F6-15EC-3CBBC04B5637}"/>
          </ac:spMkLst>
        </pc:spChg>
      </pc:sldChg>
      <pc:sldChg chg="addSp delSp modSp mod chgLayout">
        <pc:chgData name="Alfred Asterjadhi" userId="39de57b9-85c0-4fd1-aaac-8ca2b6560ad0" providerId="ADAL" clId="{3AF8E451-6A10-4DC6-8F4C-767DBD326839}" dt="2024-11-15T01:29:58.167" v="11073" actId="20577"/>
        <pc:sldMkLst>
          <pc:docMk/>
          <pc:sldMk cId="3140364693" sldId="997"/>
        </pc:sldMkLst>
        <pc:spChg chg="mod ord">
          <ac:chgData name="Alfred Asterjadhi" userId="39de57b9-85c0-4fd1-aaac-8ca2b6560ad0" providerId="ADAL" clId="{3AF8E451-6A10-4DC6-8F4C-767DBD326839}" dt="2024-11-11T01:03:17.686" v="3309" actId="6264"/>
          <ac:spMkLst>
            <pc:docMk/>
            <pc:sldMk cId="3140364693" sldId="997"/>
            <ac:spMk id="2" creationId="{9452E713-66E3-6C0E-64DF-B60116957A3F}"/>
          </ac:spMkLst>
        </pc:spChg>
        <pc:spChg chg="mod ord">
          <ac:chgData name="Alfred Asterjadhi" userId="39de57b9-85c0-4fd1-aaac-8ca2b6560ad0" providerId="ADAL" clId="{3AF8E451-6A10-4DC6-8F4C-767DBD326839}" dt="2024-11-11T01:03:17.686" v="3309" actId="6264"/>
          <ac:spMkLst>
            <pc:docMk/>
            <pc:sldMk cId="3140364693" sldId="997"/>
            <ac:spMk id="4" creationId="{0154D91C-67BB-A57C-5173-47D13B51F834}"/>
          </ac:spMkLst>
        </pc:spChg>
        <pc:spChg chg="mod ord">
          <ac:chgData name="Alfred Asterjadhi" userId="39de57b9-85c0-4fd1-aaac-8ca2b6560ad0" providerId="ADAL" clId="{3AF8E451-6A10-4DC6-8F4C-767DBD326839}" dt="2024-11-11T01:03:17.686" v="3309" actId="6264"/>
          <ac:spMkLst>
            <pc:docMk/>
            <pc:sldMk cId="3140364693" sldId="997"/>
            <ac:spMk id="5" creationId="{9875C167-778F-CFEE-1F8A-23FE481B42AE}"/>
          </ac:spMkLst>
        </pc:spChg>
        <pc:spChg chg="mod ord">
          <ac:chgData name="Alfred Asterjadhi" userId="39de57b9-85c0-4fd1-aaac-8ca2b6560ad0" providerId="ADAL" clId="{3AF8E451-6A10-4DC6-8F4C-767DBD326839}" dt="2024-11-11T01:03:17.686" v="3309" actId="6264"/>
          <ac:spMkLst>
            <pc:docMk/>
            <pc:sldMk cId="3140364693" sldId="997"/>
            <ac:spMk id="6" creationId="{29CFE1A9-332B-2B06-C330-B9EB4742F3D1}"/>
          </ac:spMkLst>
        </pc:spChg>
      </pc:sldChg>
      <pc:sldChg chg="modSp mod">
        <pc:chgData name="Alfred Asterjadhi" userId="39de57b9-85c0-4fd1-aaac-8ca2b6560ad0" providerId="ADAL" clId="{3AF8E451-6A10-4DC6-8F4C-767DBD326839}" dt="2024-11-11T21:47:23.101" v="4527" actId="13926"/>
        <pc:sldMkLst>
          <pc:docMk/>
          <pc:sldMk cId="3233208257" sldId="1006"/>
        </pc:sldMkLst>
        <pc:spChg chg="mod">
          <ac:chgData name="Alfred Asterjadhi" userId="39de57b9-85c0-4fd1-aaac-8ca2b6560ad0" providerId="ADAL" clId="{3AF8E451-6A10-4DC6-8F4C-767DBD326839}" dt="2024-11-11T21:47:23.101" v="4527" actId="13926"/>
          <ac:spMkLst>
            <pc:docMk/>
            <pc:sldMk cId="3233208257" sldId="1006"/>
            <ac:spMk id="2" creationId="{4B5F0D0E-8BB7-48AB-9160-728B8B3399A2}"/>
          </ac:spMkLst>
        </pc:spChg>
      </pc:sldChg>
      <pc:sldChg chg="modSp mod">
        <pc:chgData name="Alfred Asterjadhi" userId="39de57b9-85c0-4fd1-aaac-8ca2b6560ad0" providerId="ADAL" clId="{3AF8E451-6A10-4DC6-8F4C-767DBD326839}" dt="2024-11-11T01:44:19.894" v="3650" actId="6549"/>
        <pc:sldMkLst>
          <pc:docMk/>
          <pc:sldMk cId="4200130042" sldId="1023"/>
        </pc:sldMkLst>
        <pc:spChg chg="mod">
          <ac:chgData name="Alfred Asterjadhi" userId="39de57b9-85c0-4fd1-aaac-8ca2b6560ad0" providerId="ADAL" clId="{3AF8E451-6A10-4DC6-8F4C-767DBD326839}" dt="2024-11-11T01:44:19.894" v="3650" actId="6549"/>
          <ac:spMkLst>
            <pc:docMk/>
            <pc:sldMk cId="4200130042" sldId="1023"/>
            <ac:spMk id="3" creationId="{2682080F-BC47-47A6-E6F4-7C70F67F48F8}"/>
          </ac:spMkLst>
        </pc:spChg>
      </pc:sldChg>
      <pc:sldChg chg="modSp mod">
        <pc:chgData name="Alfred Asterjadhi" userId="39de57b9-85c0-4fd1-aaac-8ca2b6560ad0" providerId="ADAL" clId="{3AF8E451-6A10-4DC6-8F4C-767DBD326839}" dt="2024-11-11T21:52:39.935" v="4593" actId="13926"/>
        <pc:sldMkLst>
          <pc:docMk/>
          <pc:sldMk cId="793576429" sldId="1024"/>
        </pc:sldMkLst>
        <pc:spChg chg="mod">
          <ac:chgData name="Alfred Asterjadhi" userId="39de57b9-85c0-4fd1-aaac-8ca2b6560ad0" providerId="ADAL" clId="{3AF8E451-6A10-4DC6-8F4C-767DBD326839}" dt="2024-11-11T21:52:39.935" v="4593" actId="13926"/>
          <ac:spMkLst>
            <pc:docMk/>
            <pc:sldMk cId="793576429" sldId="1024"/>
            <ac:spMk id="3" creationId="{E24D4002-4764-1FA7-1147-DE995417131A}"/>
          </ac:spMkLst>
        </pc:spChg>
      </pc:sldChg>
      <pc:sldChg chg="addSp modSp mod">
        <pc:chgData name="Alfred Asterjadhi" userId="39de57b9-85c0-4fd1-aaac-8ca2b6560ad0" providerId="ADAL" clId="{3AF8E451-6A10-4DC6-8F4C-767DBD326839}" dt="2024-11-11T23:52:36.161" v="4693" actId="20577"/>
        <pc:sldMkLst>
          <pc:docMk/>
          <pc:sldMk cId="3287547131" sldId="1028"/>
        </pc:sldMkLst>
        <pc:spChg chg="mod">
          <ac:chgData name="Alfred Asterjadhi" userId="39de57b9-85c0-4fd1-aaac-8ca2b6560ad0" providerId="ADAL" clId="{3AF8E451-6A10-4DC6-8F4C-767DBD326839}" dt="2024-11-11T00:52:18.905" v="3018" actId="20577"/>
          <ac:spMkLst>
            <pc:docMk/>
            <pc:sldMk cId="3287547131" sldId="1028"/>
            <ac:spMk id="2" creationId="{9EF97F5A-CE7F-7BBA-0DB4-CF87B031E7D4}"/>
          </ac:spMkLst>
        </pc:spChg>
        <pc:spChg chg="mod">
          <ac:chgData name="Alfred Asterjadhi" userId="39de57b9-85c0-4fd1-aaac-8ca2b6560ad0" providerId="ADAL" clId="{3AF8E451-6A10-4DC6-8F4C-767DBD326839}" dt="2024-11-11T23:52:36.161" v="4693" actId="20577"/>
          <ac:spMkLst>
            <pc:docMk/>
            <pc:sldMk cId="3287547131" sldId="1028"/>
            <ac:spMk id="11" creationId="{8E8014A1-FFAD-B403-4A6A-DADE6031146F}"/>
          </ac:spMkLst>
        </pc:spChg>
      </pc:sldChg>
      <pc:sldChg chg="modSp mod">
        <pc:chgData name="Alfred Asterjadhi" userId="39de57b9-85c0-4fd1-aaac-8ca2b6560ad0" providerId="ADAL" clId="{3AF8E451-6A10-4DC6-8F4C-767DBD326839}" dt="2024-11-15T01:36:38.058" v="11103" actId="20577"/>
        <pc:sldMkLst>
          <pc:docMk/>
          <pc:sldMk cId="1865298196" sldId="1034"/>
        </pc:sldMkLst>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ldChg>
      <pc:sldChg chg="modSp mod">
        <pc:chgData name="Alfred Asterjadhi" userId="39de57b9-85c0-4fd1-aaac-8ca2b6560ad0" providerId="ADAL" clId="{3AF8E451-6A10-4DC6-8F4C-767DBD326839}" dt="2024-11-15T01:53:13.512" v="11134" actId="20577"/>
        <pc:sldMkLst>
          <pc:docMk/>
          <pc:sldMk cId="2943567508" sldId="1137"/>
        </pc:sldMkLst>
      </pc:sldChg>
      <pc:sldChg chg="modSp mod">
        <pc:chgData name="Alfred Asterjadhi" userId="39de57b9-85c0-4fd1-aaac-8ca2b6560ad0" providerId="ADAL" clId="{3AF8E451-6A10-4DC6-8F4C-767DBD326839}" dt="2024-11-14T17:27:59.284" v="9911" actId="207"/>
        <pc:sldMkLst>
          <pc:docMk/>
          <pc:sldMk cId="3486068256" sldId="1167"/>
        </pc:sldMkLst>
        <pc:graphicFrameChg chg="mod modGraphic">
          <ac:chgData name="Alfred Asterjadhi" userId="39de57b9-85c0-4fd1-aaac-8ca2b6560ad0" providerId="ADAL" clId="{3AF8E451-6A10-4DC6-8F4C-767DBD326839}" dt="2024-11-14T17:27:59.284" v="9911"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pChg chg="mod ord">
          <ac:chgData name="Alfred Asterjadhi" userId="39de57b9-85c0-4fd1-aaac-8ca2b6560ad0" providerId="ADAL" clId="{3AF8E451-6A10-4DC6-8F4C-767DBD326839}" dt="2024-11-11T01:43:22.489" v="3606" actId="6264"/>
          <ac:spMkLst>
            <pc:docMk/>
            <pc:sldMk cId="3441807947" sldId="1178"/>
            <ac:spMk id="2" creationId="{351AE0D1-AA6D-7148-E235-F816B28AA13D}"/>
          </ac:spMkLst>
        </pc:spChg>
        <pc:spChg chg="mod ord">
          <ac:chgData name="Alfred Asterjadhi" userId="39de57b9-85c0-4fd1-aaac-8ca2b6560ad0" providerId="ADAL" clId="{3AF8E451-6A10-4DC6-8F4C-767DBD326839}" dt="2024-11-11T01:43:22.489" v="3606" actId="6264"/>
          <ac:spMkLst>
            <pc:docMk/>
            <pc:sldMk cId="3441807947" sldId="1178"/>
            <ac:spMk id="4" creationId="{932AD4AE-27FE-2612-100A-B54114FFCB12}"/>
          </ac:spMkLst>
        </pc:spChg>
        <pc:spChg chg="mod ord">
          <ac:chgData name="Alfred Asterjadhi" userId="39de57b9-85c0-4fd1-aaac-8ca2b6560ad0" providerId="ADAL" clId="{3AF8E451-6A10-4DC6-8F4C-767DBD326839}" dt="2024-11-11T01:43:22.489" v="3606" actId="6264"/>
          <ac:spMkLst>
            <pc:docMk/>
            <pc:sldMk cId="3441807947" sldId="1178"/>
            <ac:spMk id="5" creationId="{342AE941-5E47-2F75-485D-15F69259C206}"/>
          </ac:spMkLst>
        </pc:spChg>
        <pc:spChg chg="mod ord">
          <ac:chgData name="Alfred Asterjadhi" userId="39de57b9-85c0-4fd1-aaac-8ca2b6560ad0" providerId="ADAL" clId="{3AF8E451-6A10-4DC6-8F4C-767DBD326839}" dt="2024-11-11T01:43:22.489" v="3606" actId="6264"/>
          <ac:spMkLst>
            <pc:docMk/>
            <pc:sldMk cId="3441807947" sldId="1178"/>
            <ac:spMk id="6" creationId="{3611C6AB-F440-DEE6-D0A4-450AF2DA4D3F}"/>
          </ac:spMkLst>
        </pc:spChg>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sldChg>
      <pc:sldChg chg="modSp mod">
        <pc:chgData name="Alfred Asterjadhi" userId="39de57b9-85c0-4fd1-aaac-8ca2b6560ad0" providerId="ADAL" clId="{3AF8E451-6A10-4DC6-8F4C-767DBD326839}" dt="2024-11-15T01:59:54.708" v="11182" actId="20577"/>
        <pc:sldMkLst>
          <pc:docMk/>
          <pc:sldMk cId="1256207422" sldId="1273"/>
        </pc:sldMkLst>
      </pc:sldChg>
      <pc:sldChg chg="modSp mod">
        <pc:chgData name="Alfred Asterjadhi" userId="39de57b9-85c0-4fd1-aaac-8ca2b6560ad0" providerId="ADAL" clId="{3AF8E451-6A10-4DC6-8F4C-767DBD326839}" dt="2024-11-14T17:30:18.442" v="9932" actId="207"/>
        <pc:sldMkLst>
          <pc:docMk/>
          <pc:sldMk cId="3576094034" sldId="1274"/>
        </pc:sldMkLst>
      </pc:sldChg>
      <pc:sldChg chg="modSp mod">
        <pc:chgData name="Alfred Asterjadhi" userId="39de57b9-85c0-4fd1-aaac-8ca2b6560ad0" providerId="ADAL" clId="{3AF8E451-6A10-4DC6-8F4C-767DBD326839}" dt="2024-11-15T01:55:31.612" v="11163" actId="207"/>
        <pc:sldMkLst>
          <pc:docMk/>
          <pc:sldMk cId="1930027812" sldId="1275"/>
        </pc:sldMkLst>
      </pc:sldChg>
      <pc:sldChg chg="modSp mod">
        <pc:chgData name="Alfred Asterjadhi" userId="39de57b9-85c0-4fd1-aaac-8ca2b6560ad0" providerId="ADAL" clId="{3AF8E451-6A10-4DC6-8F4C-767DBD326839}" dt="2024-11-15T01:55:20.405" v="11161" actId="207"/>
        <pc:sldMkLst>
          <pc:docMk/>
          <pc:sldMk cId="2672561226" sldId="1276"/>
        </pc:sldMkLst>
      </pc:sldChg>
      <pc:sldChg chg="modSp mod">
        <pc:chgData name="Alfred Asterjadhi" userId="39de57b9-85c0-4fd1-aaac-8ca2b6560ad0" providerId="ADAL" clId="{3AF8E451-6A10-4DC6-8F4C-767DBD326839}" dt="2024-11-14T17:29:38.433" v="9925" actId="207"/>
        <pc:sldMkLst>
          <pc:docMk/>
          <pc:sldMk cId="1246262870" sldId="1277"/>
        </pc:sldMkLst>
      </pc:sldChg>
      <pc:sldChg chg="modSp mod">
        <pc:chgData name="Alfred Asterjadhi" userId="39de57b9-85c0-4fd1-aaac-8ca2b6560ad0" providerId="ADAL" clId="{3AF8E451-6A10-4DC6-8F4C-767DBD326839}" dt="2024-11-15T02:01:27.275" v="11189" actId="20577"/>
        <pc:sldMkLst>
          <pc:docMk/>
          <pc:sldMk cId="2455484467" sldId="1278"/>
        </pc:sldMkLst>
      </pc:sldChg>
      <pc:sldChg chg="modSp mod">
        <pc:chgData name="Alfred Asterjadhi" userId="39de57b9-85c0-4fd1-aaac-8ca2b6560ad0" providerId="ADAL" clId="{3AF8E451-6A10-4DC6-8F4C-767DBD326839}" dt="2024-11-15T01:55:49.337" v="11165" actId="207"/>
        <pc:sldMkLst>
          <pc:docMk/>
          <pc:sldMk cId="3685291219" sldId="1279"/>
        </pc:sldMkLst>
      </pc:sldChg>
      <pc:sldChg chg="modSp mod">
        <pc:chgData name="Alfred Asterjadhi" userId="39de57b9-85c0-4fd1-aaac-8ca2b6560ad0" providerId="ADAL" clId="{3AF8E451-6A10-4DC6-8F4C-767DBD326839}" dt="2024-11-15T01:55:57.259" v="11167" actId="207"/>
        <pc:sldMkLst>
          <pc:docMk/>
          <pc:sldMk cId="536130981" sldId="1280"/>
        </pc:sldMkLst>
      </pc:sldChg>
      <pc:sldChg chg="addSp modSp mod">
        <pc:chgData name="Alfred Asterjadhi" userId="39de57b9-85c0-4fd1-aaac-8ca2b6560ad0" providerId="ADAL" clId="{3AF8E451-6A10-4DC6-8F4C-767DBD326839}" dt="2024-11-11T18:30:13.324" v="4153" actId="207"/>
        <pc:sldMkLst>
          <pc:docMk/>
          <pc:sldMk cId="2299619968" sldId="1281"/>
        </pc:sldMkLst>
      </pc:sldChg>
      <pc:sldChg chg="modSp mod">
        <pc:chgData name="Alfred Asterjadhi" userId="39de57b9-85c0-4fd1-aaac-8ca2b6560ad0" providerId="ADAL" clId="{3AF8E451-6A10-4DC6-8F4C-767DBD326839}" dt="2024-11-11T18:35:11.771" v="4171" actId="20577"/>
        <pc:sldMkLst>
          <pc:docMk/>
          <pc:sldMk cId="1237462592" sldId="1282"/>
        </pc:sldMkLst>
      </pc:sldChg>
      <pc:sldChg chg="addSp modSp mod">
        <pc:chgData name="Alfred Asterjadhi" userId="39de57b9-85c0-4fd1-aaac-8ca2b6560ad0" providerId="ADAL" clId="{3AF8E451-6A10-4DC6-8F4C-767DBD326839}" dt="2024-11-13T01:05:49.123" v="6618" actId="13926"/>
        <pc:sldMkLst>
          <pc:docMk/>
          <pc:sldMk cId="2189037386" sldId="1283"/>
        </pc:sldMkLst>
        <pc:spChg chg="mod">
          <ac:chgData name="Alfred Asterjadhi" userId="39de57b9-85c0-4fd1-aaac-8ca2b6560ad0" providerId="ADAL" clId="{3AF8E451-6A10-4DC6-8F4C-767DBD326839}" dt="2024-11-13T01:05:49.123" v="6618" actId="13926"/>
          <ac:spMkLst>
            <pc:docMk/>
            <pc:sldMk cId="2189037386" sldId="1283"/>
            <ac:spMk id="2" creationId="{4B5F0D0E-8BB7-48AB-9160-728B8B3399A2}"/>
          </ac:spMkLst>
        </pc:spChg>
        <pc:spChg chg="mod">
          <ac:chgData name="Alfred Asterjadhi" userId="39de57b9-85c0-4fd1-aaac-8ca2b6560ad0" providerId="ADAL" clId="{3AF8E451-6A10-4DC6-8F4C-767DBD326839}" dt="2024-11-13T01:05:45.094" v="6617" actId="20578"/>
          <ac:spMkLst>
            <pc:docMk/>
            <pc:sldMk cId="2189037386" sldId="1283"/>
            <ac:spMk id="3" creationId="{DFB0BA47-D7B6-4F95-932E-A7AA615BC440}"/>
          </ac:spMkLst>
        </pc:spChg>
      </pc:sldChg>
      <pc:sldChg chg="addSp delSp modSp mod">
        <pc:chgData name="Alfred Asterjadhi" userId="39de57b9-85c0-4fd1-aaac-8ca2b6560ad0" providerId="ADAL" clId="{3AF8E451-6A10-4DC6-8F4C-767DBD326839}" dt="2024-11-12T20:13:55.506" v="5790" actId="13926"/>
        <pc:sldMkLst>
          <pc:docMk/>
          <pc:sldMk cId="2540908627" sldId="1284"/>
        </pc:sldMkLst>
      </pc:sldChg>
      <pc:sldChg chg="addSp modSp mod">
        <pc:chgData name="Alfred Asterjadhi" userId="39de57b9-85c0-4fd1-aaac-8ca2b6560ad0" providerId="ADAL" clId="{3AF8E451-6A10-4DC6-8F4C-767DBD326839}" dt="2024-11-13T00:06:26.123" v="6353" actId="13926"/>
        <pc:sldMkLst>
          <pc:docMk/>
          <pc:sldMk cId="710190022" sldId="1285"/>
        </pc:sldMkLst>
      </pc:sldChg>
      <pc:sldChg chg="modSp mod">
        <pc:chgData name="Alfred Asterjadhi" userId="39de57b9-85c0-4fd1-aaac-8ca2b6560ad0" providerId="ADAL" clId="{3AF8E451-6A10-4DC6-8F4C-767DBD326839}" dt="2024-11-12T23:16:47.737" v="6282" actId="207"/>
        <pc:sldMkLst>
          <pc:docMk/>
          <pc:sldMk cId="115243900" sldId="1286"/>
        </pc:sldMkLst>
      </pc:sldChg>
      <pc:sldChg chg="modSp mod">
        <pc:chgData name="Alfred Asterjadhi" userId="39de57b9-85c0-4fd1-aaac-8ca2b6560ad0" providerId="ADAL" clId="{3AF8E451-6A10-4DC6-8F4C-767DBD326839}" dt="2024-11-13T18:30:31.774" v="7254" actId="207"/>
        <pc:sldMkLst>
          <pc:docMk/>
          <pc:sldMk cId="1748710395" sldId="1287"/>
        </pc:sldMkLst>
      </pc:sldChg>
      <pc:sldChg chg="addSp modSp mod">
        <pc:chgData name="Alfred Asterjadhi" userId="39de57b9-85c0-4fd1-aaac-8ca2b6560ad0" providerId="ADAL" clId="{3AF8E451-6A10-4DC6-8F4C-767DBD326839}" dt="2024-11-13T16:16:51.904" v="7003" actId="207"/>
        <pc:sldMkLst>
          <pc:docMk/>
          <pc:sldMk cId="3538497980" sldId="1288"/>
        </pc:sldMkLst>
      </pc:sldChg>
      <pc:sldChg chg="modSp mod">
        <pc:chgData name="Alfred Asterjadhi" userId="39de57b9-85c0-4fd1-aaac-8ca2b6560ad0" providerId="ADAL" clId="{3AF8E451-6A10-4DC6-8F4C-767DBD326839}" dt="2024-11-13T21:10:42.078" v="7662" actId="207"/>
        <pc:sldMkLst>
          <pc:docMk/>
          <pc:sldMk cId="1518454104" sldId="1289"/>
        </pc:sldMkLst>
      </pc:sldChg>
      <pc:sldChg chg="modSp mod">
        <pc:chgData name="Alfred Asterjadhi" userId="39de57b9-85c0-4fd1-aaac-8ca2b6560ad0" providerId="ADAL" clId="{3AF8E451-6A10-4DC6-8F4C-767DBD326839}" dt="2024-11-13T20:32:39.535" v="7593" actId="207"/>
        <pc:sldMkLst>
          <pc:docMk/>
          <pc:sldMk cId="3108884223" sldId="1290"/>
        </pc:sldMkLst>
      </pc:sldChg>
      <pc:sldChg chg="addSp modSp add del mod">
        <pc:chgData name="Alfred Asterjadhi" userId="39de57b9-85c0-4fd1-aaac-8ca2b6560ad0" providerId="ADAL" clId="{3AF8E451-6A10-4DC6-8F4C-767DBD326839}" dt="2024-11-13T21:17:13.307" v="7787" actId="47"/>
        <pc:sldMkLst>
          <pc:docMk/>
          <pc:sldMk cId="823265948" sldId="1291"/>
        </pc:sldMkLst>
      </pc:sldChg>
      <pc:sldChg chg="modSp mod">
        <pc:chgData name="Alfred Asterjadhi" userId="39de57b9-85c0-4fd1-aaac-8ca2b6560ad0" providerId="ADAL" clId="{3AF8E451-6A10-4DC6-8F4C-767DBD326839}" dt="2024-11-14T07:36:51.318" v="8967" actId="207"/>
        <pc:sldMkLst>
          <pc:docMk/>
          <pc:sldMk cId="2034965301" sldId="1292"/>
        </pc:sldMkLst>
      </pc:sldChg>
      <pc:sldChg chg="addSp modSp mod">
        <pc:chgData name="Alfred Asterjadhi" userId="39de57b9-85c0-4fd1-aaac-8ca2b6560ad0" providerId="ADAL" clId="{3AF8E451-6A10-4DC6-8F4C-767DBD326839}" dt="2024-11-14T20:48:49.031" v="10441" actId="207"/>
        <pc:sldMkLst>
          <pc:docMk/>
          <pc:sldMk cId="3208411967" sldId="1293"/>
        </pc:sldMkLst>
      </pc:sldChg>
      <pc:sldChg chg="modSp mod">
        <pc:chgData name="Alfred Asterjadhi" userId="39de57b9-85c0-4fd1-aaac-8ca2b6560ad0" providerId="ADAL" clId="{3AF8E451-6A10-4DC6-8F4C-767DBD326839}" dt="2024-11-14T21:00:23.636" v="10621" actId="13926"/>
        <pc:sldMkLst>
          <pc:docMk/>
          <pc:sldMk cId="2866206975" sldId="1294"/>
        </pc:sldMkLst>
      </pc:sldChg>
      <pc:sldChg chg="addSp modSp mod">
        <pc:chgData name="Alfred Asterjadhi" userId="39de57b9-85c0-4fd1-aaac-8ca2b6560ad0" providerId="ADAL" clId="{3AF8E451-6A10-4DC6-8F4C-767DBD326839}" dt="2024-11-14T21:01:12.261" v="10622" actId="13926"/>
        <pc:sldMkLst>
          <pc:docMk/>
          <pc:sldMk cId="2384632981" sldId="1295"/>
        </pc:sldMkLst>
      </pc:sldChg>
      <pc:sldChg chg="addSp modSp mod">
        <pc:chgData name="Alfred Asterjadhi" userId="39de57b9-85c0-4fd1-aaac-8ca2b6560ad0" providerId="ADAL" clId="{3AF8E451-6A10-4DC6-8F4C-767DBD326839}" dt="2024-11-15T01:50:45.619" v="11109" actId="20577"/>
        <pc:sldMkLst>
          <pc:docMk/>
          <pc:sldMk cId="3622002728" sldId="1296"/>
        </pc:sldMkLst>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ldChg>
      <pc:sldChg chg="modSp add mod">
        <pc:chgData name="Alfred Asterjadhi" userId="39de57b9-85c0-4fd1-aaac-8ca2b6560ad0" providerId="ADAL" clId="{3AF8E451-6A10-4DC6-8F4C-767DBD326839}" dt="2024-11-14T17:33:08.514" v="9941"/>
        <pc:sldMkLst>
          <pc:docMk/>
          <pc:sldMk cId="2439274614" sldId="1310"/>
        </pc:sldMkLst>
      </pc:sldChg>
      <pc:sldChg chg="modSp add del mod">
        <pc:chgData name="Alfred Asterjadhi" userId="39de57b9-85c0-4fd1-aaac-8ca2b6560ad0" providerId="ADAL" clId="{3AF8E451-6A10-4DC6-8F4C-767DBD326839}" dt="2024-11-10T21:55:16.770" v="2040" actId="2696"/>
        <pc:sldMkLst>
          <pc:docMk/>
          <pc:sldMk cId="3406785641" sldId="1310"/>
        </pc:sldMkLst>
      </pc:sldChg>
      <pc:sldChg chg="modSp add mod">
        <pc:chgData name="Alfred Asterjadhi" userId="39de57b9-85c0-4fd1-aaac-8ca2b6560ad0" providerId="ADAL" clId="{3AF8E451-6A10-4DC6-8F4C-767DBD326839}" dt="2024-11-12T19:20:16.432" v="5783" actId="207"/>
        <pc:sldMkLst>
          <pc:docMk/>
          <pc:sldMk cId="2069152933" sldId="1311"/>
        </pc:sldMkLst>
      </pc:sldChg>
      <pc:sldChg chg="modSp add del mod">
        <pc:chgData name="Alfred Asterjadhi" userId="39de57b9-85c0-4fd1-aaac-8ca2b6560ad0" providerId="ADAL" clId="{3AF8E451-6A10-4DC6-8F4C-767DBD326839}" dt="2024-11-10T21:55:16.770" v="2040" actId="2696"/>
        <pc:sldMkLst>
          <pc:docMk/>
          <pc:sldMk cId="3094553671" sldId="1311"/>
        </pc:sldMkLst>
      </pc:sldChg>
      <pc:sldChg chg="modSp add mod">
        <pc:chgData name="Alfred Asterjadhi" userId="39de57b9-85c0-4fd1-aaac-8ca2b6560ad0" providerId="ADAL" clId="{3AF8E451-6A10-4DC6-8F4C-767DBD326839}" dt="2024-11-13T01:06:03.071" v="6620" actId="207"/>
        <pc:sldMkLst>
          <pc:docMk/>
          <pc:sldMk cId="4231591922" sldId="1312"/>
        </pc:sldMkLst>
      </pc:sldChg>
      <pc:sldChg chg="modSp add del mod">
        <pc:chgData name="Alfred Asterjadhi" userId="39de57b9-85c0-4fd1-aaac-8ca2b6560ad0" providerId="ADAL" clId="{3AF8E451-6A10-4DC6-8F4C-767DBD326839}" dt="2024-11-13T01:05:56.241" v="6619" actId="47"/>
        <pc:sldMkLst>
          <pc:docMk/>
          <pc:sldMk cId="3857641499" sldId="1313"/>
        </pc:sldMkLst>
      </pc:sldChg>
      <pc:sldChg chg="modSp add mod">
        <pc:chgData name="Alfred Asterjadhi" userId="39de57b9-85c0-4fd1-aaac-8ca2b6560ad0" providerId="ADAL" clId="{3AF8E451-6A10-4DC6-8F4C-767DBD326839}" dt="2024-11-14T20:47:24.789" v="10435" actId="20577"/>
        <pc:sldMkLst>
          <pc:docMk/>
          <pc:sldMk cId="2879250025" sldId="1314"/>
        </pc:sldMkLst>
      </pc:sldChg>
      <pc:sldChg chg="modSp add mod ord">
        <pc:chgData name="Alfred Asterjadhi" userId="39de57b9-85c0-4fd1-aaac-8ca2b6560ad0" providerId="ADAL" clId="{3AF8E451-6A10-4DC6-8F4C-767DBD326839}" dt="2024-11-13T16:25:21.318" v="7141" actId="6549"/>
        <pc:sldMkLst>
          <pc:docMk/>
          <pc:sldMk cId="2224735559" sldId="1315"/>
        </pc:sldMkLst>
      </pc:sldChg>
      <pc:sldChg chg="modSp add del mod">
        <pc:chgData name="Alfred Asterjadhi" userId="39de57b9-85c0-4fd1-aaac-8ca2b6560ad0" providerId="ADAL" clId="{3AF8E451-6A10-4DC6-8F4C-767DBD326839}" dt="2024-11-10T19:11:55.765" v="553" actId="2696"/>
        <pc:sldMkLst>
          <pc:docMk/>
          <pc:sldMk cId="2853348657" sldId="1315"/>
        </pc:sldMkLst>
      </pc:sldChg>
      <pc:sldChg chg="modSp add mod">
        <pc:chgData name="Alfred Asterjadhi" userId="39de57b9-85c0-4fd1-aaac-8ca2b6560ad0" providerId="ADAL" clId="{3AF8E451-6A10-4DC6-8F4C-767DBD326839}" dt="2024-11-13T21:09:38.324" v="7653" actId="207"/>
        <pc:sldMkLst>
          <pc:docMk/>
          <pc:sldMk cId="1984926669" sldId="1316"/>
        </pc:sldMkLst>
      </pc:sldChg>
      <pc:sldChg chg="modSp add del mod">
        <pc:chgData name="Alfred Asterjadhi" userId="39de57b9-85c0-4fd1-aaac-8ca2b6560ad0" providerId="ADAL" clId="{3AF8E451-6A10-4DC6-8F4C-767DBD326839}" dt="2024-11-10T19:15:29.281" v="600" actId="2696"/>
        <pc:sldMkLst>
          <pc:docMk/>
          <pc:sldMk cId="2049818759" sldId="1316"/>
        </pc:sldMkLst>
      </pc:sldChg>
      <pc:sldChg chg="modSp add del mod ord">
        <pc:chgData name="Alfred Asterjadhi" userId="39de57b9-85c0-4fd1-aaac-8ca2b6560ad0" providerId="ADAL" clId="{3AF8E451-6A10-4DC6-8F4C-767DBD326839}" dt="2024-11-13T00:12:45.955" v="6462" actId="47"/>
        <pc:sldMkLst>
          <pc:docMk/>
          <pc:sldMk cId="2988467554" sldId="1317"/>
        </pc:sldMkLst>
      </pc:sldChg>
      <pc:sldChg chg="modSp add del mod">
        <pc:chgData name="Alfred Asterjadhi" userId="39de57b9-85c0-4fd1-aaac-8ca2b6560ad0" providerId="ADAL" clId="{3AF8E451-6A10-4DC6-8F4C-767DBD326839}" dt="2024-11-10T20:44:54.136" v="709" actId="2696"/>
        <pc:sldMkLst>
          <pc:docMk/>
          <pc:sldMk cId="3612871802" sldId="1317"/>
        </pc:sldMkLst>
      </pc:sldChg>
      <pc:sldChg chg="modSp add mod">
        <pc:chgData name="Alfred Asterjadhi" userId="39de57b9-85c0-4fd1-aaac-8ca2b6560ad0" providerId="ADAL" clId="{3AF8E451-6A10-4DC6-8F4C-767DBD326839}" dt="2024-11-14T07:37:56.694" v="8993" actId="207"/>
        <pc:sldMkLst>
          <pc:docMk/>
          <pc:sldMk cId="354717815" sldId="1318"/>
        </pc:sldMkLst>
      </pc:sldChg>
      <pc:sldChg chg="modSp add del mod">
        <pc:chgData name="Alfred Asterjadhi" userId="39de57b9-85c0-4fd1-aaac-8ca2b6560ad0" providerId="ADAL" clId="{3AF8E451-6A10-4DC6-8F4C-767DBD326839}" dt="2024-11-10T20:36:39.147" v="624" actId="2696"/>
        <pc:sldMkLst>
          <pc:docMk/>
          <pc:sldMk cId="2533345108" sldId="1318"/>
        </pc:sldMkLst>
      </pc:sldChg>
      <pc:sldChg chg="modSp add del mod">
        <pc:chgData name="Alfred Asterjadhi" userId="39de57b9-85c0-4fd1-aaac-8ca2b6560ad0" providerId="ADAL" clId="{3AF8E451-6A10-4DC6-8F4C-767DBD326839}" dt="2024-11-10T20:36:39.147" v="624" actId="2696"/>
        <pc:sldMkLst>
          <pc:docMk/>
          <pc:sldMk cId="378547667" sldId="1319"/>
        </pc:sldMkLst>
      </pc:sldChg>
      <pc:sldChg chg="modSp add del mod">
        <pc:chgData name="Alfred Asterjadhi" userId="39de57b9-85c0-4fd1-aaac-8ca2b6560ad0" providerId="ADAL" clId="{3AF8E451-6A10-4DC6-8F4C-767DBD326839}" dt="2024-11-13T00:17:23.933" v="6552" actId="47"/>
        <pc:sldMkLst>
          <pc:docMk/>
          <pc:sldMk cId="836271807" sldId="1319"/>
        </pc:sldMkLst>
      </pc:sldChg>
      <pc:sldChg chg="modSp add del mod">
        <pc:chgData name="Alfred Asterjadhi" userId="39de57b9-85c0-4fd1-aaac-8ca2b6560ad0" providerId="ADAL" clId="{3AF8E451-6A10-4DC6-8F4C-767DBD326839}" dt="2024-11-13T00:04:07.433" v="6284" actId="47"/>
        <pc:sldMkLst>
          <pc:docMk/>
          <pc:sldMk cId="3230137007" sldId="1320"/>
        </pc:sldMkLst>
      </pc:sldChg>
      <pc:sldChg chg="modSp add del mod">
        <pc:chgData name="Alfred Asterjadhi" userId="39de57b9-85c0-4fd1-aaac-8ca2b6560ad0" providerId="ADAL" clId="{3AF8E451-6A10-4DC6-8F4C-767DBD326839}" dt="2024-11-13T00:08:44.016" v="6399" actId="47"/>
        <pc:sldMkLst>
          <pc:docMk/>
          <pc:sldMk cId="2516369252" sldId="1321"/>
        </pc:sldMkLst>
      </pc:sldChg>
      <pc:sldChg chg="modSp add del mod">
        <pc:chgData name="Alfred Asterjadhi" userId="39de57b9-85c0-4fd1-aaac-8ca2b6560ad0" providerId="ADAL" clId="{3AF8E451-6A10-4DC6-8F4C-767DBD326839}" dt="2024-11-10T20:46:04.436" v="713" actId="47"/>
        <pc:sldMkLst>
          <pc:docMk/>
          <pc:sldMk cId="932894375" sldId="1322"/>
        </pc:sldMkLst>
      </pc:sldChg>
      <pc:sldChg chg="modSp add mod">
        <pc:chgData name="Alfred Asterjadhi" userId="39de57b9-85c0-4fd1-aaac-8ca2b6560ad0" providerId="ADAL" clId="{3AF8E451-6A10-4DC6-8F4C-767DBD326839}" dt="2024-11-14T20:45:40.194" v="10417" actId="207"/>
        <pc:sldMkLst>
          <pc:docMk/>
          <pc:sldMk cId="2847894271" sldId="1323"/>
        </pc:sldMkLst>
      </pc:sldChg>
      <pc:sldChg chg="modSp add del mod">
        <pc:chgData name="Alfred Asterjadhi" userId="39de57b9-85c0-4fd1-aaac-8ca2b6560ad0" providerId="ADAL" clId="{3AF8E451-6A10-4DC6-8F4C-767DBD326839}" dt="2024-11-13T00:17:38.169" v="6554" actId="47"/>
        <pc:sldMkLst>
          <pc:docMk/>
          <pc:sldMk cId="160820689" sldId="1324"/>
        </pc:sldMkLst>
      </pc:sldChg>
      <pc:sldChg chg="modSp add del mod">
        <pc:chgData name="Alfred Asterjadhi" userId="39de57b9-85c0-4fd1-aaac-8ca2b6560ad0" providerId="ADAL" clId="{3AF8E451-6A10-4DC6-8F4C-767DBD326839}" dt="2024-11-14T23:32:50.087" v="10642" actId="2696"/>
        <pc:sldMkLst>
          <pc:docMk/>
          <pc:sldMk cId="1153233998" sldId="1325"/>
        </pc:sldMkLst>
      </pc:sldChg>
      <pc:sldChg chg="modSp add del mod">
        <pc:chgData name="Alfred Asterjadhi" userId="39de57b9-85c0-4fd1-aaac-8ca2b6560ad0" providerId="ADAL" clId="{3AF8E451-6A10-4DC6-8F4C-767DBD326839}" dt="2024-11-11T02:40:59.995" v="3830" actId="2696"/>
        <pc:sldMkLst>
          <pc:docMk/>
          <pc:sldMk cId="1902930870" sldId="1325"/>
        </pc:sldMkLst>
      </pc:sldChg>
      <pc:sldChg chg="addSp modSp new del mod">
        <pc:chgData name="Alfred Asterjadhi" userId="39de57b9-85c0-4fd1-aaac-8ca2b6560ad0" providerId="ADAL" clId="{3AF8E451-6A10-4DC6-8F4C-767DBD326839}" dt="2024-11-10T21:32:26.541" v="1719" actId="2696"/>
        <pc:sldMkLst>
          <pc:docMk/>
          <pc:sldMk cId="2327482639" sldId="1325"/>
        </pc:sldMkLst>
      </pc:sldChg>
      <pc:sldChg chg="modSp add mod">
        <pc:chgData name="Alfred Asterjadhi" userId="39de57b9-85c0-4fd1-aaac-8ca2b6560ad0" providerId="ADAL" clId="{3AF8E451-6A10-4DC6-8F4C-767DBD326839}" dt="2024-11-14T23:33:01.829" v="10645" actId="20577"/>
        <pc:sldMkLst>
          <pc:docMk/>
          <pc:sldMk cId="2542550161" sldId="1325"/>
        </pc:sldMkLst>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ldChg>
      <pc:sldChg chg="modSp add mod">
        <pc:chgData name="Alfred Asterjadhi" userId="39de57b9-85c0-4fd1-aaac-8ca2b6560ad0" providerId="ADAL" clId="{3AF8E451-6A10-4DC6-8F4C-767DBD326839}" dt="2024-11-12T22:20:51.677" v="5950" actId="20577"/>
        <pc:sldMkLst>
          <pc:docMk/>
          <pc:sldMk cId="1274163600" sldId="1332"/>
        </pc:sldMkLst>
      </pc:sldChg>
      <pc:sldChg chg="modSp add mod">
        <pc:chgData name="Alfred Asterjadhi" userId="39de57b9-85c0-4fd1-aaac-8ca2b6560ad0" providerId="ADAL" clId="{3AF8E451-6A10-4DC6-8F4C-767DBD326839}" dt="2024-11-13T03:58:07.754" v="6933" actId="207"/>
        <pc:sldMkLst>
          <pc:docMk/>
          <pc:sldMk cId="3069160061" sldId="1333"/>
        </pc:sldMkLst>
      </pc:sldChg>
      <pc:sldChg chg="modSp add mod">
        <pc:chgData name="Alfred Asterjadhi" userId="39de57b9-85c0-4fd1-aaac-8ca2b6560ad0" providerId="ADAL" clId="{3AF8E451-6A10-4DC6-8F4C-767DBD326839}" dt="2024-11-13T04:04:18.929" v="6967" actId="207"/>
        <pc:sldMkLst>
          <pc:docMk/>
          <pc:sldMk cId="3813521761" sldId="1334"/>
        </pc:sldMkLst>
      </pc:sldChg>
      <pc:sldChg chg="modSp add del mod">
        <pc:chgData name="Alfred Asterjadhi" userId="39de57b9-85c0-4fd1-aaac-8ca2b6560ad0" providerId="ADAL" clId="{3AF8E451-6A10-4DC6-8F4C-767DBD326839}" dt="2024-11-12T22:34:01.330" v="5974" actId="47"/>
        <pc:sldMkLst>
          <pc:docMk/>
          <pc:sldMk cId="1664188119" sldId="1335"/>
        </pc:sldMkLst>
      </pc:sldChg>
      <pc:sldChg chg="modSp add mod">
        <pc:chgData name="Alfred Asterjadhi" userId="39de57b9-85c0-4fd1-aaac-8ca2b6560ad0" providerId="ADAL" clId="{3AF8E451-6A10-4DC6-8F4C-767DBD326839}" dt="2024-11-13T19:01:53.543" v="7329" actId="207"/>
        <pc:sldMkLst>
          <pc:docMk/>
          <pc:sldMk cId="2253548072" sldId="1336"/>
        </pc:sldMkLst>
      </pc:sldChg>
      <pc:sldChg chg="modSp add del mod">
        <pc:chgData name="Alfred Asterjadhi" userId="39de57b9-85c0-4fd1-aaac-8ca2b6560ad0" providerId="ADAL" clId="{3AF8E451-6A10-4DC6-8F4C-767DBD326839}" dt="2024-11-12T22:36:18.590" v="5993" actId="47"/>
        <pc:sldMkLst>
          <pc:docMk/>
          <pc:sldMk cId="3463029389" sldId="1337"/>
        </pc:sldMkLst>
      </pc:sldChg>
      <pc:sldChg chg="modSp add del mod">
        <pc:chgData name="Alfred Asterjadhi" userId="39de57b9-85c0-4fd1-aaac-8ca2b6560ad0" providerId="ADAL" clId="{3AF8E451-6A10-4DC6-8F4C-767DBD326839}" dt="2024-11-12T22:36:21.355" v="5995" actId="47"/>
        <pc:sldMkLst>
          <pc:docMk/>
          <pc:sldMk cId="3871853725" sldId="1338"/>
        </pc:sldMkLst>
      </pc:sldChg>
      <pc:sldChg chg="modSp add del mod">
        <pc:chgData name="Alfred Asterjadhi" userId="39de57b9-85c0-4fd1-aaac-8ca2b6560ad0" providerId="ADAL" clId="{3AF8E451-6A10-4DC6-8F4C-767DBD326839}" dt="2024-11-12T22:36:33.686" v="5996" actId="47"/>
        <pc:sldMkLst>
          <pc:docMk/>
          <pc:sldMk cId="1501727949" sldId="1339"/>
        </pc:sldMkLst>
      </pc:sldChg>
      <pc:sldChg chg="modSp add del mod">
        <pc:chgData name="Alfred Asterjadhi" userId="39de57b9-85c0-4fd1-aaac-8ca2b6560ad0" providerId="ADAL" clId="{3AF8E451-6A10-4DC6-8F4C-767DBD326839}" dt="2024-11-12T22:36:35.012" v="5997" actId="47"/>
        <pc:sldMkLst>
          <pc:docMk/>
          <pc:sldMk cId="573924693" sldId="1340"/>
        </pc:sldMkLst>
      </pc:sldChg>
      <pc:sldChg chg="modSp add mod">
        <pc:chgData name="Alfred Asterjadhi" userId="39de57b9-85c0-4fd1-aaac-8ca2b6560ad0" providerId="ADAL" clId="{3AF8E451-6A10-4DC6-8F4C-767DBD326839}" dt="2024-11-14T20:52:04.678" v="10515" actId="207"/>
        <pc:sldMkLst>
          <pc:docMk/>
          <pc:sldMk cId="605891869" sldId="1341"/>
        </pc:sldMkLst>
      </pc:sldChg>
      <pc:sldChg chg="modSp add del mod">
        <pc:chgData name="Alfred Asterjadhi" userId="39de57b9-85c0-4fd1-aaac-8ca2b6560ad0" providerId="ADAL" clId="{3AF8E451-6A10-4DC6-8F4C-767DBD326839}" dt="2024-11-12T22:36:47.037" v="5998" actId="2696"/>
        <pc:sldMkLst>
          <pc:docMk/>
          <pc:sldMk cId="1550653232" sldId="1342"/>
        </pc:sldMkLst>
      </pc:sldChg>
      <pc:sldChg chg="modSp add mod">
        <pc:chgData name="Alfred Asterjadhi" userId="39de57b9-85c0-4fd1-aaac-8ca2b6560ad0" providerId="ADAL" clId="{3AF8E451-6A10-4DC6-8F4C-767DBD326839}" dt="2024-11-14T00:50:21.481" v="8696" actId="207"/>
        <pc:sldMkLst>
          <pc:docMk/>
          <pc:sldMk cId="3617121007" sldId="1342"/>
        </pc:sldMkLst>
      </pc:sldChg>
      <pc:sldChg chg="modSp add del mod">
        <pc:chgData name="Alfred Asterjadhi" userId="39de57b9-85c0-4fd1-aaac-8ca2b6560ad0" providerId="ADAL" clId="{3AF8E451-6A10-4DC6-8F4C-767DBD326839}" dt="2024-11-14T01:13:50.536" v="8832" actId="47"/>
        <pc:sldMkLst>
          <pc:docMk/>
          <pc:sldMk cId="2440801393" sldId="1343"/>
        </pc:sldMkLst>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ldChg>
      <pc:sldChg chg="modSp add mod">
        <pc:chgData name="Alfred Asterjadhi" userId="39de57b9-85c0-4fd1-aaac-8ca2b6560ad0" providerId="ADAL" clId="{3AF8E451-6A10-4DC6-8F4C-767DBD326839}" dt="2024-11-15T01:52:56.670" v="11114" actId="207"/>
        <pc:sldMkLst>
          <pc:docMk/>
          <pc:sldMk cId="63952263" sldId="1346"/>
        </pc:sldMkLst>
      </pc:sldChg>
      <pc:sldChg chg="modSp add mod">
        <pc:chgData name="Alfred Asterjadhi" userId="39de57b9-85c0-4fd1-aaac-8ca2b6560ad0" providerId="ADAL" clId="{3AF8E451-6A10-4DC6-8F4C-767DBD326839}" dt="2024-11-14T20:47:57.437" v="10439" actId="207"/>
        <pc:sldMkLst>
          <pc:docMk/>
          <pc:sldMk cId="767189135" sldId="1347"/>
        </pc:sldMkLst>
      </pc:sldChg>
      <pc:sldChg chg="modSp add mod">
        <pc:chgData name="Alfred Asterjadhi" userId="39de57b9-85c0-4fd1-aaac-8ca2b6560ad0" providerId="ADAL" clId="{3AF8E451-6A10-4DC6-8F4C-767DBD326839}" dt="2024-11-15T02:01:07.772" v="11186" actId="20577"/>
        <pc:sldMkLst>
          <pc:docMk/>
          <pc:sldMk cId="1389508599" sldId="1348"/>
        </pc:sldMkLst>
      </pc:sldChg>
      <pc:sldChg chg="modSp add mod">
        <pc:chgData name="Alfred Asterjadhi" userId="39de57b9-85c0-4fd1-aaac-8ca2b6560ad0" providerId="ADAL" clId="{3AF8E451-6A10-4DC6-8F4C-767DBD326839}" dt="2024-11-11T01:52:11.049" v="3724"/>
        <pc:sldMkLst>
          <pc:docMk/>
          <pc:sldMk cId="3827705579" sldId="1349"/>
        </pc:sldMkLst>
      </pc:sldChg>
      <pc:sldChg chg="modSp add mod">
        <pc:chgData name="Alfred Asterjadhi" userId="39de57b9-85c0-4fd1-aaac-8ca2b6560ad0" providerId="ADAL" clId="{3AF8E451-6A10-4DC6-8F4C-767DBD326839}" dt="2024-11-14T17:31:14.179" v="9939" actId="207"/>
        <pc:sldMkLst>
          <pc:docMk/>
          <pc:sldMk cId="821712372" sldId="1350"/>
        </pc:sldMkLst>
      </pc:sldChg>
      <pc:sldChg chg="modSp add mod">
        <pc:chgData name="Alfred Asterjadhi" userId="39de57b9-85c0-4fd1-aaac-8ca2b6560ad0" providerId="ADAL" clId="{3AF8E451-6A10-4DC6-8F4C-767DBD326839}" dt="2024-11-14T18:03:15.845" v="10358" actId="207"/>
        <pc:sldMkLst>
          <pc:docMk/>
          <pc:sldMk cId="1784315566" sldId="1351"/>
        </pc:sldMkLst>
      </pc:sldChg>
      <pc:sldChg chg="modSp add mod">
        <pc:chgData name="Alfred Asterjadhi" userId="39de57b9-85c0-4fd1-aaac-8ca2b6560ad0" providerId="ADAL" clId="{3AF8E451-6A10-4DC6-8F4C-767DBD326839}" dt="2024-11-15T02:00:49.637" v="11185" actId="20577"/>
        <pc:sldMkLst>
          <pc:docMk/>
          <pc:sldMk cId="1627378281" sldId="1352"/>
        </pc:sldMkLst>
      </pc:sldChg>
      <pc:sldChg chg="modSp add mod">
        <pc:chgData name="Alfred Asterjadhi" userId="39de57b9-85c0-4fd1-aaac-8ca2b6560ad0" providerId="ADAL" clId="{3AF8E451-6A10-4DC6-8F4C-767DBD326839}" dt="2024-11-15T02:00:23.927" v="11184" actId="207"/>
        <pc:sldMkLst>
          <pc:docMk/>
          <pc:sldMk cId="6663636" sldId="1353"/>
        </pc:sldMkLst>
      </pc:sldChg>
      <pc:sldChg chg="modSp add del mod">
        <pc:chgData name="Alfred Asterjadhi" userId="39de57b9-85c0-4fd1-aaac-8ca2b6560ad0" providerId="ADAL" clId="{3AF8E451-6A10-4DC6-8F4C-767DBD326839}" dt="2024-11-13T22:58:54.147" v="8483" actId="47"/>
        <pc:sldMkLst>
          <pc:docMk/>
          <pc:sldMk cId="2323218990" sldId="1354"/>
        </pc:sldMkLst>
      </pc:sldChg>
      <pc:sldChg chg="modSp add del mod">
        <pc:chgData name="Alfred Asterjadhi" userId="39de57b9-85c0-4fd1-aaac-8ca2b6560ad0" providerId="ADAL" clId="{3AF8E451-6A10-4DC6-8F4C-767DBD326839}" dt="2024-11-13T22:58:57.180" v="8484" actId="47"/>
        <pc:sldMkLst>
          <pc:docMk/>
          <pc:sldMk cId="2315633379" sldId="1355"/>
        </pc:sldMkLst>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ldChg>
      <pc:sldChg chg="modSp add del mod">
        <pc:chgData name="Alfred Asterjadhi" userId="39de57b9-85c0-4fd1-aaac-8ca2b6560ad0" providerId="ADAL" clId="{3AF8E451-6A10-4DC6-8F4C-767DBD326839}" dt="2024-11-13T20:04:05.453" v="7570" actId="47"/>
        <pc:sldMkLst>
          <pc:docMk/>
          <pc:sldMk cId="2192190613" sldId="1358"/>
        </pc:sldMkLst>
      </pc:sldChg>
      <pc:sldChg chg="modSp add del mod">
        <pc:chgData name="Alfred Asterjadhi" userId="39de57b9-85c0-4fd1-aaac-8ca2b6560ad0" providerId="ADAL" clId="{3AF8E451-6A10-4DC6-8F4C-767DBD326839}" dt="2024-11-13T20:03:32.370" v="7564" actId="2696"/>
        <pc:sldMkLst>
          <pc:docMk/>
          <pc:sldMk cId="3778923064" sldId="1358"/>
        </pc:sldMkLst>
      </pc:sldChg>
      <pc:sldChg chg="modSp add mod">
        <pc:chgData name="Alfred Asterjadhi" userId="39de57b9-85c0-4fd1-aaac-8ca2b6560ad0" providerId="ADAL" clId="{3AF8E451-6A10-4DC6-8F4C-767DBD326839}" dt="2024-11-14T20:55:30.819" v="10572" actId="207"/>
        <pc:sldMkLst>
          <pc:docMk/>
          <pc:sldMk cId="2272134483" sldId="1359"/>
        </pc:sldMkLst>
      </pc:sldChg>
      <pc:sldChg chg="modSp add del mod">
        <pc:chgData name="Alfred Asterjadhi" userId="39de57b9-85c0-4fd1-aaac-8ca2b6560ad0" providerId="ADAL" clId="{3AF8E451-6A10-4DC6-8F4C-767DBD326839}" dt="2024-11-13T20:03:32.370" v="7564" actId="2696"/>
        <pc:sldMkLst>
          <pc:docMk/>
          <pc:sldMk cId="3310848742" sldId="1359"/>
        </pc:sldMkLst>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ldChg>
      <pc:sldChg chg="modSp add mod">
        <pc:chgData name="Alfred Asterjadhi" userId="39de57b9-85c0-4fd1-aaac-8ca2b6560ad0" providerId="ADAL" clId="{3AF8E451-6A10-4DC6-8F4C-767DBD326839}" dt="2024-11-12T20:14:23.497" v="5791" actId="20577"/>
        <pc:sldMkLst>
          <pc:docMk/>
          <pc:sldMk cId="3899892109" sldId="1361"/>
        </pc:sldMkLst>
      </pc:sldChg>
      <pc:sldChg chg="modSp add mod">
        <pc:chgData name="Alfred Asterjadhi" userId="39de57b9-85c0-4fd1-aaac-8ca2b6560ad0" providerId="ADAL" clId="{3AF8E451-6A10-4DC6-8F4C-767DBD326839}" dt="2024-11-12T02:34:56.722" v="4813" actId="403"/>
        <pc:sldMkLst>
          <pc:docMk/>
          <pc:sldMk cId="3879516453" sldId="1362"/>
        </pc:sldMkLst>
      </pc:sldChg>
      <pc:sldChg chg="modSp add del mod">
        <pc:chgData name="Alfred Asterjadhi" userId="39de57b9-85c0-4fd1-aaac-8ca2b6560ad0" providerId="ADAL" clId="{3AF8E451-6A10-4DC6-8F4C-767DBD326839}" dt="2024-11-12T23:04:31.321" v="6172" actId="47"/>
        <pc:sldMkLst>
          <pc:docMk/>
          <pc:sldMk cId="493944357" sldId="1363"/>
        </pc:sldMkLst>
      </pc:sldChg>
      <pc:sldChg chg="modSp add del mod">
        <pc:chgData name="Alfred Asterjadhi" userId="39de57b9-85c0-4fd1-aaac-8ca2b6560ad0" providerId="ADAL" clId="{3AF8E451-6A10-4DC6-8F4C-767DBD326839}" dt="2024-11-12T22:36:19.900" v="5994" actId="47"/>
        <pc:sldMkLst>
          <pc:docMk/>
          <pc:sldMk cId="3579936431" sldId="1364"/>
        </pc:sldMkLst>
      </pc:sldChg>
      <pc:sldChg chg="modSp add del mod">
        <pc:chgData name="Alfred Asterjadhi" userId="39de57b9-85c0-4fd1-aaac-8ca2b6560ad0" providerId="ADAL" clId="{3AF8E451-6A10-4DC6-8F4C-767DBD326839}" dt="2024-11-13T20:03:32.370" v="7564" actId="2696"/>
        <pc:sldMkLst>
          <pc:docMk/>
          <pc:sldMk cId="928404500" sldId="1365"/>
        </pc:sldMkLst>
      </pc:sldChg>
      <pc:sldChg chg="addSp modSp add mod">
        <pc:chgData name="Alfred Asterjadhi" userId="39de57b9-85c0-4fd1-aaac-8ca2b6560ad0" providerId="ADAL" clId="{3AF8E451-6A10-4DC6-8F4C-767DBD326839}" dt="2024-11-14T20:56:06.382" v="10582" actId="207"/>
        <pc:sldMkLst>
          <pc:docMk/>
          <pc:sldMk cId="4016917965" sldId="1365"/>
        </pc:sldMkLst>
      </pc:sldChg>
      <pc:sldChg chg="modSp add mod">
        <pc:chgData name="Alfred Asterjadhi" userId="39de57b9-85c0-4fd1-aaac-8ca2b6560ad0" providerId="ADAL" clId="{3AF8E451-6A10-4DC6-8F4C-767DBD326839}" dt="2024-11-12T21:46:58.825" v="5854" actId="207"/>
        <pc:sldMkLst>
          <pc:docMk/>
          <pc:sldMk cId="961366168" sldId="1366"/>
        </pc:sldMkLst>
      </pc:sldChg>
      <pc:sldChg chg="modSp add del mod">
        <pc:chgData name="Alfred Asterjadhi" userId="39de57b9-85c0-4fd1-aaac-8ca2b6560ad0" providerId="ADAL" clId="{3AF8E451-6A10-4DC6-8F4C-767DBD326839}" dt="2024-11-12T21:21:55.719" v="5807" actId="47"/>
        <pc:sldMkLst>
          <pc:docMk/>
          <pc:sldMk cId="3994856668" sldId="1367"/>
        </pc:sldMkLst>
      </pc:sldChg>
      <pc:sldChg chg="modSp add mod">
        <pc:chgData name="Alfred Asterjadhi" userId="39de57b9-85c0-4fd1-aaac-8ca2b6560ad0" providerId="ADAL" clId="{3AF8E451-6A10-4DC6-8F4C-767DBD326839}" dt="2024-11-12T21:51:34.020" v="5870" actId="207"/>
        <pc:sldMkLst>
          <pc:docMk/>
          <pc:sldMk cId="4263412283" sldId="1368"/>
        </pc:sldMkLst>
      </pc:sldChg>
      <pc:sldChg chg="modSp add mod">
        <pc:chgData name="Alfred Asterjadhi" userId="39de57b9-85c0-4fd1-aaac-8ca2b6560ad0" providerId="ADAL" clId="{3AF8E451-6A10-4DC6-8F4C-767DBD326839}" dt="2024-11-13T04:30:16.530" v="6996" actId="207"/>
        <pc:sldMkLst>
          <pc:docMk/>
          <pc:sldMk cId="598673741" sldId="1369"/>
        </pc:sldMkLst>
      </pc:sldChg>
      <pc:sldChg chg="modSp add del mod">
        <pc:chgData name="Alfred Asterjadhi" userId="39de57b9-85c0-4fd1-aaac-8ca2b6560ad0" providerId="ADAL" clId="{3AF8E451-6A10-4DC6-8F4C-767DBD326839}" dt="2024-11-12T23:06:25.187" v="6193" actId="47"/>
        <pc:sldMkLst>
          <pc:docMk/>
          <pc:sldMk cId="2575760745" sldId="1370"/>
        </pc:sldMkLst>
      </pc:sldChg>
      <pc:sldChg chg="modSp add mod">
        <pc:chgData name="Alfred Asterjadhi" userId="39de57b9-85c0-4fd1-aaac-8ca2b6560ad0" providerId="ADAL" clId="{3AF8E451-6A10-4DC6-8F4C-767DBD326839}" dt="2024-11-13T19:14:21.429" v="7428" actId="2711"/>
        <pc:sldMkLst>
          <pc:docMk/>
          <pc:sldMk cId="3837989667" sldId="1371"/>
        </pc:sldMkLst>
      </pc:sldChg>
      <pc:sldChg chg="modSp add mod">
        <pc:chgData name="Alfred Asterjadhi" userId="39de57b9-85c0-4fd1-aaac-8ca2b6560ad0" providerId="ADAL" clId="{3AF8E451-6A10-4DC6-8F4C-767DBD326839}" dt="2024-11-13T19:33:49.448" v="7503" actId="207"/>
        <pc:sldMkLst>
          <pc:docMk/>
          <pc:sldMk cId="2645286899" sldId="1372"/>
        </pc:sldMkLst>
      </pc:sldChg>
      <pc:sldChg chg="modSp add mod">
        <pc:chgData name="Alfred Asterjadhi" userId="39de57b9-85c0-4fd1-aaac-8ca2b6560ad0" providerId="ADAL" clId="{3AF8E451-6A10-4DC6-8F4C-767DBD326839}" dt="2024-11-13T19:43:32.471" v="7504" actId="207"/>
        <pc:sldMkLst>
          <pc:docMk/>
          <pc:sldMk cId="3283123675" sldId="1373"/>
        </pc:sldMkLst>
      </pc:sldChg>
      <pc:sldChg chg="modSp add del mod">
        <pc:chgData name="Alfred Asterjadhi" userId="39de57b9-85c0-4fd1-aaac-8ca2b6560ad0" providerId="ADAL" clId="{3AF8E451-6A10-4DC6-8F4C-767DBD326839}" dt="2024-11-12T23:06:58.838" v="6201" actId="2696"/>
        <pc:sldMkLst>
          <pc:docMk/>
          <pc:sldMk cId="4171782085" sldId="1373"/>
        </pc:sldMkLst>
      </pc:sldChg>
      <pc:sldChg chg="modSp add mod">
        <pc:chgData name="Alfred Asterjadhi" userId="39de57b9-85c0-4fd1-aaac-8ca2b6560ad0" providerId="ADAL" clId="{3AF8E451-6A10-4DC6-8F4C-767DBD326839}" dt="2024-11-14T00:26:54.329" v="8587" actId="207"/>
        <pc:sldMkLst>
          <pc:docMk/>
          <pc:sldMk cId="3858447148" sldId="1374"/>
        </pc:sldMkLst>
      </pc:sldChg>
      <pc:sldChg chg="modSp add mod">
        <pc:chgData name="Alfred Asterjadhi" userId="39de57b9-85c0-4fd1-aaac-8ca2b6560ad0" providerId="ADAL" clId="{3AF8E451-6A10-4DC6-8F4C-767DBD326839}" dt="2024-11-14T00:54:19.253" v="8748" actId="207"/>
        <pc:sldMkLst>
          <pc:docMk/>
          <pc:sldMk cId="2201586783" sldId="1375"/>
        </pc:sldMkLst>
      </pc:sldChg>
      <pc:sldChg chg="modSp add mod">
        <pc:chgData name="Alfred Asterjadhi" userId="39de57b9-85c0-4fd1-aaac-8ca2b6560ad0" providerId="ADAL" clId="{3AF8E451-6A10-4DC6-8F4C-767DBD326839}" dt="2024-11-14T23:38:26.237" v="10740" actId="207"/>
        <pc:sldMkLst>
          <pc:docMk/>
          <pc:sldMk cId="4113347919" sldId="1376"/>
        </pc:sldMkLst>
      </pc:sldChg>
      <pc:sldChg chg="modSp add mod">
        <pc:chgData name="Alfred Asterjadhi" userId="39de57b9-85c0-4fd1-aaac-8ca2b6560ad0" providerId="ADAL" clId="{3AF8E451-6A10-4DC6-8F4C-767DBD326839}" dt="2024-11-14T23:39:38.591" v="10770" actId="20577"/>
        <pc:sldMkLst>
          <pc:docMk/>
          <pc:sldMk cId="1178468829" sldId="1377"/>
        </pc:sldMkLst>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ldChg>
      <pc:sldChg chg="modSp add mod">
        <pc:chgData name="Alfred Asterjadhi" userId="39de57b9-85c0-4fd1-aaac-8ca2b6560ad0" providerId="ADAL" clId="{3AF8E451-6A10-4DC6-8F4C-767DBD326839}" dt="2024-11-14T00:42:01.436" v="8637" actId="207"/>
        <pc:sldMkLst>
          <pc:docMk/>
          <pc:sldMk cId="4231050976" sldId="1381"/>
        </pc:sldMkLst>
      </pc:sldChg>
      <pc:sldChg chg="modSp add mod">
        <pc:chgData name="Alfred Asterjadhi" userId="39de57b9-85c0-4fd1-aaac-8ca2b6560ad0" providerId="ADAL" clId="{3AF8E451-6A10-4DC6-8F4C-767DBD326839}" dt="2024-11-14T20:54:56.539" v="10563" actId="20577"/>
        <pc:sldMkLst>
          <pc:docMk/>
          <pc:sldMk cId="1947691262" sldId="1382"/>
        </pc:sldMkLst>
      </pc:sldChg>
      <pc:sldChg chg="addSp modSp add mod">
        <pc:chgData name="Alfred Asterjadhi" userId="39de57b9-85c0-4fd1-aaac-8ca2b6560ad0" providerId="ADAL" clId="{3AF8E451-6A10-4DC6-8F4C-767DBD326839}" dt="2024-11-14T07:38:43.031" v="9000" actId="207"/>
        <pc:sldMkLst>
          <pc:docMk/>
          <pc:sldMk cId="2239628208" sldId="1383"/>
        </pc:sldMkLst>
      </pc:sldChg>
      <pc:sldChg chg="modSp add del mod">
        <pc:chgData name="Alfred Asterjadhi" userId="39de57b9-85c0-4fd1-aaac-8ca2b6560ad0" providerId="ADAL" clId="{3AF8E451-6A10-4DC6-8F4C-767DBD326839}" dt="2024-11-14T01:12:59.332" v="8822" actId="47"/>
        <pc:sldMkLst>
          <pc:docMk/>
          <pc:sldMk cId="2022037031" sldId="1384"/>
        </pc:sldMkLst>
      </pc:sldChg>
      <pc:sldChg chg="addSp modSp add mod">
        <pc:chgData name="Alfred Asterjadhi" userId="39de57b9-85c0-4fd1-aaac-8ca2b6560ad0" providerId="ADAL" clId="{3AF8E451-6A10-4DC6-8F4C-767DBD326839}" dt="2024-11-14T20:56:19.290" v="10587" actId="207"/>
        <pc:sldMkLst>
          <pc:docMk/>
          <pc:sldMk cId="984508935" sldId="1385"/>
        </pc:sldMkLst>
      </pc:sldChg>
      <pc:sldChg chg="modSp add mod">
        <pc:chgData name="Alfred Asterjadhi" userId="39de57b9-85c0-4fd1-aaac-8ca2b6560ad0" providerId="ADAL" clId="{3AF8E451-6A10-4DC6-8F4C-767DBD326839}" dt="2024-11-14T23:31:45.535" v="10623" actId="13926"/>
        <pc:sldMkLst>
          <pc:docMk/>
          <pc:sldMk cId="97856396" sldId="1386"/>
        </pc:sldMkLst>
        <pc:spChg chg="mod">
          <ac:chgData name="Alfred Asterjadhi" userId="39de57b9-85c0-4fd1-aaac-8ca2b6560ad0" providerId="ADAL" clId="{3AF8E451-6A10-4DC6-8F4C-767DBD326839}" dt="2024-11-14T23:31:45.535" v="10623" actId="13926"/>
          <ac:spMkLst>
            <pc:docMk/>
            <pc:sldMk cId="97856396" sldId="1386"/>
            <ac:spMk id="2" creationId="{4B5F0D0E-8BB7-48AB-9160-728B8B3399A2}"/>
          </ac:spMkLst>
        </pc:spChg>
        <pc:spChg chg="mod">
          <ac:chgData name="Alfred Asterjadhi" userId="39de57b9-85c0-4fd1-aaac-8ca2b6560ad0" providerId="ADAL" clId="{3AF8E451-6A10-4DC6-8F4C-767DBD326839}" dt="2024-11-13T23:00:23.604" v="8505" actId="20577"/>
          <ac:spMkLst>
            <pc:docMk/>
            <pc:sldMk cId="97856396" sldId="1386"/>
            <ac:spMk id="3" creationId="{DFB0BA47-D7B6-4F95-932E-A7AA615BC440}"/>
          </ac:spMkLst>
        </pc:spChg>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pChg chg="mod">
          <ac:chgData name="Alfred Asterjadhi" userId="39de57b9-85c0-4fd1-aaac-8ca2b6560ad0" providerId="ADAL" clId="{3AF8E451-6A10-4DC6-8F4C-767DBD326839}" dt="2024-11-14T23:32:22.192" v="10641" actId="207"/>
          <ac:spMkLst>
            <pc:docMk/>
            <pc:sldMk cId="4035791045" sldId="1387"/>
            <ac:spMk id="2" creationId="{F8E71A1C-81DF-203F-67AF-C01DC9A16530}"/>
          </ac:spMkLst>
        </pc:spChg>
      </pc:sldChg>
      <pc:sldChg chg="modSp add mod">
        <pc:chgData name="Alfred Asterjadhi" userId="39de57b9-85c0-4fd1-aaac-8ca2b6560ad0" providerId="ADAL" clId="{3AF8E451-6A10-4DC6-8F4C-767DBD326839}" dt="2024-11-14T23:32:10.719" v="10627" actId="207"/>
        <pc:sldMkLst>
          <pc:docMk/>
          <pc:sldMk cId="2398377453" sldId="1388"/>
        </pc:sldMkLst>
        <pc:spChg chg="mod">
          <ac:chgData name="Alfred Asterjadhi" userId="39de57b9-85c0-4fd1-aaac-8ca2b6560ad0" providerId="ADAL" clId="{3AF8E451-6A10-4DC6-8F4C-767DBD326839}" dt="2024-11-14T23:32:10.719" v="10627" actId="207"/>
          <ac:spMkLst>
            <pc:docMk/>
            <pc:sldMk cId="2398377453" sldId="1388"/>
            <ac:spMk id="2" creationId="{6A9FFD29-62A6-B338-DB1F-656D857A99F5}"/>
          </ac:spMkLst>
        </pc:spChg>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pChg chg="mod ord">
          <ac:chgData name="Alfred Asterjadhi" userId="39de57b9-85c0-4fd1-aaac-8ca2b6560ad0" providerId="ADAL" clId="{3AF8E451-6A10-4DC6-8F4C-767DBD326839}" dt="2024-11-13T23:00:42.928" v="8521" actId="6264"/>
          <ac:spMkLst>
            <pc:docMk/>
            <pc:sldMk cId="1354255927" sldId="1389"/>
            <ac:spMk id="2" creationId="{CBB6BE89-725C-7287-F96F-BE5358133A36}"/>
          </ac:spMkLst>
        </pc:spChg>
        <pc:spChg chg="mod ord">
          <ac:chgData name="Alfred Asterjadhi" userId="39de57b9-85c0-4fd1-aaac-8ca2b6560ad0" providerId="ADAL" clId="{3AF8E451-6A10-4DC6-8F4C-767DBD326839}" dt="2024-11-13T23:00:42.928" v="8521" actId="6264"/>
          <ac:spMkLst>
            <pc:docMk/>
            <pc:sldMk cId="1354255927" sldId="1389"/>
            <ac:spMk id="4" creationId="{BCFFF57D-0E48-546B-59BA-5601D173EFEE}"/>
          </ac:spMkLst>
        </pc:spChg>
        <pc:spChg chg="mod ord">
          <ac:chgData name="Alfred Asterjadhi" userId="39de57b9-85c0-4fd1-aaac-8ca2b6560ad0" providerId="ADAL" clId="{3AF8E451-6A10-4DC6-8F4C-767DBD326839}" dt="2024-11-13T23:00:42.928" v="8521" actId="6264"/>
          <ac:spMkLst>
            <pc:docMk/>
            <pc:sldMk cId="1354255927" sldId="1389"/>
            <ac:spMk id="5" creationId="{63AE84AE-D2E6-0A98-7574-B4E54BCA4CC6}"/>
          </ac:spMkLst>
        </pc:spChg>
        <pc:spChg chg="mod ord">
          <ac:chgData name="Alfred Asterjadhi" userId="39de57b9-85c0-4fd1-aaac-8ca2b6560ad0" providerId="ADAL" clId="{3AF8E451-6A10-4DC6-8F4C-767DBD326839}" dt="2024-11-13T23:00:42.928" v="8521" actId="6264"/>
          <ac:spMkLst>
            <pc:docMk/>
            <pc:sldMk cId="1354255927" sldId="1389"/>
            <ac:spMk id="6" creationId="{A843F1B1-22CD-3B09-326F-EF9071A68CDB}"/>
          </ac:spMkLst>
        </pc:spChg>
      </pc:sldChg>
      <pc:sldChg chg="modSp add mod ord">
        <pc:chgData name="Alfred Asterjadhi" userId="39de57b9-85c0-4fd1-aaac-8ca2b6560ad0" providerId="ADAL" clId="{3AF8E451-6A10-4DC6-8F4C-767DBD326839}" dt="2024-11-14T23:35:03.916" v="10690"/>
        <pc:sldMkLst>
          <pc:docMk/>
          <pc:sldMk cId="3912146512" sldId="1390"/>
        </pc:sldMkLst>
      </pc:sldChg>
      <pc:sldChg chg="modSp add mod">
        <pc:chgData name="Alfred Asterjadhi" userId="39de57b9-85c0-4fd1-aaac-8ca2b6560ad0" providerId="ADAL" clId="{3AF8E451-6A10-4DC6-8F4C-767DBD326839}" dt="2024-11-14T23:39:41.956" v="10771" actId="20577"/>
        <pc:sldMkLst>
          <pc:docMk/>
          <pc:sldMk cId="3535448210" sldId="1391"/>
        </pc:sldMkLst>
      </pc:sldChg>
      <pc:sldChg chg="modSp add mod">
        <pc:chgData name="Alfred Asterjadhi" userId="39de57b9-85c0-4fd1-aaac-8ca2b6560ad0" providerId="ADAL" clId="{3AF8E451-6A10-4DC6-8F4C-767DBD326839}" dt="2024-11-14T23:40:04.347" v="10777" actId="207"/>
        <pc:sldMkLst>
          <pc:docMk/>
          <pc:sldMk cId="3662704170" sldId="1392"/>
        </pc:sldMkLst>
      </pc:sldChg>
      <pc:sldChg chg="modSp add mod">
        <pc:chgData name="Alfred Asterjadhi" userId="39de57b9-85c0-4fd1-aaac-8ca2b6560ad0" providerId="ADAL" clId="{3AF8E451-6A10-4DC6-8F4C-767DBD326839}" dt="2024-11-14T23:40:36.535" v="10802" actId="207"/>
        <pc:sldMkLst>
          <pc:docMk/>
          <pc:sldMk cId="1832179933" sldId="1393"/>
        </pc:sldMkLst>
      </pc:sldChg>
      <pc:sldChg chg="modSp add mod">
        <pc:chgData name="Alfred Asterjadhi" userId="39de57b9-85c0-4fd1-aaac-8ca2b6560ad0" providerId="ADAL" clId="{3AF8E451-6A10-4DC6-8F4C-767DBD326839}" dt="2024-11-14T20:46:36.552" v="10432" actId="207"/>
        <pc:sldMkLst>
          <pc:docMk/>
          <pc:sldMk cId="830770626" sldId="1394"/>
        </pc:sldMkLst>
      </pc:sldChg>
      <pc:sldChg chg="modSp add mod">
        <pc:chgData name="Alfred Asterjadhi" userId="39de57b9-85c0-4fd1-aaac-8ca2b6560ad0" providerId="ADAL" clId="{3AF8E451-6A10-4DC6-8F4C-767DBD326839}" dt="2024-11-14T23:40:53.639" v="10807" actId="207"/>
        <pc:sldMkLst>
          <pc:docMk/>
          <pc:sldMk cId="3293328329" sldId="1395"/>
        </pc:sldMkLst>
      </pc:sldChg>
      <pc:sldChg chg="modSp new mod">
        <pc:chgData name="Alfred Asterjadhi" userId="39de57b9-85c0-4fd1-aaac-8ca2b6560ad0" providerId="ADAL" clId="{3AF8E451-6A10-4DC6-8F4C-767DBD326839}" dt="2024-11-14T20:52:29.765" v="10520" actId="20577"/>
        <pc:sldMkLst>
          <pc:docMk/>
          <pc:sldMk cId="2885433641" sldId="1396"/>
        </pc:sldMkLst>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sldMasterChg chg="modSp mod">
        <pc:chgData name="Alfred Asterjadhi" userId="39de57b9-85c0-4fd1-aaac-8ca2b6560ad0" providerId="ADAL" clId="{3AF8E451-6A10-4DC6-8F4C-767DBD326839}" dt="2024-11-15T02:25:10.792" v="11193" actId="6549"/>
        <pc:sldMasterMkLst>
          <pc:docMk/>
          <pc:sldMasterMk cId="0" sldId="2147483648"/>
        </pc:sldMasterMkLst>
        <pc:spChg chg="mod">
          <ac:chgData name="Alfred Asterjadhi" userId="39de57b9-85c0-4fd1-aaac-8ca2b6560ad0" providerId="ADAL" clId="{3AF8E451-6A10-4DC6-8F4C-767DBD326839}" dt="2024-11-15T02:25:10.792" v="11193" actId="6549"/>
          <ac:spMkLst>
            <pc:docMk/>
            <pc:sldMasterMk cId="0" sldId="2147483648"/>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ldChg>
      <pc:sldChg chg="modSp mod">
        <pc:chgData name="Alfred Asterjadhi" userId="39de57b9-85c0-4fd1-aaac-8ca2b6560ad0" providerId="ADAL" clId="{71C51894-AECB-4355-931C-92463EC6D6E0}" dt="2024-04-05T00:12:01.962" v="108" actId="20577"/>
        <pc:sldMkLst>
          <pc:docMk/>
          <pc:sldMk cId="0" sldId="257"/>
        </pc:sldMkLst>
      </pc:sldChg>
      <pc:sldChg chg="modSp mod">
        <pc:chgData name="Alfred Asterjadhi" userId="39de57b9-85c0-4fd1-aaac-8ca2b6560ad0" providerId="ADAL" clId="{71C51894-AECB-4355-931C-92463EC6D6E0}" dt="2024-04-05T00:09:32.216" v="11"/>
        <pc:sldMkLst>
          <pc:docMk/>
          <pc:sldMk cId="3254182675" sldId="258"/>
        </pc:sldMkLst>
      </pc:sldChg>
      <pc:sldChg chg="modSp mod">
        <pc:chgData name="Alfred Asterjadhi" userId="39de57b9-85c0-4fd1-aaac-8ca2b6560ad0" providerId="ADAL" clId="{71C51894-AECB-4355-931C-92463EC6D6E0}" dt="2024-04-05T00:09:34.968" v="13"/>
        <pc:sldMkLst>
          <pc:docMk/>
          <pc:sldMk cId="3136880362" sldId="260"/>
        </pc:sldMkLst>
      </pc:sldChg>
      <pc:sldChg chg="modSp mod">
        <pc:chgData name="Alfred Asterjadhi" userId="39de57b9-85c0-4fd1-aaac-8ca2b6560ad0" providerId="ADAL" clId="{71C51894-AECB-4355-931C-92463EC6D6E0}" dt="2024-04-05T00:09:37.783" v="15"/>
        <pc:sldMkLst>
          <pc:docMk/>
          <pc:sldMk cId="1676196551" sldId="261"/>
        </pc:sldMkLst>
      </pc:sldChg>
      <pc:sldChg chg="modSp mod">
        <pc:chgData name="Alfred Asterjadhi" userId="39de57b9-85c0-4fd1-aaac-8ca2b6560ad0" providerId="ADAL" clId="{71C51894-AECB-4355-931C-92463EC6D6E0}" dt="2024-04-05T00:09:39.301" v="16"/>
        <pc:sldMkLst>
          <pc:docMk/>
          <pc:sldMk cId="2927177891" sldId="263"/>
        </pc:sldMkLst>
      </pc:sldChg>
      <pc:sldChg chg="modSp mod">
        <pc:chgData name="Alfred Asterjadhi" userId="39de57b9-85c0-4fd1-aaac-8ca2b6560ad0" providerId="ADAL" clId="{71C51894-AECB-4355-931C-92463EC6D6E0}" dt="2024-04-05T00:09:40.817" v="17"/>
        <pc:sldMkLst>
          <pc:docMk/>
          <pc:sldMk cId="4277600907" sldId="264"/>
        </pc:sldMkLst>
      </pc:sldChg>
      <pc:sldChg chg="modSp mod">
        <pc:chgData name="Alfred Asterjadhi" userId="39de57b9-85c0-4fd1-aaac-8ca2b6560ad0" providerId="ADAL" clId="{71C51894-AECB-4355-931C-92463EC6D6E0}" dt="2024-04-05T00:09:42.351" v="18"/>
        <pc:sldMkLst>
          <pc:docMk/>
          <pc:sldMk cId="2436815634" sldId="265"/>
        </pc:sldMkLst>
      </pc:sldChg>
      <pc:sldChg chg="modSp mod">
        <pc:chgData name="Alfred Asterjadhi" userId="39de57b9-85c0-4fd1-aaac-8ca2b6560ad0" providerId="ADAL" clId="{71C51894-AECB-4355-931C-92463EC6D6E0}" dt="2024-04-05T00:09:44.031" v="19"/>
        <pc:sldMkLst>
          <pc:docMk/>
          <pc:sldMk cId="2400177835" sldId="266"/>
        </pc:sldMkLst>
      </pc:sldChg>
      <pc:sldChg chg="modSp mod">
        <pc:chgData name="Alfred Asterjadhi" userId="39de57b9-85c0-4fd1-aaac-8ca2b6560ad0" providerId="ADAL" clId="{71C51894-AECB-4355-931C-92463EC6D6E0}" dt="2024-04-05T00:16:14.257" v="144" actId="20577"/>
        <pc:sldMkLst>
          <pc:docMk/>
          <pc:sldMk cId="132832093" sldId="267"/>
        </pc:sldMkLst>
      </pc:sldChg>
      <pc:sldChg chg="addSp modSp mod">
        <pc:chgData name="Alfred Asterjadhi" userId="39de57b9-85c0-4fd1-aaac-8ca2b6560ad0" providerId="ADAL" clId="{71C51894-AECB-4355-931C-92463EC6D6E0}" dt="2024-04-08T14:42:06.604" v="473" actId="207"/>
        <pc:sldMkLst>
          <pc:docMk/>
          <pc:sldMk cId="3976818858" sldId="269"/>
        </pc:sldMkLst>
      </pc:sldChg>
      <pc:sldChg chg="modSp mod">
        <pc:chgData name="Alfred Asterjadhi" userId="39de57b9-85c0-4fd1-aaac-8ca2b6560ad0" providerId="ADAL" clId="{71C51894-AECB-4355-931C-92463EC6D6E0}" dt="2024-04-05T00:09:53.478" v="20" actId="313"/>
        <pc:sldMkLst>
          <pc:docMk/>
          <pc:sldMk cId="3387863760" sldId="270"/>
        </pc:sldMkLst>
      </pc:sldChg>
      <pc:sldChg chg="modSp mod">
        <pc:chgData name="Alfred Asterjadhi" userId="39de57b9-85c0-4fd1-aaac-8ca2b6560ad0" providerId="ADAL" clId="{71C51894-AECB-4355-931C-92463EC6D6E0}" dt="2024-04-08T14:36:35.604" v="451" actId="6549"/>
        <pc:sldMkLst>
          <pc:docMk/>
          <pc:sldMk cId="2243228416" sldId="299"/>
        </pc:sldMkLst>
      </pc:sldChg>
      <pc:sldChg chg="modSp mod">
        <pc:chgData name="Alfred Asterjadhi" userId="39de57b9-85c0-4fd1-aaac-8ca2b6560ad0" providerId="ADAL" clId="{71C51894-AECB-4355-931C-92463EC6D6E0}" dt="2024-04-05T00:10:33.169" v="71" actId="313"/>
        <pc:sldMkLst>
          <pc:docMk/>
          <pc:sldMk cId="1677969607" sldId="323"/>
        </pc:sldMkLst>
      </pc:sldChg>
      <pc:sldChg chg="modSp mod">
        <pc:chgData name="Alfred Asterjadhi" userId="39de57b9-85c0-4fd1-aaac-8ca2b6560ad0" providerId="ADAL" clId="{71C51894-AECB-4355-931C-92463EC6D6E0}" dt="2024-04-05T00:15:47.906" v="122" actId="20577"/>
        <pc:sldMkLst>
          <pc:docMk/>
          <pc:sldMk cId="1908471061" sldId="328"/>
        </pc:sldMkLst>
      </pc:sldChg>
      <pc:sldChg chg="modSp mod">
        <pc:chgData name="Alfred Asterjadhi" userId="39de57b9-85c0-4fd1-aaac-8ca2b6560ad0" providerId="ADAL" clId="{71C51894-AECB-4355-931C-92463EC6D6E0}" dt="2024-04-05T00:09:54.225" v="21" actId="313"/>
        <pc:sldMkLst>
          <pc:docMk/>
          <pc:sldMk cId="15571502" sldId="330"/>
        </pc:sldMkLst>
      </pc:sldChg>
      <pc:sldChg chg="modSp mod">
        <pc:chgData name="Alfred Asterjadhi" userId="39de57b9-85c0-4fd1-aaac-8ca2b6560ad0" providerId="ADAL" clId="{71C51894-AECB-4355-931C-92463EC6D6E0}" dt="2024-04-05T00:09:54.738" v="22" actId="313"/>
        <pc:sldMkLst>
          <pc:docMk/>
          <pc:sldMk cId="3200711991" sldId="331"/>
        </pc:sldMkLst>
      </pc:sldChg>
      <pc:sldChg chg="modSp mod">
        <pc:chgData name="Alfred Asterjadhi" userId="39de57b9-85c0-4fd1-aaac-8ca2b6560ad0" providerId="ADAL" clId="{71C51894-AECB-4355-931C-92463EC6D6E0}" dt="2024-04-05T00:09:55.332" v="23" actId="313"/>
        <pc:sldMkLst>
          <pc:docMk/>
          <pc:sldMk cId="2409609221" sldId="332"/>
        </pc:sldMkLst>
      </pc:sldChg>
      <pc:sldChg chg="modSp mod">
        <pc:chgData name="Alfred Asterjadhi" userId="39de57b9-85c0-4fd1-aaac-8ca2b6560ad0" providerId="ADAL" clId="{71C51894-AECB-4355-931C-92463EC6D6E0}" dt="2024-04-09T15:58:01.513" v="485" actId="15"/>
        <pc:sldMkLst>
          <pc:docMk/>
          <pc:sldMk cId="3843208451" sldId="333"/>
        </pc:sldMkLst>
      </pc:sldChg>
      <pc:sldChg chg="modSp mod">
        <pc:chgData name="Alfred Asterjadhi" userId="39de57b9-85c0-4fd1-aaac-8ca2b6560ad0" providerId="ADAL" clId="{71C51894-AECB-4355-931C-92463EC6D6E0}" dt="2024-04-05T00:09:33.592" v="12"/>
        <pc:sldMkLst>
          <pc:docMk/>
          <pc:sldMk cId="3977221359" sldId="340"/>
        </pc:sldMkLst>
      </pc:sldChg>
      <pc:sldChg chg="modSp mod">
        <pc:chgData name="Alfred Asterjadhi" userId="39de57b9-85c0-4fd1-aaac-8ca2b6560ad0" providerId="ADAL" clId="{71C51894-AECB-4355-931C-92463EC6D6E0}" dt="2024-04-05T00:28:52.307" v="413" actId="13926"/>
        <pc:sldMkLst>
          <pc:docMk/>
          <pc:sldMk cId="3930036297" sldId="356"/>
        </pc:sldMkLst>
      </pc:sldChg>
      <pc:sldChg chg="modSp mod">
        <pc:chgData name="Alfred Asterjadhi" userId="39de57b9-85c0-4fd1-aaac-8ca2b6560ad0" providerId="ADAL" clId="{71C51894-AECB-4355-931C-92463EC6D6E0}" dt="2024-04-05T00:29:30.789" v="439" actId="5793"/>
        <pc:sldMkLst>
          <pc:docMk/>
          <pc:sldMk cId="3576977642" sldId="362"/>
        </pc:sldMkLst>
      </pc:sldChg>
      <pc:sldChg chg="modSp mod">
        <pc:chgData name="Alfred Asterjadhi" userId="39de57b9-85c0-4fd1-aaac-8ca2b6560ad0" providerId="ADAL" clId="{71C51894-AECB-4355-931C-92463EC6D6E0}" dt="2024-04-05T00:22:56.777" v="235" actId="2161"/>
        <pc:sldMkLst>
          <pc:docMk/>
          <pc:sldMk cId="2696761607" sldId="393"/>
        </pc:sldMkLst>
      </pc:sldChg>
      <pc:sldChg chg="modSp mod">
        <pc:chgData name="Alfred Asterjadhi" userId="39de57b9-85c0-4fd1-aaac-8ca2b6560ad0" providerId="ADAL" clId="{71C51894-AECB-4355-931C-92463EC6D6E0}" dt="2024-04-05T00:29:19.481" v="431" actId="13926"/>
        <pc:sldMkLst>
          <pc:docMk/>
          <pc:sldMk cId="3140364693" sldId="997"/>
        </pc:sldMkLst>
      </pc:sldChg>
      <pc:sldChg chg="modSp mod">
        <pc:chgData name="Alfred Asterjadhi" userId="39de57b9-85c0-4fd1-aaac-8ca2b6560ad0" providerId="ADAL" clId="{71C51894-AECB-4355-931C-92463EC6D6E0}" dt="2024-04-05T00:24:01.376" v="264" actId="20577"/>
        <pc:sldMkLst>
          <pc:docMk/>
          <pc:sldMk cId="3233208257" sldId="1006"/>
        </pc:sldMkLst>
      </pc:sldChg>
      <pc:sldChg chg="modSp mod">
        <pc:chgData name="Alfred Asterjadhi" userId="39de57b9-85c0-4fd1-aaac-8ca2b6560ad0" providerId="ADAL" clId="{71C51894-AECB-4355-931C-92463EC6D6E0}" dt="2024-04-05T00:24:16.828" v="274" actId="5793"/>
        <pc:sldMkLst>
          <pc:docMk/>
          <pc:sldMk cId="4200130042" sldId="1023"/>
        </pc:sldMkLst>
      </pc:sldChg>
      <pc:sldChg chg="modSp mod">
        <pc:chgData name="Alfred Asterjadhi" userId="39de57b9-85c0-4fd1-aaac-8ca2b6560ad0" providerId="ADAL" clId="{71C51894-AECB-4355-931C-92463EC6D6E0}" dt="2024-04-05T00:24:47.474" v="303" actId="20577"/>
        <pc:sldMkLst>
          <pc:docMk/>
          <pc:sldMk cId="991138630" sldId="1024"/>
        </pc:sldMkLst>
      </pc:sldChg>
      <pc:sldChg chg="modSp mod">
        <pc:chgData name="Alfred Asterjadhi" userId="39de57b9-85c0-4fd1-aaac-8ca2b6560ad0" providerId="ADAL" clId="{71C51894-AECB-4355-931C-92463EC6D6E0}" dt="2024-04-05T00:24:56.101" v="308" actId="5793"/>
        <pc:sldMkLst>
          <pc:docMk/>
          <pc:sldMk cId="3287547131" sldId="1028"/>
        </pc:sldMkLst>
      </pc:sldChg>
      <pc:sldChg chg="modSp mod">
        <pc:chgData name="Alfred Asterjadhi" userId="39de57b9-85c0-4fd1-aaac-8ca2b6560ad0" providerId="ADAL" clId="{71C51894-AECB-4355-931C-92463EC6D6E0}" dt="2024-04-05T00:29:35.351" v="440" actId="20577"/>
        <pc:sldMkLst>
          <pc:docMk/>
          <pc:sldMk cId="1865298196" sldId="1034"/>
        </pc:sldMkLst>
      </pc:sldChg>
      <pc:sldChg chg="modSp mod">
        <pc:chgData name="Alfred Asterjadhi" userId="39de57b9-85c0-4fd1-aaac-8ca2b6560ad0" providerId="ADAL" clId="{71C51894-AECB-4355-931C-92463EC6D6E0}" dt="2024-04-05T00:28:57.071" v="417" actId="5793"/>
        <pc:sldMkLst>
          <pc:docMk/>
          <pc:sldMk cId="3814028870" sldId="1039"/>
        </pc:sldMkLst>
      </pc:sldChg>
      <pc:sldChg chg="modSp del mod">
        <pc:chgData name="Alfred Asterjadhi" userId="39de57b9-85c0-4fd1-aaac-8ca2b6560ad0" providerId="ADAL" clId="{71C51894-AECB-4355-931C-92463EC6D6E0}" dt="2024-04-05T00:28:30.851" v="399" actId="47"/>
        <pc:sldMkLst>
          <pc:docMk/>
          <pc:sldMk cId="4237730190" sldId="1063"/>
        </pc:sldMkLst>
      </pc:sldChg>
      <pc:sldChg chg="modSp del mod">
        <pc:chgData name="Alfred Asterjadhi" userId="39de57b9-85c0-4fd1-aaac-8ca2b6560ad0" providerId="ADAL" clId="{71C51894-AECB-4355-931C-92463EC6D6E0}" dt="2024-04-05T00:28:31.755" v="400" actId="47"/>
        <pc:sldMkLst>
          <pc:docMk/>
          <pc:sldMk cId="755068326" sldId="1064"/>
        </pc:sldMkLst>
      </pc:sldChg>
      <pc:sldChg chg="addSp delSp modSp mod chgLayout">
        <pc:chgData name="Alfred Asterjadhi" userId="39de57b9-85c0-4fd1-aaac-8ca2b6560ad0" providerId="ADAL" clId="{71C51894-AECB-4355-931C-92463EC6D6E0}" dt="2024-04-05T00:29:11.258" v="426" actId="404"/>
        <pc:sldMkLst>
          <pc:docMk/>
          <pc:sldMk cId="1268796722" sldId="1069"/>
        </pc:sldMkLst>
      </pc:sldChg>
      <pc:sldChg chg="modSp mod">
        <pc:chgData name="Alfred Asterjadhi" userId="39de57b9-85c0-4fd1-aaac-8ca2b6560ad0" providerId="ADAL" clId="{71C51894-AECB-4355-931C-92463EC6D6E0}" dt="2024-04-05T00:25:16.334" v="318" actId="20577"/>
        <pc:sldMkLst>
          <pc:docMk/>
          <pc:sldMk cId="86469410" sldId="1081"/>
        </pc:sldMkLst>
      </pc:sldChg>
      <pc:sldChg chg="modSp mod">
        <pc:chgData name="Alfred Asterjadhi" userId="39de57b9-85c0-4fd1-aaac-8ca2b6560ad0" providerId="ADAL" clId="{71C51894-AECB-4355-931C-92463EC6D6E0}" dt="2024-04-05T00:26:04.279" v="345"/>
        <pc:sldMkLst>
          <pc:docMk/>
          <pc:sldMk cId="241393342" sldId="1082"/>
        </pc:sldMkLst>
      </pc:sldChg>
      <pc:sldChg chg="modSp del mod">
        <pc:chgData name="Alfred Asterjadhi" userId="39de57b9-85c0-4fd1-aaac-8ca2b6560ad0" providerId="ADAL" clId="{71C51894-AECB-4355-931C-92463EC6D6E0}" dt="2024-04-05T00:23:07.369" v="240" actId="47"/>
        <pc:sldMkLst>
          <pc:docMk/>
          <pc:sldMk cId="695106843" sldId="1084"/>
        </pc:sldMkLst>
      </pc:sldChg>
      <pc:sldChg chg="modSp del mod">
        <pc:chgData name="Alfred Asterjadhi" userId="39de57b9-85c0-4fd1-aaac-8ca2b6560ad0" providerId="ADAL" clId="{71C51894-AECB-4355-931C-92463EC6D6E0}" dt="2024-04-05T00:23:10.834" v="243" actId="47"/>
        <pc:sldMkLst>
          <pc:docMk/>
          <pc:sldMk cId="2138583481" sldId="1085"/>
        </pc:sldMkLst>
      </pc:sldChg>
      <pc:sldChg chg="modSp del mod">
        <pc:chgData name="Alfred Asterjadhi" userId="39de57b9-85c0-4fd1-aaac-8ca2b6560ad0" providerId="ADAL" clId="{71C51894-AECB-4355-931C-92463EC6D6E0}" dt="2024-04-05T00:23:02.657" v="236" actId="47"/>
        <pc:sldMkLst>
          <pc:docMk/>
          <pc:sldMk cId="427559049" sldId="1086"/>
        </pc:sldMkLst>
      </pc:sldChg>
      <pc:sldChg chg="modSp del mod">
        <pc:chgData name="Alfred Asterjadhi" userId="39de57b9-85c0-4fd1-aaac-8ca2b6560ad0" providerId="ADAL" clId="{71C51894-AECB-4355-931C-92463EC6D6E0}" dt="2024-04-05T00:23:03.841" v="237" actId="47"/>
        <pc:sldMkLst>
          <pc:docMk/>
          <pc:sldMk cId="2696388017" sldId="1087"/>
        </pc:sldMkLst>
      </pc:sldChg>
      <pc:sldChg chg="modSp del mod">
        <pc:chgData name="Alfred Asterjadhi" userId="39de57b9-85c0-4fd1-aaac-8ca2b6560ad0" providerId="ADAL" clId="{71C51894-AECB-4355-931C-92463EC6D6E0}" dt="2024-04-05T00:23:05.209" v="238" actId="47"/>
        <pc:sldMkLst>
          <pc:docMk/>
          <pc:sldMk cId="2082127564" sldId="1088"/>
        </pc:sldMkLst>
      </pc:sldChg>
      <pc:sldChg chg="modSp del mod">
        <pc:chgData name="Alfred Asterjadhi" userId="39de57b9-85c0-4fd1-aaac-8ca2b6560ad0" providerId="ADAL" clId="{71C51894-AECB-4355-931C-92463EC6D6E0}" dt="2024-04-05T00:23:06.400" v="239" actId="47"/>
        <pc:sldMkLst>
          <pc:docMk/>
          <pc:sldMk cId="2042963422" sldId="1089"/>
        </pc:sldMkLst>
      </pc:sldChg>
      <pc:sldChg chg="modSp del mod">
        <pc:chgData name="Alfred Asterjadhi" userId="39de57b9-85c0-4fd1-aaac-8ca2b6560ad0" providerId="ADAL" clId="{71C51894-AECB-4355-931C-92463EC6D6E0}" dt="2024-04-05T00:23:22.837" v="253" actId="47"/>
        <pc:sldMkLst>
          <pc:docMk/>
          <pc:sldMk cId="1787302382" sldId="1090"/>
        </pc:sldMkLst>
      </pc:sldChg>
      <pc:sldChg chg="modSp del mod">
        <pc:chgData name="Alfred Asterjadhi" userId="39de57b9-85c0-4fd1-aaac-8ca2b6560ad0" providerId="ADAL" clId="{71C51894-AECB-4355-931C-92463EC6D6E0}" dt="2024-04-05T00:23:08.753" v="241" actId="47"/>
        <pc:sldMkLst>
          <pc:docMk/>
          <pc:sldMk cId="387064649" sldId="1091"/>
        </pc:sldMkLst>
      </pc:sldChg>
      <pc:sldChg chg="modSp del mod">
        <pc:chgData name="Alfred Asterjadhi" userId="39de57b9-85c0-4fd1-aaac-8ca2b6560ad0" providerId="ADAL" clId="{71C51894-AECB-4355-931C-92463EC6D6E0}" dt="2024-04-05T00:23:09.819" v="242" actId="47"/>
        <pc:sldMkLst>
          <pc:docMk/>
          <pc:sldMk cId="496318644" sldId="1092"/>
        </pc:sldMkLst>
      </pc:sldChg>
      <pc:sldChg chg="modSp del mod">
        <pc:chgData name="Alfred Asterjadhi" userId="39de57b9-85c0-4fd1-aaac-8ca2b6560ad0" providerId="ADAL" clId="{71C51894-AECB-4355-931C-92463EC6D6E0}" dt="2024-04-05T00:28:27.168" v="396" actId="47"/>
        <pc:sldMkLst>
          <pc:docMk/>
          <pc:sldMk cId="3174241725" sldId="1093"/>
        </pc:sldMkLst>
      </pc:sldChg>
      <pc:sldChg chg="modSp del mod">
        <pc:chgData name="Alfred Asterjadhi" userId="39de57b9-85c0-4fd1-aaac-8ca2b6560ad0" providerId="ADAL" clId="{71C51894-AECB-4355-931C-92463EC6D6E0}" dt="2024-04-05T00:28:28.487" v="397" actId="47"/>
        <pc:sldMkLst>
          <pc:docMk/>
          <pc:sldMk cId="888791386" sldId="1094"/>
        </pc:sldMkLst>
      </pc:sldChg>
      <pc:sldChg chg="modSp del mod">
        <pc:chgData name="Alfred Asterjadhi" userId="39de57b9-85c0-4fd1-aaac-8ca2b6560ad0" providerId="ADAL" clId="{71C51894-AECB-4355-931C-92463EC6D6E0}" dt="2024-04-05T00:23:11.841" v="244" actId="47"/>
        <pc:sldMkLst>
          <pc:docMk/>
          <pc:sldMk cId="1539101784" sldId="1095"/>
        </pc:sldMkLst>
      </pc:sldChg>
      <pc:sldChg chg="modSp del mod">
        <pc:chgData name="Alfred Asterjadhi" userId="39de57b9-85c0-4fd1-aaac-8ca2b6560ad0" providerId="ADAL" clId="{71C51894-AECB-4355-931C-92463EC6D6E0}" dt="2024-04-05T00:23:12.848" v="245" actId="47"/>
        <pc:sldMkLst>
          <pc:docMk/>
          <pc:sldMk cId="1266343830" sldId="1096"/>
        </pc:sldMkLst>
      </pc:sldChg>
      <pc:sldChg chg="modSp del mod">
        <pc:chgData name="Alfred Asterjadhi" userId="39de57b9-85c0-4fd1-aaac-8ca2b6560ad0" providerId="ADAL" clId="{71C51894-AECB-4355-931C-92463EC6D6E0}" dt="2024-04-05T00:23:14.979" v="247" actId="47"/>
        <pc:sldMkLst>
          <pc:docMk/>
          <pc:sldMk cId="915975408" sldId="1097"/>
        </pc:sldMkLst>
      </pc:sldChg>
      <pc:sldChg chg="modSp del mod">
        <pc:chgData name="Alfred Asterjadhi" userId="39de57b9-85c0-4fd1-aaac-8ca2b6560ad0" providerId="ADAL" clId="{71C51894-AECB-4355-931C-92463EC6D6E0}" dt="2024-04-05T00:23:13.904" v="246" actId="47"/>
        <pc:sldMkLst>
          <pc:docMk/>
          <pc:sldMk cId="1259583765" sldId="1098"/>
        </pc:sldMkLst>
      </pc:sldChg>
      <pc:sldChg chg="modSp del mod">
        <pc:chgData name="Alfred Asterjadhi" userId="39de57b9-85c0-4fd1-aaac-8ca2b6560ad0" providerId="ADAL" clId="{71C51894-AECB-4355-931C-92463EC6D6E0}" dt="2024-04-05T00:23:16.116" v="248" actId="47"/>
        <pc:sldMkLst>
          <pc:docMk/>
          <pc:sldMk cId="950174829" sldId="1099"/>
        </pc:sldMkLst>
      </pc:sldChg>
      <pc:sldChg chg="modSp del mod">
        <pc:chgData name="Alfred Asterjadhi" userId="39de57b9-85c0-4fd1-aaac-8ca2b6560ad0" providerId="ADAL" clId="{71C51894-AECB-4355-931C-92463EC6D6E0}" dt="2024-04-05T00:28:34.837" v="403" actId="47"/>
        <pc:sldMkLst>
          <pc:docMk/>
          <pc:sldMk cId="1079960312" sldId="1100"/>
        </pc:sldMkLst>
      </pc:sldChg>
      <pc:sldChg chg="modSp del mod">
        <pc:chgData name="Alfred Asterjadhi" userId="39de57b9-85c0-4fd1-aaac-8ca2b6560ad0" providerId="ADAL" clId="{71C51894-AECB-4355-931C-92463EC6D6E0}" dt="2024-04-05T00:28:33.939" v="402" actId="47"/>
        <pc:sldMkLst>
          <pc:docMk/>
          <pc:sldMk cId="2496265761" sldId="1103"/>
        </pc:sldMkLst>
      </pc:sldChg>
      <pc:sldChg chg="modSp del mod">
        <pc:chgData name="Alfred Asterjadhi" userId="39de57b9-85c0-4fd1-aaac-8ca2b6560ad0" providerId="ADAL" clId="{71C51894-AECB-4355-931C-92463EC6D6E0}" dt="2024-04-05T00:28:37.494" v="405" actId="47"/>
        <pc:sldMkLst>
          <pc:docMk/>
          <pc:sldMk cId="1019001900" sldId="1104"/>
        </pc:sldMkLst>
      </pc:sldChg>
      <pc:sldChg chg="modSp del mod">
        <pc:chgData name="Alfred Asterjadhi" userId="39de57b9-85c0-4fd1-aaac-8ca2b6560ad0" providerId="ADAL" clId="{71C51894-AECB-4355-931C-92463EC6D6E0}" dt="2024-04-05T00:28:38.622" v="406" actId="47"/>
        <pc:sldMkLst>
          <pc:docMk/>
          <pc:sldMk cId="1371861126" sldId="1105"/>
        </pc:sldMkLst>
      </pc:sldChg>
      <pc:sldChg chg="modSp del mod">
        <pc:chgData name="Alfred Asterjadhi" userId="39de57b9-85c0-4fd1-aaac-8ca2b6560ad0" providerId="ADAL" clId="{71C51894-AECB-4355-931C-92463EC6D6E0}" dt="2024-04-05T00:23:17.184" v="249" actId="47"/>
        <pc:sldMkLst>
          <pc:docMk/>
          <pc:sldMk cId="3533002577" sldId="1106"/>
        </pc:sldMkLst>
      </pc:sldChg>
      <pc:sldChg chg="modSp del mod">
        <pc:chgData name="Alfred Asterjadhi" userId="39de57b9-85c0-4fd1-aaac-8ca2b6560ad0" providerId="ADAL" clId="{71C51894-AECB-4355-931C-92463EC6D6E0}" dt="2024-04-05T00:23:18.268" v="250" actId="47"/>
        <pc:sldMkLst>
          <pc:docMk/>
          <pc:sldMk cId="1402068810" sldId="1107"/>
        </pc:sldMkLst>
      </pc:sldChg>
      <pc:sldChg chg="modSp del mod">
        <pc:chgData name="Alfred Asterjadhi" userId="39de57b9-85c0-4fd1-aaac-8ca2b6560ad0" providerId="ADAL" clId="{71C51894-AECB-4355-931C-92463EC6D6E0}" dt="2024-04-05T00:23:19.769" v="251" actId="47"/>
        <pc:sldMkLst>
          <pc:docMk/>
          <pc:sldMk cId="1715563082" sldId="1108"/>
        </pc:sldMkLst>
      </pc:sldChg>
      <pc:sldChg chg="modSp del mod">
        <pc:chgData name="Alfred Asterjadhi" userId="39de57b9-85c0-4fd1-aaac-8ca2b6560ad0" providerId="ADAL" clId="{71C51894-AECB-4355-931C-92463EC6D6E0}" dt="2024-04-05T00:23:21.205" v="252" actId="47"/>
        <pc:sldMkLst>
          <pc:docMk/>
          <pc:sldMk cId="1840580647" sldId="1109"/>
        </pc:sldMkLst>
      </pc:sldChg>
      <pc:sldChg chg="modSp del mod">
        <pc:chgData name="Alfred Asterjadhi" userId="39de57b9-85c0-4fd1-aaac-8ca2b6560ad0" providerId="ADAL" clId="{71C51894-AECB-4355-931C-92463EC6D6E0}" dt="2024-04-05T00:26:22.105" v="349" actId="47"/>
        <pc:sldMkLst>
          <pc:docMk/>
          <pc:sldMk cId="750468216" sldId="1110"/>
        </pc:sldMkLst>
      </pc:sldChg>
      <pc:sldChg chg="modSp del mod">
        <pc:chgData name="Alfred Asterjadhi" userId="39de57b9-85c0-4fd1-aaac-8ca2b6560ad0" providerId="ADAL" clId="{71C51894-AECB-4355-931C-92463EC6D6E0}" dt="2024-04-05T00:28:29.835" v="398" actId="47"/>
        <pc:sldMkLst>
          <pc:docMk/>
          <pc:sldMk cId="3684869715" sldId="1112"/>
        </pc:sldMkLst>
      </pc:sldChg>
      <pc:sldChg chg="modSp del mod">
        <pc:chgData name="Alfred Asterjadhi" userId="39de57b9-85c0-4fd1-aaac-8ca2b6560ad0" providerId="ADAL" clId="{71C51894-AECB-4355-931C-92463EC6D6E0}" dt="2024-04-05T00:28:32.951" v="401" actId="47"/>
        <pc:sldMkLst>
          <pc:docMk/>
          <pc:sldMk cId="2132934075" sldId="1113"/>
        </pc:sldMkLst>
      </pc:sldChg>
      <pc:sldChg chg="modSp del mod">
        <pc:chgData name="Alfred Asterjadhi" userId="39de57b9-85c0-4fd1-aaac-8ca2b6560ad0" providerId="ADAL" clId="{71C51894-AECB-4355-931C-92463EC6D6E0}" dt="2024-04-05T00:28:35.953" v="404" actId="47"/>
        <pc:sldMkLst>
          <pc:docMk/>
          <pc:sldMk cId="2871942750" sldId="1114"/>
        </pc:sldMkLst>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ldChg>
      <pc:sldChg chg="modSp add del mod">
        <pc:chgData name="Alfred Asterjadhi" userId="39de57b9-85c0-4fd1-aaac-8ca2b6560ad0" providerId="ADAL" clId="{71C51894-AECB-4355-931C-92463EC6D6E0}" dt="2024-04-08T14:37:10.082" v="455" actId="47"/>
        <pc:sldMkLst>
          <pc:docMk/>
          <pc:sldMk cId="2074120017" sldId="1118"/>
        </pc:sldMkLst>
      </pc:sldChg>
      <pc:sldChg chg="modSp add mod">
        <pc:chgData name="Alfred Asterjadhi" userId="39de57b9-85c0-4fd1-aaac-8ca2b6560ad0" providerId="ADAL" clId="{71C51894-AECB-4355-931C-92463EC6D6E0}" dt="2024-04-05T00:27:02.184" v="353" actId="20577"/>
        <pc:sldMkLst>
          <pc:docMk/>
          <pc:sldMk cId="1719092640" sldId="1119"/>
        </pc:sldMkLst>
      </pc:sldChg>
      <pc:sldChg chg="modSp add mod">
        <pc:chgData name="Alfred Asterjadhi" userId="39de57b9-85c0-4fd1-aaac-8ca2b6560ad0" providerId="ADAL" clId="{71C51894-AECB-4355-931C-92463EC6D6E0}" dt="2024-04-05T00:27:08.769" v="359" actId="20577"/>
        <pc:sldMkLst>
          <pc:docMk/>
          <pc:sldMk cId="1759085455" sldId="1120"/>
        </pc:sldMkLst>
      </pc:sldChg>
      <pc:sldChg chg="modSp add mod">
        <pc:chgData name="Alfred Asterjadhi" userId="39de57b9-85c0-4fd1-aaac-8ca2b6560ad0" providerId="ADAL" clId="{71C51894-AECB-4355-931C-92463EC6D6E0}" dt="2024-04-05T00:27:28.847" v="368" actId="20577"/>
        <pc:sldMkLst>
          <pc:docMk/>
          <pc:sldMk cId="4049871576" sldId="1121"/>
        </pc:sldMkLst>
      </pc:sldChg>
      <pc:sldChg chg="modSp add mod">
        <pc:chgData name="Alfred Asterjadhi" userId="39de57b9-85c0-4fd1-aaac-8ca2b6560ad0" providerId="ADAL" clId="{71C51894-AECB-4355-931C-92463EC6D6E0}" dt="2024-04-05T00:27:33.827" v="369"/>
        <pc:sldMkLst>
          <pc:docMk/>
          <pc:sldMk cId="1948925109" sldId="1122"/>
        </pc:sldMkLst>
      </pc:sldChg>
      <pc:sldChg chg="modSp add mod">
        <pc:chgData name="Alfred Asterjadhi" userId="39de57b9-85c0-4fd1-aaac-8ca2b6560ad0" providerId="ADAL" clId="{71C51894-AECB-4355-931C-92463EC6D6E0}" dt="2024-04-05T00:27:43.289" v="372" actId="20577"/>
        <pc:sldMkLst>
          <pc:docMk/>
          <pc:sldMk cId="3999548584" sldId="1123"/>
        </pc:sldMkLst>
      </pc:sldChg>
      <pc:sldChg chg="modSp add mod">
        <pc:chgData name="Alfred Asterjadhi" userId="39de57b9-85c0-4fd1-aaac-8ca2b6560ad0" providerId="ADAL" clId="{71C51894-AECB-4355-931C-92463EC6D6E0}" dt="2024-04-05T00:27:45.943" v="374" actId="20577"/>
        <pc:sldMkLst>
          <pc:docMk/>
          <pc:sldMk cId="3263485424" sldId="1124"/>
        </pc:sldMkLst>
      </pc:sldChg>
      <pc:sldChg chg="modSp add mod">
        <pc:chgData name="Alfred Asterjadhi" userId="39de57b9-85c0-4fd1-aaac-8ca2b6560ad0" providerId="ADAL" clId="{71C51894-AECB-4355-931C-92463EC6D6E0}" dt="2024-04-05T00:28:10.898" v="388" actId="20577"/>
        <pc:sldMkLst>
          <pc:docMk/>
          <pc:sldMk cId="1467436368" sldId="1125"/>
        </pc:sldMkLst>
      </pc:sldChg>
      <pc:sldChg chg="modSp add mod">
        <pc:chgData name="Alfred Asterjadhi" userId="39de57b9-85c0-4fd1-aaac-8ca2b6560ad0" providerId="ADAL" clId="{71C51894-AECB-4355-931C-92463EC6D6E0}" dt="2024-04-05T00:28:15.730" v="395" actId="20577"/>
        <pc:sldMkLst>
          <pc:docMk/>
          <pc:sldMk cId="3629084029" sldId="1126"/>
        </pc:sldMkLst>
      </pc:sldChg>
      <pc:sldChg chg="modSp add mod">
        <pc:chgData name="Alfred Asterjadhi" userId="39de57b9-85c0-4fd1-aaac-8ca2b6560ad0" providerId="ADAL" clId="{71C51894-AECB-4355-931C-92463EC6D6E0}" dt="2024-04-08T14:37:39.138" v="460"/>
        <pc:sldMkLst>
          <pc:docMk/>
          <pc:sldMk cId="1816478880" sldId="1127"/>
        </pc:sldMkLst>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ldChg>
      <pc:sldChg chg="modSp mod">
        <pc:chgData name="Alfred Asterjadhi" userId="39de57b9-85c0-4fd1-aaac-8ca2b6560ad0" providerId="ADAL" clId="{918B2327-9F33-46AD-AA35-EEDF1DECFFAE}" dt="2024-01-04T00:27:49.148" v="1429"/>
        <pc:sldMkLst>
          <pc:docMk/>
          <pc:sldMk cId="0" sldId="257"/>
        </pc:sldMkLst>
      </pc:sldChg>
      <pc:sldChg chg="modSp mod">
        <pc:chgData name="Alfred Asterjadhi" userId="39de57b9-85c0-4fd1-aaac-8ca2b6560ad0" providerId="ADAL" clId="{918B2327-9F33-46AD-AA35-EEDF1DECFFAE}" dt="2024-01-04T00:27:52.754" v="1431"/>
        <pc:sldMkLst>
          <pc:docMk/>
          <pc:sldMk cId="3254182675" sldId="258"/>
        </pc:sldMkLst>
      </pc:sldChg>
      <pc:sldChg chg="modSp mod">
        <pc:chgData name="Alfred Asterjadhi" userId="39de57b9-85c0-4fd1-aaac-8ca2b6560ad0" providerId="ADAL" clId="{918B2327-9F33-46AD-AA35-EEDF1DECFFAE}" dt="2024-01-04T00:27:55.734" v="1433"/>
        <pc:sldMkLst>
          <pc:docMk/>
          <pc:sldMk cId="3136880362" sldId="260"/>
        </pc:sldMkLst>
      </pc:sldChg>
      <pc:sldChg chg="modSp mod">
        <pc:chgData name="Alfred Asterjadhi" userId="39de57b9-85c0-4fd1-aaac-8ca2b6560ad0" providerId="ADAL" clId="{918B2327-9F33-46AD-AA35-EEDF1DECFFAE}" dt="2024-01-04T00:28:00.500" v="1437"/>
        <pc:sldMkLst>
          <pc:docMk/>
          <pc:sldMk cId="1676196551" sldId="261"/>
        </pc:sldMkLst>
      </pc:sldChg>
      <pc:sldChg chg="modSp mod">
        <pc:chgData name="Alfred Asterjadhi" userId="39de57b9-85c0-4fd1-aaac-8ca2b6560ad0" providerId="ADAL" clId="{918B2327-9F33-46AD-AA35-EEDF1DECFFAE}" dt="2024-01-04T00:28:01.702" v="1438"/>
        <pc:sldMkLst>
          <pc:docMk/>
          <pc:sldMk cId="2927177891" sldId="263"/>
        </pc:sldMkLst>
      </pc:sldChg>
      <pc:sldChg chg="modSp mod">
        <pc:chgData name="Alfred Asterjadhi" userId="39de57b9-85c0-4fd1-aaac-8ca2b6560ad0" providerId="ADAL" clId="{918B2327-9F33-46AD-AA35-EEDF1DECFFAE}" dt="2024-01-04T00:28:02.936" v="1439"/>
        <pc:sldMkLst>
          <pc:docMk/>
          <pc:sldMk cId="4277600907" sldId="264"/>
        </pc:sldMkLst>
      </pc:sldChg>
      <pc:sldChg chg="modSp mod">
        <pc:chgData name="Alfred Asterjadhi" userId="39de57b9-85c0-4fd1-aaac-8ca2b6560ad0" providerId="ADAL" clId="{918B2327-9F33-46AD-AA35-EEDF1DECFFAE}" dt="2024-01-04T00:28:04.172" v="1440"/>
        <pc:sldMkLst>
          <pc:docMk/>
          <pc:sldMk cId="2436815634" sldId="265"/>
        </pc:sldMkLst>
      </pc:sldChg>
      <pc:sldChg chg="modSp mod">
        <pc:chgData name="Alfred Asterjadhi" userId="39de57b9-85c0-4fd1-aaac-8ca2b6560ad0" providerId="ADAL" clId="{918B2327-9F33-46AD-AA35-EEDF1DECFFAE}" dt="2024-01-04T00:28:05.551" v="1441"/>
        <pc:sldMkLst>
          <pc:docMk/>
          <pc:sldMk cId="2400177835" sldId="266"/>
        </pc:sldMkLst>
      </pc:sldChg>
      <pc:sldChg chg="modSp mod">
        <pc:chgData name="Alfred Asterjadhi" userId="39de57b9-85c0-4fd1-aaac-8ca2b6560ad0" providerId="ADAL" clId="{918B2327-9F33-46AD-AA35-EEDF1DECFFAE}" dt="2024-01-04T00:28:11.791" v="1446"/>
        <pc:sldMkLst>
          <pc:docMk/>
          <pc:sldMk cId="132832093" sldId="267"/>
        </pc:sldMkLst>
      </pc:sldChg>
      <pc:sldChg chg="modSp mod">
        <pc:chgData name="Alfred Asterjadhi" userId="39de57b9-85c0-4fd1-aaac-8ca2b6560ad0" providerId="ADAL" clId="{918B2327-9F33-46AD-AA35-EEDF1DECFFAE}" dt="2024-01-04T00:28:16.742" v="1448"/>
        <pc:sldMkLst>
          <pc:docMk/>
          <pc:sldMk cId="3976818858" sldId="269"/>
        </pc:sldMkLst>
      </pc:sldChg>
      <pc:sldChg chg="modSp mod">
        <pc:chgData name="Alfred Asterjadhi" userId="39de57b9-85c0-4fd1-aaac-8ca2b6560ad0" providerId="ADAL" clId="{918B2327-9F33-46AD-AA35-EEDF1DECFFAE}" dt="2024-01-04T00:28:06.794" v="1442"/>
        <pc:sldMkLst>
          <pc:docMk/>
          <pc:sldMk cId="3387863760" sldId="270"/>
        </pc:sldMkLst>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ldChg>
      <pc:sldChg chg="modSp mod">
        <pc:chgData name="Alfred Asterjadhi" userId="39de57b9-85c0-4fd1-aaac-8ca2b6560ad0" providerId="ADAL" clId="{918B2327-9F33-46AD-AA35-EEDF1DECFFAE}" dt="2024-01-04T00:27:59.086" v="1436"/>
        <pc:sldMkLst>
          <pc:docMk/>
          <pc:sldMk cId="1908471061" sldId="328"/>
        </pc:sldMkLst>
      </pc:sldChg>
      <pc:sldChg chg="modSp mod">
        <pc:chgData name="Alfred Asterjadhi" userId="39de57b9-85c0-4fd1-aaac-8ca2b6560ad0" providerId="ADAL" clId="{918B2327-9F33-46AD-AA35-EEDF1DECFFAE}" dt="2024-01-04T00:28:08.019" v="1443"/>
        <pc:sldMkLst>
          <pc:docMk/>
          <pc:sldMk cId="15571502" sldId="330"/>
        </pc:sldMkLst>
      </pc:sldChg>
      <pc:sldChg chg="modSp mod">
        <pc:chgData name="Alfred Asterjadhi" userId="39de57b9-85c0-4fd1-aaac-8ca2b6560ad0" providerId="ADAL" clId="{918B2327-9F33-46AD-AA35-EEDF1DECFFAE}" dt="2024-01-04T00:28:09.300" v="1444"/>
        <pc:sldMkLst>
          <pc:docMk/>
          <pc:sldMk cId="3200711991" sldId="331"/>
        </pc:sldMkLst>
      </pc:sldChg>
      <pc:sldChg chg="modSp mod">
        <pc:chgData name="Alfred Asterjadhi" userId="39de57b9-85c0-4fd1-aaac-8ca2b6560ad0" providerId="ADAL" clId="{918B2327-9F33-46AD-AA35-EEDF1DECFFAE}" dt="2024-01-04T00:28:10.498" v="1445"/>
        <pc:sldMkLst>
          <pc:docMk/>
          <pc:sldMk cId="2409609221" sldId="332"/>
        </pc:sldMkLst>
      </pc:sldChg>
      <pc:sldChg chg="modSp mod">
        <pc:chgData name="Alfred Asterjadhi" userId="39de57b9-85c0-4fd1-aaac-8ca2b6560ad0" providerId="ADAL" clId="{918B2327-9F33-46AD-AA35-EEDF1DECFFAE}" dt="2024-01-04T00:27:51.238" v="1430"/>
        <pc:sldMkLst>
          <pc:docMk/>
          <pc:sldMk cId="3843208451" sldId="333"/>
        </pc:sldMkLst>
      </pc:sldChg>
      <pc:sldChg chg="modSp mod">
        <pc:chgData name="Alfred Asterjadhi" userId="39de57b9-85c0-4fd1-aaac-8ca2b6560ad0" providerId="ADAL" clId="{918B2327-9F33-46AD-AA35-EEDF1DECFFAE}" dt="2024-01-04T00:27:54.246" v="1432"/>
        <pc:sldMkLst>
          <pc:docMk/>
          <pc:sldMk cId="3977221359" sldId="340"/>
        </pc:sldMkLst>
      </pc:sldChg>
      <pc:sldChg chg="modSp mod">
        <pc:chgData name="Alfred Asterjadhi" userId="39de57b9-85c0-4fd1-aaac-8ca2b6560ad0" providerId="ADAL" clId="{918B2327-9F33-46AD-AA35-EEDF1DECFFAE}" dt="2024-01-04T00:28:58.941" v="1480"/>
        <pc:sldMkLst>
          <pc:docMk/>
          <pc:sldMk cId="3930036297" sldId="356"/>
        </pc:sldMkLst>
      </pc:sldChg>
      <pc:sldChg chg="modSp mod">
        <pc:chgData name="Alfred Asterjadhi" userId="39de57b9-85c0-4fd1-aaac-8ca2b6560ad0" providerId="ADAL" clId="{918B2327-9F33-46AD-AA35-EEDF1DECFFAE}" dt="2024-01-04T00:29:04.341" v="1484"/>
        <pc:sldMkLst>
          <pc:docMk/>
          <pc:sldMk cId="3576977642" sldId="362"/>
        </pc:sldMkLst>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ldChg>
      <pc:sldChg chg="modSp add mod">
        <pc:chgData name="Alfred Asterjadhi" userId="39de57b9-85c0-4fd1-aaac-8ca2b6560ad0" providerId="ADAL" clId="{918B2327-9F33-46AD-AA35-EEDF1DECFFAE}" dt="2024-01-12T19:37:42.962" v="2439" actId="20577"/>
        <pc:sldMkLst>
          <pc:docMk/>
          <pc:sldMk cId="3140364693" sldId="997"/>
        </pc:sldMkLst>
      </pc:sldChg>
      <pc:sldChg chg="modSp mod">
        <pc:chgData name="Alfred Asterjadhi" userId="39de57b9-85c0-4fd1-aaac-8ca2b6560ad0" providerId="ADAL" clId="{918B2327-9F33-46AD-AA35-EEDF1DECFFAE}" dt="2024-01-04T00:28:29.108" v="1458"/>
        <pc:sldMkLst>
          <pc:docMk/>
          <pc:sldMk cId="3233208257" sldId="1006"/>
        </pc:sldMkLst>
      </pc:sldChg>
      <pc:sldChg chg="modSp mod">
        <pc:chgData name="Alfred Asterjadhi" userId="39de57b9-85c0-4fd1-aaac-8ca2b6560ad0" providerId="ADAL" clId="{918B2327-9F33-46AD-AA35-EEDF1DECFFAE}" dt="2024-01-09T19:37:27.523" v="2066" actId="20577"/>
        <pc:sldMkLst>
          <pc:docMk/>
          <pc:sldMk cId="3869410219" sldId="1021"/>
        </pc:sldMkLst>
      </pc:sldChg>
      <pc:sldChg chg="modSp del mod">
        <pc:chgData name="Alfred Asterjadhi" userId="39de57b9-85c0-4fd1-aaac-8ca2b6560ad0" providerId="ADAL" clId="{918B2327-9F33-46AD-AA35-EEDF1DECFFAE}" dt="2023-12-07T23:57:21.057" v="392" actId="2696"/>
        <pc:sldMkLst>
          <pc:docMk/>
          <pc:sldMk cId="2511602690" sldId="1022"/>
        </pc:sldMkLst>
      </pc:sldChg>
      <pc:sldChg chg="modSp mod">
        <pc:chgData name="Alfred Asterjadhi" userId="39de57b9-85c0-4fd1-aaac-8ca2b6560ad0" providerId="ADAL" clId="{918B2327-9F33-46AD-AA35-EEDF1DECFFAE}" dt="2024-01-09T19:35:51.869" v="2040" actId="20577"/>
        <pc:sldMkLst>
          <pc:docMk/>
          <pc:sldMk cId="4200130042" sldId="1023"/>
        </pc:sldMkLst>
      </pc:sldChg>
      <pc:sldChg chg="modSp mod">
        <pc:chgData name="Alfred Asterjadhi" userId="39de57b9-85c0-4fd1-aaac-8ca2b6560ad0" providerId="ADAL" clId="{918B2327-9F33-46AD-AA35-EEDF1DECFFAE}" dt="2024-01-11T19:30:31.072" v="2249" actId="6549"/>
        <pc:sldMkLst>
          <pc:docMk/>
          <pc:sldMk cId="991138630" sldId="1024"/>
        </pc:sldMkLst>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ldChg>
      <pc:sldChg chg="modSp mod">
        <pc:chgData name="Alfred Asterjadhi" userId="39de57b9-85c0-4fd1-aaac-8ca2b6560ad0" providerId="ADAL" clId="{918B2327-9F33-46AD-AA35-EEDF1DECFFAE}" dt="2024-01-04T00:28:56.272" v="1478"/>
        <pc:sldMkLst>
          <pc:docMk/>
          <pc:sldMk cId="3095361314" sldId="1029"/>
        </pc:sldMkLst>
      </pc:sldChg>
      <pc:sldChg chg="modSp mod">
        <pc:chgData name="Alfred Asterjadhi" userId="39de57b9-85c0-4fd1-aaac-8ca2b6560ad0" providerId="ADAL" clId="{918B2327-9F33-46AD-AA35-EEDF1DECFFAE}" dt="2024-01-04T00:28:46.708" v="1471"/>
        <pc:sldMkLst>
          <pc:docMk/>
          <pc:sldMk cId="3959530559" sldId="1030"/>
        </pc:sldMkLst>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ldChg>
      <pc:sldChg chg="modSp mod">
        <pc:chgData name="Alfred Asterjadhi" userId="39de57b9-85c0-4fd1-aaac-8ca2b6560ad0" providerId="ADAL" clId="{918B2327-9F33-46AD-AA35-EEDF1DECFFAE}" dt="2024-01-04T00:29:05.682" v="1485"/>
        <pc:sldMkLst>
          <pc:docMk/>
          <pc:sldMk cId="1865298196" sldId="1034"/>
        </pc:sldMkLst>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ldChg>
      <pc:sldChg chg="addSp delSp modSp mod chgLayout">
        <pc:chgData name="Alfred Asterjadhi" userId="39de57b9-85c0-4fd1-aaac-8ca2b6560ad0" providerId="ADAL" clId="{918B2327-9F33-46AD-AA35-EEDF1DECFFAE}" dt="2024-01-04T00:29:00.367" v="1481"/>
        <pc:sldMkLst>
          <pc:docMk/>
          <pc:sldMk cId="3814028870" sldId="1039"/>
        </pc:sldMkLst>
      </pc:sldChg>
      <pc:sldChg chg="modSp del mod">
        <pc:chgData name="Alfred Asterjadhi" userId="39de57b9-85c0-4fd1-aaac-8ca2b6560ad0" providerId="ADAL" clId="{918B2327-9F33-46AD-AA35-EEDF1DECFFAE}" dt="2023-12-07T23:57:23.279" v="393" actId="2696"/>
        <pc:sldMkLst>
          <pc:docMk/>
          <pc:sldMk cId="853388523" sldId="1040"/>
        </pc:sldMkLst>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ldChg>
      <pc:sldChg chg="modSp add mod">
        <pc:chgData name="Alfred Asterjadhi" userId="39de57b9-85c0-4fd1-aaac-8ca2b6560ad0" providerId="ADAL" clId="{918B2327-9F33-46AD-AA35-EEDF1DECFFAE}" dt="2024-01-09T19:30:52.098" v="1963"/>
        <pc:sldMkLst>
          <pc:docMk/>
          <pc:sldMk cId="1089014833" sldId="1059"/>
        </pc:sldMkLst>
      </pc:sldChg>
      <pc:sldChg chg="modSp add mod">
        <pc:chgData name="Alfred Asterjadhi" userId="39de57b9-85c0-4fd1-aaac-8ca2b6560ad0" providerId="ADAL" clId="{918B2327-9F33-46AD-AA35-EEDF1DECFFAE}" dt="2024-01-12T19:30:38.413" v="2359" actId="20577"/>
        <pc:sldMkLst>
          <pc:docMk/>
          <pc:sldMk cId="3832852367" sldId="1060"/>
        </pc:sldMkLst>
      </pc:sldChg>
      <pc:sldChg chg="modSp add mod">
        <pc:chgData name="Alfred Asterjadhi" userId="39de57b9-85c0-4fd1-aaac-8ca2b6560ad0" providerId="ADAL" clId="{918B2327-9F33-46AD-AA35-EEDF1DECFFAE}" dt="2024-01-09T19:32:10.500" v="1993"/>
        <pc:sldMkLst>
          <pc:docMk/>
          <pc:sldMk cId="2528763118" sldId="1061"/>
        </pc:sldMkLst>
      </pc:sldChg>
      <pc:sldChg chg="modSp add mod ord">
        <pc:chgData name="Alfred Asterjadhi" userId="39de57b9-85c0-4fd1-aaac-8ca2b6560ad0" providerId="ADAL" clId="{918B2327-9F33-46AD-AA35-EEDF1DECFFAE}" dt="2024-01-04T00:28:44.988" v="1470"/>
        <pc:sldMkLst>
          <pc:docMk/>
          <pc:sldMk cId="420957283" sldId="1062"/>
        </pc:sldMkLst>
      </pc:sldChg>
      <pc:sldChg chg="modSp add mod">
        <pc:chgData name="Alfred Asterjadhi" userId="39de57b9-85c0-4fd1-aaac-8ca2b6560ad0" providerId="ADAL" clId="{918B2327-9F33-46AD-AA35-EEDF1DECFFAE}" dt="2024-01-04T00:28:48.034" v="1472"/>
        <pc:sldMkLst>
          <pc:docMk/>
          <pc:sldMk cId="4237730190" sldId="1063"/>
        </pc:sldMkLst>
      </pc:sldChg>
      <pc:sldChg chg="modSp add mod">
        <pc:chgData name="Alfred Asterjadhi" userId="39de57b9-85c0-4fd1-aaac-8ca2b6560ad0" providerId="ADAL" clId="{918B2327-9F33-46AD-AA35-EEDF1DECFFAE}" dt="2024-01-04T00:28:49.301" v="1473"/>
        <pc:sldMkLst>
          <pc:docMk/>
          <pc:sldMk cId="755068326" sldId="1064"/>
        </pc:sldMkLst>
      </pc:sldChg>
      <pc:sldChg chg="modSp add mod">
        <pc:chgData name="Alfred Asterjadhi" userId="39de57b9-85c0-4fd1-aaac-8ca2b6560ad0" providerId="ADAL" clId="{918B2327-9F33-46AD-AA35-EEDF1DECFFAE}" dt="2024-01-04T00:28:50.642" v="1474"/>
        <pc:sldMkLst>
          <pc:docMk/>
          <pc:sldMk cId="3310225282" sldId="1065"/>
        </pc:sldMkLst>
      </pc:sldChg>
      <pc:sldChg chg="modSp add mod">
        <pc:chgData name="Alfred Asterjadhi" userId="39de57b9-85c0-4fd1-aaac-8ca2b6560ad0" providerId="ADAL" clId="{918B2327-9F33-46AD-AA35-EEDF1DECFFAE}" dt="2024-01-04T00:28:51.946" v="1475"/>
        <pc:sldMkLst>
          <pc:docMk/>
          <pc:sldMk cId="3289567463" sldId="1066"/>
        </pc:sldMkLst>
      </pc:sldChg>
      <pc:sldChg chg="modSp add mod">
        <pc:chgData name="Alfred Asterjadhi" userId="39de57b9-85c0-4fd1-aaac-8ca2b6560ad0" providerId="ADAL" clId="{918B2327-9F33-46AD-AA35-EEDF1DECFFAE}" dt="2024-01-04T00:28:53.324" v="1476"/>
        <pc:sldMkLst>
          <pc:docMk/>
          <pc:sldMk cId="856501673" sldId="1067"/>
        </pc:sldMkLst>
      </pc:sldChg>
      <pc:sldChg chg="modSp add mod">
        <pc:chgData name="Alfred Asterjadhi" userId="39de57b9-85c0-4fd1-aaac-8ca2b6560ad0" providerId="ADAL" clId="{918B2327-9F33-46AD-AA35-EEDF1DECFFAE}" dt="2024-01-04T00:28:54.692" v="1477"/>
        <pc:sldMkLst>
          <pc:docMk/>
          <pc:sldMk cId="3051592254" sldId="1068"/>
        </pc:sldMkLst>
      </pc:sldChg>
      <pc:sldChg chg="modSp new mod">
        <pc:chgData name="Alfred Asterjadhi" userId="39de57b9-85c0-4fd1-aaac-8ca2b6560ad0" providerId="ADAL" clId="{918B2327-9F33-46AD-AA35-EEDF1DECFFAE}" dt="2024-01-04T00:29:01.632" v="1482"/>
        <pc:sldMkLst>
          <pc:docMk/>
          <pc:sldMk cId="1268796722" sldId="1069"/>
        </pc:sldMkLst>
      </pc:sldChg>
      <pc:sldChg chg="modSp add mod">
        <pc:chgData name="Alfred Asterjadhi" userId="39de57b9-85c0-4fd1-aaac-8ca2b6560ad0" providerId="ADAL" clId="{918B2327-9F33-46AD-AA35-EEDF1DECFFAE}" dt="2024-01-12T19:29:06.987" v="2353"/>
        <pc:sldMkLst>
          <pc:docMk/>
          <pc:sldMk cId="1911178581" sldId="1070"/>
        </pc:sldMkLst>
      </pc:sldChg>
      <pc:sldChg chg="modSp add mod">
        <pc:chgData name="Alfred Asterjadhi" userId="39de57b9-85c0-4fd1-aaac-8ca2b6560ad0" providerId="ADAL" clId="{918B2327-9F33-46AD-AA35-EEDF1DECFFAE}" dt="2024-01-12T19:29:48.350" v="2356" actId="2164"/>
        <pc:sldMkLst>
          <pc:docMk/>
          <pc:sldMk cId="4040184548" sldId="1071"/>
        </pc:sldMkLst>
      </pc:sldChg>
      <pc:sldChg chg="modSp add mod">
        <pc:chgData name="Alfred Asterjadhi" userId="39de57b9-85c0-4fd1-aaac-8ca2b6560ad0" providerId="ADAL" clId="{918B2327-9F33-46AD-AA35-EEDF1DECFFAE}" dt="2024-01-12T19:27:44.166" v="2350" actId="207"/>
        <pc:sldMkLst>
          <pc:docMk/>
          <pc:sldMk cId="4205713527" sldId="1072"/>
        </pc:sldMkLst>
      </pc:sldChg>
      <pc:sldChg chg="modSp add mod">
        <pc:chgData name="Alfred Asterjadhi" userId="39de57b9-85c0-4fd1-aaac-8ca2b6560ad0" providerId="ADAL" clId="{918B2327-9F33-46AD-AA35-EEDF1DECFFAE}" dt="2024-01-11T19:35:04.835" v="2286" actId="20577"/>
        <pc:sldMkLst>
          <pc:docMk/>
          <pc:sldMk cId="2732103386" sldId="1073"/>
        </pc:sldMkLst>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ldLayout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ldChg>
      <pc:sldChg chg="modSp mod">
        <pc:chgData name="Alfred Asterjadhi" userId="39de57b9-85c0-4fd1-aaac-8ca2b6560ad0" providerId="ADAL" clId="{7B6DA559-9A89-4628-A992-B4C563703B00}" dt="2024-09-30T14:46:19.899" v="104"/>
        <pc:sldMkLst>
          <pc:docMk/>
          <pc:sldMk cId="0" sldId="257"/>
        </pc:sldMkLst>
      </pc:sldChg>
      <pc:sldChg chg="modSp mod">
        <pc:chgData name="Alfred Asterjadhi" userId="39de57b9-85c0-4fd1-aaac-8ca2b6560ad0" providerId="ADAL" clId="{7B6DA559-9A89-4628-A992-B4C563703B00}" dt="2024-09-30T14:46:22.275" v="106"/>
        <pc:sldMkLst>
          <pc:docMk/>
          <pc:sldMk cId="3254182675" sldId="258"/>
        </pc:sldMkLst>
      </pc:sldChg>
      <pc:sldChg chg="modSp mod">
        <pc:chgData name="Alfred Asterjadhi" userId="39de57b9-85c0-4fd1-aaac-8ca2b6560ad0" providerId="ADAL" clId="{7B6DA559-9A89-4628-A992-B4C563703B00}" dt="2024-09-30T14:46:36.408" v="108" actId="313"/>
        <pc:sldMkLst>
          <pc:docMk/>
          <pc:sldMk cId="3136880362" sldId="260"/>
        </pc:sldMkLst>
      </pc:sldChg>
      <pc:sldChg chg="modSp mod">
        <pc:chgData name="Alfred Asterjadhi" userId="39de57b9-85c0-4fd1-aaac-8ca2b6560ad0" providerId="ADAL" clId="{7B6DA559-9A89-4628-A992-B4C563703B00}" dt="2024-09-30T14:46:37.371" v="110" actId="313"/>
        <pc:sldMkLst>
          <pc:docMk/>
          <pc:sldMk cId="1676196551" sldId="261"/>
        </pc:sldMkLst>
      </pc:sldChg>
      <pc:sldChg chg="modSp mod">
        <pc:chgData name="Alfred Asterjadhi" userId="39de57b9-85c0-4fd1-aaac-8ca2b6560ad0" providerId="ADAL" clId="{7B6DA559-9A89-4628-A992-B4C563703B00}" dt="2024-09-30T14:46:37.797" v="111" actId="313"/>
        <pc:sldMkLst>
          <pc:docMk/>
          <pc:sldMk cId="2927177891" sldId="263"/>
        </pc:sldMkLst>
      </pc:sldChg>
      <pc:sldChg chg="modSp mod">
        <pc:chgData name="Alfred Asterjadhi" userId="39de57b9-85c0-4fd1-aaac-8ca2b6560ad0" providerId="ADAL" clId="{7B6DA559-9A89-4628-A992-B4C563703B00}" dt="2024-09-30T14:46:38.193" v="112" actId="313"/>
        <pc:sldMkLst>
          <pc:docMk/>
          <pc:sldMk cId="4277600907" sldId="264"/>
        </pc:sldMkLst>
      </pc:sldChg>
      <pc:sldChg chg="modSp mod">
        <pc:chgData name="Alfred Asterjadhi" userId="39de57b9-85c0-4fd1-aaac-8ca2b6560ad0" providerId="ADAL" clId="{7B6DA559-9A89-4628-A992-B4C563703B00}" dt="2024-09-30T14:46:38.606" v="113" actId="313"/>
        <pc:sldMkLst>
          <pc:docMk/>
          <pc:sldMk cId="2436815634" sldId="265"/>
        </pc:sldMkLst>
      </pc:sldChg>
      <pc:sldChg chg="modSp mod">
        <pc:chgData name="Alfred Asterjadhi" userId="39de57b9-85c0-4fd1-aaac-8ca2b6560ad0" providerId="ADAL" clId="{7B6DA559-9A89-4628-A992-B4C563703B00}" dt="2024-09-30T14:46:38.962" v="114" actId="313"/>
        <pc:sldMkLst>
          <pc:docMk/>
          <pc:sldMk cId="2400177835" sldId="266"/>
        </pc:sldMkLst>
      </pc:sldChg>
      <pc:sldChg chg="modSp mod">
        <pc:chgData name="Alfred Asterjadhi" userId="39de57b9-85c0-4fd1-aaac-8ca2b6560ad0" providerId="ADAL" clId="{7B6DA559-9A89-4628-A992-B4C563703B00}" dt="2024-10-03T23:08:05.453" v="737" actId="20577"/>
        <pc:sldMkLst>
          <pc:docMk/>
          <pc:sldMk cId="132832093" sldId="267"/>
        </pc:sldMkLst>
      </pc:sldChg>
      <pc:sldChg chg="modSp mod">
        <pc:chgData name="Alfred Asterjadhi" userId="39de57b9-85c0-4fd1-aaac-8ca2b6560ad0" providerId="ADAL" clId="{7B6DA559-9A89-4628-A992-B4C563703B00}" dt="2024-10-03T22:38:00.019" v="201" actId="20577"/>
        <pc:sldMkLst>
          <pc:docMk/>
          <pc:sldMk cId="3976818858" sldId="269"/>
        </pc:sldMkLst>
      </pc:sldChg>
      <pc:sldChg chg="modSp mod">
        <pc:chgData name="Alfred Asterjadhi" userId="39de57b9-85c0-4fd1-aaac-8ca2b6560ad0" providerId="ADAL" clId="{7B6DA559-9A89-4628-A992-B4C563703B00}" dt="2024-09-30T14:46:39.318" v="115" actId="313"/>
        <pc:sldMkLst>
          <pc:docMk/>
          <pc:sldMk cId="3387863760" sldId="270"/>
        </pc:sldMkLst>
      </pc:sldChg>
      <pc:sldChg chg="modSp mod">
        <pc:chgData name="Alfred Asterjadhi" userId="39de57b9-85c0-4fd1-aaac-8ca2b6560ad0" providerId="ADAL" clId="{7B6DA559-9A89-4628-A992-B4C563703B00}" dt="2024-10-03T23:10:27.711" v="751" actId="20577"/>
        <pc:sldMkLst>
          <pc:docMk/>
          <pc:sldMk cId="2243228416" sldId="299"/>
        </pc:sldMkLst>
      </pc:sldChg>
      <pc:sldChg chg="modSp mod">
        <pc:chgData name="Alfred Asterjadhi" userId="39de57b9-85c0-4fd1-aaac-8ca2b6560ad0" providerId="ADAL" clId="{7B6DA559-9A89-4628-A992-B4C563703B00}" dt="2024-09-30T14:47:02.115" v="181" actId="313"/>
        <pc:sldMkLst>
          <pc:docMk/>
          <pc:sldMk cId="1677969607" sldId="323"/>
        </pc:sldMkLst>
      </pc:sldChg>
      <pc:sldChg chg="modSp mod">
        <pc:chgData name="Alfred Asterjadhi" userId="39de57b9-85c0-4fd1-aaac-8ca2b6560ad0" providerId="ADAL" clId="{7B6DA559-9A89-4628-A992-B4C563703B00}" dt="2024-10-03T23:07:21.396" v="708" actId="207"/>
        <pc:sldMkLst>
          <pc:docMk/>
          <pc:sldMk cId="1908471061" sldId="328"/>
        </pc:sldMkLst>
      </pc:sldChg>
      <pc:sldChg chg="modSp mod">
        <pc:chgData name="Alfred Asterjadhi" userId="39de57b9-85c0-4fd1-aaac-8ca2b6560ad0" providerId="ADAL" clId="{7B6DA559-9A89-4628-A992-B4C563703B00}" dt="2024-09-30T14:46:39.651" v="116" actId="313"/>
        <pc:sldMkLst>
          <pc:docMk/>
          <pc:sldMk cId="15571502" sldId="330"/>
        </pc:sldMkLst>
      </pc:sldChg>
      <pc:sldChg chg="modSp mod">
        <pc:chgData name="Alfred Asterjadhi" userId="39de57b9-85c0-4fd1-aaac-8ca2b6560ad0" providerId="ADAL" clId="{7B6DA559-9A89-4628-A992-B4C563703B00}" dt="2024-09-30T14:46:40.034" v="117" actId="313"/>
        <pc:sldMkLst>
          <pc:docMk/>
          <pc:sldMk cId="3200711991" sldId="331"/>
        </pc:sldMkLst>
      </pc:sldChg>
      <pc:sldChg chg="modSp mod">
        <pc:chgData name="Alfred Asterjadhi" userId="39de57b9-85c0-4fd1-aaac-8ca2b6560ad0" providerId="ADAL" clId="{7B6DA559-9A89-4628-A992-B4C563703B00}" dt="2024-09-30T14:46:40.334" v="118" actId="313"/>
        <pc:sldMkLst>
          <pc:docMk/>
          <pc:sldMk cId="2409609221" sldId="332"/>
        </pc:sldMkLst>
      </pc:sldChg>
      <pc:sldChg chg="modSp mod">
        <pc:chgData name="Alfred Asterjadhi" userId="39de57b9-85c0-4fd1-aaac-8ca2b6560ad0" providerId="ADAL" clId="{7B6DA559-9A89-4628-A992-B4C563703B00}" dt="2024-09-30T14:46:21.103" v="105"/>
        <pc:sldMkLst>
          <pc:docMk/>
          <pc:sldMk cId="3843208451" sldId="333"/>
        </pc:sldMkLst>
      </pc:sldChg>
      <pc:sldChg chg="modSp mod">
        <pc:chgData name="Alfred Asterjadhi" userId="39de57b9-85c0-4fd1-aaac-8ca2b6560ad0" providerId="ADAL" clId="{7B6DA559-9A89-4628-A992-B4C563703B00}" dt="2024-09-30T14:46:24.200" v="107"/>
        <pc:sldMkLst>
          <pc:docMk/>
          <pc:sldMk cId="3977221359" sldId="340"/>
        </pc:sldMkLst>
      </pc:sldChg>
      <pc:sldChg chg="modSp mod">
        <pc:chgData name="Alfred Asterjadhi" userId="39de57b9-85c0-4fd1-aaac-8ca2b6560ad0" providerId="ADAL" clId="{7B6DA559-9A89-4628-A992-B4C563703B00}" dt="2024-10-03T23:04:15.798" v="660" actId="20577"/>
        <pc:sldMkLst>
          <pc:docMk/>
          <pc:sldMk cId="3930036297" sldId="356"/>
        </pc:sldMkLst>
      </pc:sldChg>
      <pc:sldChg chg="addSp delSp modSp mod chgLayout">
        <pc:chgData name="Alfred Asterjadhi" userId="39de57b9-85c0-4fd1-aaac-8ca2b6560ad0" providerId="ADAL" clId="{7B6DA559-9A89-4628-A992-B4C563703B00}" dt="2024-10-03T23:05:06.874" v="689" actId="6264"/>
        <pc:sldMkLst>
          <pc:docMk/>
          <pc:sldMk cId="3576977642" sldId="362"/>
        </pc:sldMkLst>
      </pc:sldChg>
      <pc:sldChg chg="addSp delSp modSp mod chgLayout">
        <pc:chgData name="Alfred Asterjadhi" userId="39de57b9-85c0-4fd1-aaac-8ca2b6560ad0" providerId="ADAL" clId="{7B6DA559-9A89-4628-A992-B4C563703B00}" dt="2024-10-03T23:04:54.110" v="677" actId="6264"/>
        <pc:sldMkLst>
          <pc:docMk/>
          <pc:sldMk cId="3140364693" sldId="997"/>
        </pc:sldMkLst>
      </pc:sldChg>
      <pc:sldChg chg="modSp mod">
        <pc:chgData name="Alfred Asterjadhi" userId="39de57b9-85c0-4fd1-aaac-8ca2b6560ad0" providerId="ADAL" clId="{7B6DA559-9A89-4628-A992-B4C563703B00}" dt="2024-10-03T23:12:29.132" v="761" actId="20577"/>
        <pc:sldMkLst>
          <pc:docMk/>
          <pc:sldMk cId="3233208257" sldId="1006"/>
        </pc:sldMkLst>
      </pc:sldChg>
      <pc:sldChg chg="modSp mod">
        <pc:chgData name="Alfred Asterjadhi" userId="39de57b9-85c0-4fd1-aaac-8ca2b6560ad0" providerId="ADAL" clId="{7B6DA559-9A89-4628-A992-B4C563703B00}" dt="2024-10-03T22:56:49.752" v="446" actId="20577"/>
        <pc:sldMkLst>
          <pc:docMk/>
          <pc:sldMk cId="4200130042" sldId="1023"/>
        </pc:sldMkLst>
      </pc:sldChg>
      <pc:sldChg chg="modSp add mod">
        <pc:chgData name="Alfred Asterjadhi" userId="39de57b9-85c0-4fd1-aaac-8ca2b6560ad0" providerId="ADAL" clId="{7B6DA559-9A89-4628-A992-B4C563703B00}" dt="2024-10-03T23:02:52.087" v="632" actId="6549"/>
        <pc:sldMkLst>
          <pc:docMk/>
          <pc:sldMk cId="793576429" sldId="1024"/>
        </pc:sldMkLst>
      </pc:sldChg>
      <pc:sldChg chg="modSp del mod">
        <pc:chgData name="Alfred Asterjadhi" userId="39de57b9-85c0-4fd1-aaac-8ca2b6560ad0" providerId="ADAL" clId="{7B6DA559-9A89-4628-A992-B4C563703B00}" dt="2024-10-03T23:01:27.465" v="573" actId="2696"/>
        <pc:sldMkLst>
          <pc:docMk/>
          <pc:sldMk cId="4168221453" sldId="1024"/>
        </pc:sldMkLst>
      </pc:sldChg>
      <pc:sldChg chg="addSp delSp modSp mod chgLayout">
        <pc:chgData name="Alfred Asterjadhi" userId="39de57b9-85c0-4fd1-aaac-8ca2b6560ad0" providerId="ADAL" clId="{7B6DA559-9A89-4628-A992-B4C563703B00}" dt="2024-10-03T22:57:07.132" v="470" actId="6264"/>
        <pc:sldMkLst>
          <pc:docMk/>
          <pc:sldMk cId="3287547131" sldId="1028"/>
        </pc:sldMkLst>
      </pc:sldChg>
      <pc:sldChg chg="addSp delSp modSp mod chgLayout">
        <pc:chgData name="Alfred Asterjadhi" userId="39de57b9-85c0-4fd1-aaac-8ca2b6560ad0" providerId="ADAL" clId="{7B6DA559-9A89-4628-A992-B4C563703B00}" dt="2024-10-03T23:05:13.669" v="692" actId="6264"/>
        <pc:sldMkLst>
          <pc:docMk/>
          <pc:sldMk cId="1865298196" sldId="1034"/>
        </pc:sldMkLst>
      </pc:sldChg>
      <pc:sldChg chg="modSp del mod">
        <pc:chgData name="Alfred Asterjadhi" userId="39de57b9-85c0-4fd1-aaac-8ca2b6560ad0" providerId="ADAL" clId="{7B6DA559-9A89-4628-A992-B4C563703B00}" dt="2024-10-03T23:01:30.987" v="574" actId="47"/>
        <pc:sldMkLst>
          <pc:docMk/>
          <pc:sldMk cId="2191704044" sldId="1039"/>
        </pc:sldMkLst>
      </pc:sldChg>
      <pc:sldChg chg="addSp delSp modSp mod chgLayout">
        <pc:chgData name="Alfred Asterjadhi" userId="39de57b9-85c0-4fd1-aaac-8ca2b6560ad0" providerId="ADAL" clId="{7B6DA559-9A89-4628-A992-B4C563703B00}" dt="2024-10-03T23:04:34.137" v="666" actId="6264"/>
        <pc:sldMkLst>
          <pc:docMk/>
          <pc:sldMk cId="1268796722" sldId="1069"/>
        </pc:sldMkLst>
      </pc:sldChg>
      <pc:sldChg chg="modSp mod">
        <pc:chgData name="Alfred Asterjadhi" userId="39de57b9-85c0-4fd1-aaac-8ca2b6560ad0" providerId="ADAL" clId="{7B6DA559-9A89-4628-A992-B4C563703B00}" dt="2024-10-03T22:52:00" v="305" actId="20577"/>
        <pc:sldMkLst>
          <pc:docMk/>
          <pc:sldMk cId="2943567508" sldId="1137"/>
        </pc:sldMkLst>
      </pc:sldChg>
      <pc:sldChg chg="modSp del mod">
        <pc:chgData name="Alfred Asterjadhi" userId="39de57b9-85c0-4fd1-aaac-8ca2b6560ad0" providerId="ADAL" clId="{7B6DA559-9A89-4628-A992-B4C563703B00}" dt="2024-10-03T23:00:27.595" v="554" actId="47"/>
        <pc:sldMkLst>
          <pc:docMk/>
          <pc:sldMk cId="1686497341" sldId="1157"/>
        </pc:sldMkLst>
      </pc:sldChg>
      <pc:sldChg chg="modSp del mod">
        <pc:chgData name="Alfred Asterjadhi" userId="39de57b9-85c0-4fd1-aaac-8ca2b6560ad0" providerId="ADAL" clId="{7B6DA559-9A89-4628-A992-B4C563703B00}" dt="2024-10-03T23:00:31.147" v="555" actId="47"/>
        <pc:sldMkLst>
          <pc:docMk/>
          <pc:sldMk cId="1087777977" sldId="1158"/>
        </pc:sldMkLst>
      </pc:sldChg>
      <pc:sldChg chg="modSp mod">
        <pc:chgData name="Alfred Asterjadhi" userId="39de57b9-85c0-4fd1-aaac-8ca2b6560ad0" providerId="ADAL" clId="{7B6DA559-9A89-4628-A992-B4C563703B00}" dt="2024-10-03T22:52:09.654" v="307" actId="2164"/>
        <pc:sldMkLst>
          <pc:docMk/>
          <pc:sldMk cId="3486068256" sldId="1167"/>
        </pc:sldMkLst>
      </pc:sldChg>
      <pc:sldChg chg="modSp mod">
        <pc:chgData name="Alfred Asterjadhi" userId="39de57b9-85c0-4fd1-aaac-8ca2b6560ad0" providerId="ADAL" clId="{7B6DA559-9A89-4628-A992-B4C563703B00}" dt="2024-10-03T22:56:11.437" v="390" actId="20577"/>
        <pc:sldMkLst>
          <pc:docMk/>
          <pc:sldMk cId="3441807947" sldId="1178"/>
        </pc:sldMkLst>
      </pc:sldChg>
      <pc:sldChg chg="modSp del mod">
        <pc:chgData name="Alfred Asterjadhi" userId="39de57b9-85c0-4fd1-aaac-8ca2b6560ad0" providerId="ADAL" clId="{7B6DA559-9A89-4628-A992-B4C563703B00}" dt="2024-10-03T23:01:23.357" v="572" actId="47"/>
        <pc:sldMkLst>
          <pc:docMk/>
          <pc:sldMk cId="1738592868" sldId="1181"/>
        </pc:sldMkLst>
      </pc:sldChg>
      <pc:sldChg chg="modSp del mod">
        <pc:chgData name="Alfred Asterjadhi" userId="39de57b9-85c0-4fd1-aaac-8ca2b6560ad0" providerId="ADAL" clId="{7B6DA559-9A89-4628-A992-B4C563703B00}" dt="2024-10-03T23:04:29.013" v="664" actId="47"/>
        <pc:sldMkLst>
          <pc:docMk/>
          <pc:sldMk cId="2152064426" sldId="1182"/>
        </pc:sldMkLst>
      </pc:sldChg>
      <pc:sldChg chg="modSp del mod">
        <pc:chgData name="Alfred Asterjadhi" userId="39de57b9-85c0-4fd1-aaac-8ca2b6560ad0" providerId="ADAL" clId="{7B6DA559-9A89-4628-A992-B4C563703B00}" dt="2024-10-03T23:00:34.873" v="558" actId="47"/>
        <pc:sldMkLst>
          <pc:docMk/>
          <pc:sldMk cId="4088868839" sldId="1219"/>
        </pc:sldMkLst>
      </pc:sldChg>
      <pc:sldChg chg="modSp del mod">
        <pc:chgData name="Alfred Asterjadhi" userId="39de57b9-85c0-4fd1-aaac-8ca2b6560ad0" providerId="ADAL" clId="{7B6DA559-9A89-4628-A992-B4C563703B00}" dt="2024-10-03T23:00:35.985" v="559" actId="47"/>
        <pc:sldMkLst>
          <pc:docMk/>
          <pc:sldMk cId="3678236525" sldId="1220"/>
        </pc:sldMkLst>
      </pc:sldChg>
      <pc:sldChg chg="modSp del mod">
        <pc:chgData name="Alfred Asterjadhi" userId="39de57b9-85c0-4fd1-aaac-8ca2b6560ad0" providerId="ADAL" clId="{7B6DA559-9A89-4628-A992-B4C563703B00}" dt="2024-10-03T23:00:38.467" v="560" actId="47"/>
        <pc:sldMkLst>
          <pc:docMk/>
          <pc:sldMk cId="3387728792" sldId="1223"/>
        </pc:sldMkLst>
      </pc:sldChg>
      <pc:sldChg chg="modSp del mod">
        <pc:chgData name="Alfred Asterjadhi" userId="39de57b9-85c0-4fd1-aaac-8ca2b6560ad0" providerId="ADAL" clId="{7B6DA559-9A89-4628-A992-B4C563703B00}" dt="2024-10-03T23:00:40.174" v="561" actId="47"/>
        <pc:sldMkLst>
          <pc:docMk/>
          <pc:sldMk cId="1373430212" sldId="1224"/>
        </pc:sldMkLst>
      </pc:sldChg>
      <pc:sldChg chg="modSp del mod">
        <pc:chgData name="Alfred Asterjadhi" userId="39de57b9-85c0-4fd1-aaac-8ca2b6560ad0" providerId="ADAL" clId="{7B6DA559-9A89-4628-A992-B4C563703B00}" dt="2024-10-03T23:00:41.879" v="562" actId="47"/>
        <pc:sldMkLst>
          <pc:docMk/>
          <pc:sldMk cId="3702184137" sldId="1225"/>
        </pc:sldMkLst>
      </pc:sldChg>
      <pc:sldChg chg="modSp del mod">
        <pc:chgData name="Alfred Asterjadhi" userId="39de57b9-85c0-4fd1-aaac-8ca2b6560ad0" providerId="ADAL" clId="{7B6DA559-9A89-4628-A992-B4C563703B00}" dt="2024-10-03T23:00:48.953" v="564" actId="47"/>
        <pc:sldMkLst>
          <pc:docMk/>
          <pc:sldMk cId="64688138" sldId="1226"/>
        </pc:sldMkLst>
      </pc:sldChg>
      <pc:sldChg chg="modSp del mod">
        <pc:chgData name="Alfred Asterjadhi" userId="39de57b9-85c0-4fd1-aaac-8ca2b6560ad0" providerId="ADAL" clId="{7B6DA559-9A89-4628-A992-B4C563703B00}" dt="2024-10-03T23:03:24.154" v="634" actId="47"/>
        <pc:sldMkLst>
          <pc:docMk/>
          <pc:sldMk cId="3384351993" sldId="1227"/>
        </pc:sldMkLst>
      </pc:sldChg>
      <pc:sldChg chg="modSp del mod">
        <pc:chgData name="Alfred Asterjadhi" userId="39de57b9-85c0-4fd1-aaac-8ca2b6560ad0" providerId="ADAL" clId="{7B6DA559-9A89-4628-A992-B4C563703B00}" dt="2024-10-03T23:03:26.853" v="636" actId="47"/>
        <pc:sldMkLst>
          <pc:docMk/>
          <pc:sldMk cId="940992785" sldId="1228"/>
        </pc:sldMkLst>
      </pc:sldChg>
      <pc:sldChg chg="modSp del mod">
        <pc:chgData name="Alfred Asterjadhi" userId="39de57b9-85c0-4fd1-aaac-8ca2b6560ad0" providerId="ADAL" clId="{7B6DA559-9A89-4628-A992-B4C563703B00}" dt="2024-10-03T23:03:30.862" v="639" actId="47"/>
        <pc:sldMkLst>
          <pc:docMk/>
          <pc:sldMk cId="1043595049" sldId="1229"/>
        </pc:sldMkLst>
      </pc:sldChg>
      <pc:sldChg chg="modSp del mod">
        <pc:chgData name="Alfred Asterjadhi" userId="39de57b9-85c0-4fd1-aaac-8ca2b6560ad0" providerId="ADAL" clId="{7B6DA559-9A89-4628-A992-B4C563703B00}" dt="2024-10-03T23:03:39.973" v="643" actId="47"/>
        <pc:sldMkLst>
          <pc:docMk/>
          <pc:sldMk cId="2178137531" sldId="1230"/>
        </pc:sldMkLst>
      </pc:sldChg>
      <pc:sldChg chg="modSp del mod">
        <pc:chgData name="Alfred Asterjadhi" userId="39de57b9-85c0-4fd1-aaac-8ca2b6560ad0" providerId="ADAL" clId="{7B6DA559-9A89-4628-A992-B4C563703B00}" dt="2024-10-03T23:00:58.296" v="567" actId="47"/>
        <pc:sldMkLst>
          <pc:docMk/>
          <pc:sldMk cId="174109028" sldId="1231"/>
        </pc:sldMkLst>
      </pc:sldChg>
      <pc:sldChg chg="modSp del mod">
        <pc:chgData name="Alfred Asterjadhi" userId="39de57b9-85c0-4fd1-aaac-8ca2b6560ad0" providerId="ADAL" clId="{7B6DA559-9A89-4628-A992-B4C563703B00}" dt="2024-10-03T23:01:02.998" v="569" actId="47"/>
        <pc:sldMkLst>
          <pc:docMk/>
          <pc:sldMk cId="3589399835" sldId="1232"/>
        </pc:sldMkLst>
      </pc:sldChg>
      <pc:sldChg chg="modSp del mod">
        <pc:chgData name="Alfred Asterjadhi" userId="39de57b9-85c0-4fd1-aaac-8ca2b6560ad0" providerId="ADAL" clId="{7B6DA559-9A89-4628-A992-B4C563703B00}" dt="2024-10-03T22:51:04.320" v="282" actId="47"/>
        <pc:sldMkLst>
          <pc:docMk/>
          <pc:sldMk cId="1589891063" sldId="1233"/>
        </pc:sldMkLst>
      </pc:sldChg>
      <pc:sldChg chg="modSp del mod">
        <pc:chgData name="Alfred Asterjadhi" userId="39de57b9-85c0-4fd1-aaac-8ca2b6560ad0" providerId="ADAL" clId="{7B6DA559-9A89-4628-A992-B4C563703B00}" dt="2024-10-03T22:51:05.685" v="283" actId="47"/>
        <pc:sldMkLst>
          <pc:docMk/>
          <pc:sldMk cId="1509154705" sldId="1234"/>
        </pc:sldMkLst>
      </pc:sldChg>
      <pc:sldChg chg="modSp del mod">
        <pc:chgData name="Alfred Asterjadhi" userId="39de57b9-85c0-4fd1-aaac-8ca2b6560ad0" providerId="ADAL" clId="{7B6DA559-9A89-4628-A992-B4C563703B00}" dt="2024-10-03T22:51:06.882" v="284" actId="47"/>
        <pc:sldMkLst>
          <pc:docMk/>
          <pc:sldMk cId="1215503050" sldId="1235"/>
        </pc:sldMkLst>
      </pc:sldChg>
      <pc:sldChg chg="modSp del mod">
        <pc:chgData name="Alfred Asterjadhi" userId="39de57b9-85c0-4fd1-aaac-8ca2b6560ad0" providerId="ADAL" clId="{7B6DA559-9A89-4628-A992-B4C563703B00}" dt="2024-10-03T22:51:08.598" v="285" actId="47"/>
        <pc:sldMkLst>
          <pc:docMk/>
          <pc:sldMk cId="2246993140" sldId="1236"/>
        </pc:sldMkLst>
      </pc:sldChg>
      <pc:sldChg chg="modSp del mod">
        <pc:chgData name="Alfred Asterjadhi" userId="39de57b9-85c0-4fd1-aaac-8ca2b6560ad0" providerId="ADAL" clId="{7B6DA559-9A89-4628-A992-B4C563703B00}" dt="2024-10-03T22:51:12.560" v="287" actId="47"/>
        <pc:sldMkLst>
          <pc:docMk/>
          <pc:sldMk cId="3473501647" sldId="1238"/>
        </pc:sldMkLst>
      </pc:sldChg>
      <pc:sldChg chg="modSp del mod">
        <pc:chgData name="Alfred Asterjadhi" userId="39de57b9-85c0-4fd1-aaac-8ca2b6560ad0" providerId="ADAL" clId="{7B6DA559-9A89-4628-A992-B4C563703B00}" dt="2024-10-03T22:51:16.026" v="288" actId="47"/>
        <pc:sldMkLst>
          <pc:docMk/>
          <pc:sldMk cId="914494314" sldId="1239"/>
        </pc:sldMkLst>
      </pc:sldChg>
      <pc:sldChg chg="modSp del mod">
        <pc:chgData name="Alfred Asterjadhi" userId="39de57b9-85c0-4fd1-aaac-8ca2b6560ad0" providerId="ADAL" clId="{7B6DA559-9A89-4628-A992-B4C563703B00}" dt="2024-10-03T22:51:17.887" v="289" actId="47"/>
        <pc:sldMkLst>
          <pc:docMk/>
          <pc:sldMk cId="753087821" sldId="1240"/>
        </pc:sldMkLst>
      </pc:sldChg>
      <pc:sldChg chg="modSp del mod">
        <pc:chgData name="Alfred Asterjadhi" userId="39de57b9-85c0-4fd1-aaac-8ca2b6560ad0" providerId="ADAL" clId="{7B6DA559-9A89-4628-A992-B4C563703B00}" dt="2024-10-03T22:51:19.976" v="290" actId="47"/>
        <pc:sldMkLst>
          <pc:docMk/>
          <pc:sldMk cId="3214682811" sldId="1241"/>
        </pc:sldMkLst>
      </pc:sldChg>
      <pc:sldChg chg="modSp del mod">
        <pc:chgData name="Alfred Asterjadhi" userId="39de57b9-85c0-4fd1-aaac-8ca2b6560ad0" providerId="ADAL" clId="{7B6DA559-9A89-4628-A992-B4C563703B00}" dt="2024-10-03T22:51:11.037" v="286" actId="47"/>
        <pc:sldMkLst>
          <pc:docMk/>
          <pc:sldMk cId="738761298" sldId="1242"/>
        </pc:sldMkLst>
      </pc:sldChg>
      <pc:sldChg chg="modSp del mod">
        <pc:chgData name="Alfred Asterjadhi" userId="39de57b9-85c0-4fd1-aaac-8ca2b6560ad0" providerId="ADAL" clId="{7B6DA559-9A89-4628-A992-B4C563703B00}" dt="2024-10-03T22:51:23.296" v="292" actId="47"/>
        <pc:sldMkLst>
          <pc:docMk/>
          <pc:sldMk cId="3104439581" sldId="1243"/>
        </pc:sldMkLst>
      </pc:sldChg>
      <pc:sldChg chg="modSp del mod">
        <pc:chgData name="Alfred Asterjadhi" userId="39de57b9-85c0-4fd1-aaac-8ca2b6560ad0" providerId="ADAL" clId="{7B6DA559-9A89-4628-A992-B4C563703B00}" dt="2024-10-03T22:51:21.292" v="291" actId="47"/>
        <pc:sldMkLst>
          <pc:docMk/>
          <pc:sldMk cId="2237694865" sldId="1244"/>
        </pc:sldMkLst>
      </pc:sldChg>
      <pc:sldChg chg="modSp del mod">
        <pc:chgData name="Alfred Asterjadhi" userId="39de57b9-85c0-4fd1-aaac-8ca2b6560ad0" providerId="ADAL" clId="{7B6DA559-9A89-4628-A992-B4C563703B00}" dt="2024-10-03T23:00:33.420" v="557" actId="47"/>
        <pc:sldMkLst>
          <pc:docMk/>
          <pc:sldMk cId="920259370" sldId="1245"/>
        </pc:sldMkLst>
      </pc:sldChg>
      <pc:sldChg chg="modSp del mod">
        <pc:chgData name="Alfred Asterjadhi" userId="39de57b9-85c0-4fd1-aaac-8ca2b6560ad0" providerId="ADAL" clId="{7B6DA559-9A89-4628-A992-B4C563703B00}" dt="2024-10-03T23:00:32.434" v="556" actId="47"/>
        <pc:sldMkLst>
          <pc:docMk/>
          <pc:sldMk cId="1885086192" sldId="1246"/>
        </pc:sldMkLst>
      </pc:sldChg>
      <pc:sldChg chg="modSp del mod">
        <pc:chgData name="Alfred Asterjadhi" userId="39de57b9-85c0-4fd1-aaac-8ca2b6560ad0" providerId="ADAL" clId="{7B6DA559-9A89-4628-A992-B4C563703B00}" dt="2024-10-03T23:01:34.025" v="576" actId="47"/>
        <pc:sldMkLst>
          <pc:docMk/>
          <pc:sldMk cId="3400462390" sldId="1247"/>
        </pc:sldMkLst>
      </pc:sldChg>
      <pc:sldChg chg="modSp del mod">
        <pc:chgData name="Alfred Asterjadhi" userId="39de57b9-85c0-4fd1-aaac-8ca2b6560ad0" providerId="ADAL" clId="{7B6DA559-9A89-4628-A992-B4C563703B00}" dt="2024-10-03T22:51:25.649" v="293" actId="47"/>
        <pc:sldMkLst>
          <pc:docMk/>
          <pc:sldMk cId="2805336240" sldId="1248"/>
        </pc:sldMkLst>
      </pc:sldChg>
      <pc:sldChg chg="modSp del mod">
        <pc:chgData name="Alfred Asterjadhi" userId="39de57b9-85c0-4fd1-aaac-8ca2b6560ad0" providerId="ADAL" clId="{7B6DA559-9A89-4628-A992-B4C563703B00}" dt="2024-10-03T22:51:28.135" v="294" actId="47"/>
        <pc:sldMkLst>
          <pc:docMk/>
          <pc:sldMk cId="943281107" sldId="1249"/>
        </pc:sldMkLst>
      </pc:sldChg>
      <pc:sldChg chg="modSp del mod">
        <pc:chgData name="Alfred Asterjadhi" userId="39de57b9-85c0-4fd1-aaac-8ca2b6560ad0" providerId="ADAL" clId="{7B6DA559-9A89-4628-A992-B4C563703B00}" dt="2024-10-03T23:00:54.603" v="565" actId="47"/>
        <pc:sldMkLst>
          <pc:docMk/>
          <pc:sldMk cId="2720276386" sldId="1250"/>
        </pc:sldMkLst>
      </pc:sldChg>
      <pc:sldChg chg="modSp del mod">
        <pc:chgData name="Alfred Asterjadhi" userId="39de57b9-85c0-4fd1-aaac-8ca2b6560ad0" providerId="ADAL" clId="{7B6DA559-9A89-4628-A992-B4C563703B00}" dt="2024-10-03T23:01:04.538" v="570" actId="47"/>
        <pc:sldMkLst>
          <pc:docMk/>
          <pc:sldMk cId="2325061337" sldId="1251"/>
        </pc:sldMkLst>
      </pc:sldChg>
      <pc:sldChg chg="modSp del mod">
        <pc:chgData name="Alfred Asterjadhi" userId="39de57b9-85c0-4fd1-aaac-8ca2b6560ad0" providerId="ADAL" clId="{7B6DA559-9A89-4628-A992-B4C563703B00}" dt="2024-10-03T23:01:06.543" v="571" actId="47"/>
        <pc:sldMkLst>
          <pc:docMk/>
          <pc:sldMk cId="1728185655" sldId="1252"/>
        </pc:sldMkLst>
      </pc:sldChg>
      <pc:sldChg chg="modSp del mod">
        <pc:chgData name="Alfred Asterjadhi" userId="39de57b9-85c0-4fd1-aaac-8ca2b6560ad0" providerId="ADAL" clId="{7B6DA559-9A89-4628-A992-B4C563703B00}" dt="2024-10-03T23:01:32.406" v="575" actId="47"/>
        <pc:sldMkLst>
          <pc:docMk/>
          <pc:sldMk cId="1346084554" sldId="1253"/>
        </pc:sldMkLst>
      </pc:sldChg>
      <pc:sldChg chg="modSp del mod">
        <pc:chgData name="Alfred Asterjadhi" userId="39de57b9-85c0-4fd1-aaac-8ca2b6560ad0" providerId="ADAL" clId="{7B6DA559-9A89-4628-A992-B4C563703B00}" dt="2024-10-03T23:03:28.076" v="637" actId="47"/>
        <pc:sldMkLst>
          <pc:docMk/>
          <pc:sldMk cId="2820190702" sldId="1254"/>
        </pc:sldMkLst>
      </pc:sldChg>
      <pc:sldChg chg="modSp del mod">
        <pc:chgData name="Alfred Asterjadhi" userId="39de57b9-85c0-4fd1-aaac-8ca2b6560ad0" providerId="ADAL" clId="{7B6DA559-9A89-4628-A992-B4C563703B00}" dt="2024-10-03T23:03:41.314" v="644" actId="47"/>
        <pc:sldMkLst>
          <pc:docMk/>
          <pc:sldMk cId="1547302789" sldId="1255"/>
        </pc:sldMkLst>
      </pc:sldChg>
      <pc:sldChg chg="addSp delSp modSp mod chgLayout">
        <pc:chgData name="Alfred Asterjadhi" userId="39de57b9-85c0-4fd1-aaac-8ca2b6560ad0" providerId="ADAL" clId="{7B6DA559-9A89-4628-A992-B4C563703B00}" dt="2024-10-03T23:04:25.079" v="663" actId="6264"/>
        <pc:sldMkLst>
          <pc:docMk/>
          <pc:sldMk cId="4212050258" sldId="1256"/>
        </pc:sldMkLst>
      </pc:sldChg>
      <pc:sldChg chg="modSp del mod">
        <pc:chgData name="Alfred Asterjadhi" userId="39de57b9-85c0-4fd1-aaac-8ca2b6560ad0" providerId="ADAL" clId="{7B6DA559-9A89-4628-A992-B4C563703B00}" dt="2024-10-03T23:00:45.537" v="563" actId="47"/>
        <pc:sldMkLst>
          <pc:docMk/>
          <pc:sldMk cId="2654279354" sldId="1257"/>
        </pc:sldMkLst>
      </pc:sldChg>
      <pc:sldChg chg="modSp del mod">
        <pc:chgData name="Alfred Asterjadhi" userId="39de57b9-85c0-4fd1-aaac-8ca2b6560ad0" providerId="ADAL" clId="{7B6DA559-9A89-4628-A992-B4C563703B00}" dt="2024-10-03T23:03:29.522" v="638" actId="47"/>
        <pc:sldMkLst>
          <pc:docMk/>
          <pc:sldMk cId="1964973028" sldId="1258"/>
        </pc:sldMkLst>
      </pc:sldChg>
      <pc:sldChg chg="modSp del mod">
        <pc:chgData name="Alfred Asterjadhi" userId="39de57b9-85c0-4fd1-aaac-8ca2b6560ad0" providerId="ADAL" clId="{7B6DA559-9A89-4628-A992-B4C563703B00}" dt="2024-10-03T23:00:56.833" v="566" actId="47"/>
        <pc:sldMkLst>
          <pc:docMk/>
          <pc:sldMk cId="2287328178" sldId="1260"/>
        </pc:sldMkLst>
      </pc:sldChg>
      <pc:sldChg chg="modSp del mod">
        <pc:chgData name="Alfred Asterjadhi" userId="39de57b9-85c0-4fd1-aaac-8ca2b6560ad0" providerId="ADAL" clId="{7B6DA559-9A89-4628-A992-B4C563703B00}" dt="2024-10-03T23:03:42.488" v="645" actId="47"/>
        <pc:sldMkLst>
          <pc:docMk/>
          <pc:sldMk cId="2448230270" sldId="1261"/>
        </pc:sldMkLst>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ldChg>
      <pc:sldChg chg="modSp add mod">
        <pc:chgData name="Alfred Asterjadhi" userId="39de57b9-85c0-4fd1-aaac-8ca2b6560ad0" providerId="ADAL" clId="{7B6DA559-9A89-4628-A992-B4C563703B00}" dt="2024-10-03T22:53:04.284" v="316" actId="20577"/>
        <pc:sldMkLst>
          <pc:docMk/>
          <pc:sldMk cId="1256207422" sldId="1273"/>
        </pc:sldMkLst>
      </pc:sldChg>
      <pc:sldChg chg="modSp add mod">
        <pc:chgData name="Alfred Asterjadhi" userId="39de57b9-85c0-4fd1-aaac-8ca2b6560ad0" providerId="ADAL" clId="{7B6DA559-9A89-4628-A992-B4C563703B00}" dt="2024-10-03T22:53:16.816" v="321" actId="20577"/>
        <pc:sldMkLst>
          <pc:docMk/>
          <pc:sldMk cId="3576094034" sldId="1274"/>
        </pc:sldMkLst>
      </pc:sldChg>
      <pc:sldChg chg="modSp add mod">
        <pc:chgData name="Alfred Asterjadhi" userId="39de57b9-85c0-4fd1-aaac-8ca2b6560ad0" providerId="ADAL" clId="{7B6DA559-9A89-4628-A992-B4C563703B00}" dt="2024-10-03T22:53:13.740" v="320" actId="20577"/>
        <pc:sldMkLst>
          <pc:docMk/>
          <pc:sldMk cId="1930027812" sldId="1275"/>
        </pc:sldMkLst>
      </pc:sldChg>
      <pc:sldChg chg="modSp add mod">
        <pc:chgData name="Alfred Asterjadhi" userId="39de57b9-85c0-4fd1-aaac-8ca2b6560ad0" providerId="ADAL" clId="{7B6DA559-9A89-4628-A992-B4C563703B00}" dt="2024-10-03T22:53:11.186" v="319" actId="20577"/>
        <pc:sldMkLst>
          <pc:docMk/>
          <pc:sldMk cId="2672561226" sldId="1276"/>
        </pc:sldMkLst>
      </pc:sldChg>
      <pc:sldChg chg="modSp add mod">
        <pc:chgData name="Alfred Asterjadhi" userId="39de57b9-85c0-4fd1-aaac-8ca2b6560ad0" providerId="ADAL" clId="{7B6DA559-9A89-4628-A992-B4C563703B00}" dt="2024-10-03T22:53:08.988" v="318" actId="20577"/>
        <pc:sldMkLst>
          <pc:docMk/>
          <pc:sldMk cId="1246262870" sldId="1277"/>
        </pc:sldMkLst>
      </pc:sldChg>
      <pc:sldChg chg="modSp add mod">
        <pc:chgData name="Alfred Asterjadhi" userId="39de57b9-85c0-4fd1-aaac-8ca2b6560ad0" providerId="ADAL" clId="{7B6DA559-9A89-4628-A992-B4C563703B00}" dt="2024-10-03T22:53:06.118" v="317" actId="20577"/>
        <pc:sldMkLst>
          <pc:docMk/>
          <pc:sldMk cId="2455484467" sldId="1278"/>
        </pc:sldMkLst>
      </pc:sldChg>
      <pc:sldChg chg="modSp add mod">
        <pc:chgData name="Alfred Asterjadhi" userId="39de57b9-85c0-4fd1-aaac-8ca2b6560ad0" providerId="ADAL" clId="{7B6DA559-9A89-4628-A992-B4C563703B00}" dt="2024-10-03T22:53:30.170" v="325" actId="20577"/>
        <pc:sldMkLst>
          <pc:docMk/>
          <pc:sldMk cId="3685291219" sldId="1279"/>
        </pc:sldMkLst>
      </pc:sldChg>
      <pc:sldChg chg="modSp add mod">
        <pc:chgData name="Alfred Asterjadhi" userId="39de57b9-85c0-4fd1-aaac-8ca2b6560ad0" providerId="ADAL" clId="{7B6DA559-9A89-4628-A992-B4C563703B00}" dt="2024-10-03T22:53:34.018" v="327" actId="20577"/>
        <pc:sldMkLst>
          <pc:docMk/>
          <pc:sldMk cId="536130981" sldId="1280"/>
        </pc:sldMkLst>
      </pc:sldChg>
      <pc:sldChg chg="modSp add mod">
        <pc:chgData name="Alfred Asterjadhi" userId="39de57b9-85c0-4fd1-aaac-8ca2b6560ad0" providerId="ADAL" clId="{7B6DA559-9A89-4628-A992-B4C563703B00}" dt="2024-10-03T22:54:46.372" v="365" actId="20577"/>
        <pc:sldMkLst>
          <pc:docMk/>
          <pc:sldMk cId="2299619968" sldId="1281"/>
        </pc:sldMkLst>
      </pc:sldChg>
      <pc:sldChg chg="modSp add mod">
        <pc:chgData name="Alfred Asterjadhi" userId="39de57b9-85c0-4fd1-aaac-8ca2b6560ad0" providerId="ADAL" clId="{7B6DA559-9A89-4628-A992-B4C563703B00}" dt="2024-10-03T22:55:10.510" v="369" actId="404"/>
        <pc:sldMkLst>
          <pc:docMk/>
          <pc:sldMk cId="1237462592" sldId="1282"/>
        </pc:sldMkLst>
      </pc:sldChg>
      <pc:sldChg chg="modSp add mod">
        <pc:chgData name="Alfred Asterjadhi" userId="39de57b9-85c0-4fd1-aaac-8ca2b6560ad0" providerId="ADAL" clId="{7B6DA559-9A89-4628-A992-B4C563703B00}" dt="2024-10-03T22:57:30.635" v="486" actId="20577"/>
        <pc:sldMkLst>
          <pc:docMk/>
          <pc:sldMk cId="2189037386" sldId="1283"/>
        </pc:sldMkLst>
      </pc:sldChg>
      <pc:sldChg chg="modSp add mod">
        <pc:chgData name="Alfred Asterjadhi" userId="39de57b9-85c0-4fd1-aaac-8ca2b6560ad0" providerId="ADAL" clId="{7B6DA559-9A89-4628-A992-B4C563703B00}" dt="2024-10-03T22:57:46.095" v="496" actId="20577"/>
        <pc:sldMkLst>
          <pc:docMk/>
          <pc:sldMk cId="2540908627" sldId="1284"/>
        </pc:sldMkLst>
      </pc:sldChg>
      <pc:sldChg chg="modSp add mod">
        <pc:chgData name="Alfred Asterjadhi" userId="39de57b9-85c0-4fd1-aaac-8ca2b6560ad0" providerId="ADAL" clId="{7B6DA559-9A89-4628-A992-B4C563703B00}" dt="2024-10-03T22:58:04.695" v="505" actId="6549"/>
        <pc:sldMkLst>
          <pc:docMk/>
          <pc:sldMk cId="710190022" sldId="1285"/>
        </pc:sldMkLst>
      </pc:sldChg>
      <pc:sldChg chg="modSp add mod">
        <pc:chgData name="Alfred Asterjadhi" userId="39de57b9-85c0-4fd1-aaac-8ca2b6560ad0" providerId="ADAL" clId="{7B6DA559-9A89-4628-A992-B4C563703B00}" dt="2024-10-03T22:58:14.294" v="508" actId="20577"/>
        <pc:sldMkLst>
          <pc:docMk/>
          <pc:sldMk cId="115243900" sldId="1286"/>
        </pc:sldMkLst>
      </pc:sldChg>
      <pc:sldChg chg="modSp add mod">
        <pc:chgData name="Alfred Asterjadhi" userId="39de57b9-85c0-4fd1-aaac-8ca2b6560ad0" providerId="ADAL" clId="{7B6DA559-9A89-4628-A992-B4C563703B00}" dt="2024-10-03T23:13:10.848" v="762"/>
        <pc:sldMkLst>
          <pc:docMk/>
          <pc:sldMk cId="1748710395" sldId="1287"/>
        </pc:sldMkLst>
      </pc:sldChg>
      <pc:sldChg chg="modSp add mod">
        <pc:chgData name="Alfred Asterjadhi" userId="39de57b9-85c0-4fd1-aaac-8ca2b6560ad0" providerId="ADAL" clId="{7B6DA559-9A89-4628-A992-B4C563703B00}" dt="2024-10-03T23:13:15.053" v="763"/>
        <pc:sldMkLst>
          <pc:docMk/>
          <pc:sldMk cId="3538497980" sldId="1288"/>
        </pc:sldMkLst>
      </pc:sldChg>
      <pc:sldChg chg="modSp add mod">
        <pc:chgData name="Alfred Asterjadhi" userId="39de57b9-85c0-4fd1-aaac-8ca2b6560ad0" providerId="ADAL" clId="{7B6DA559-9A89-4628-A992-B4C563703B00}" dt="2024-10-03T23:13:16.711" v="764"/>
        <pc:sldMkLst>
          <pc:docMk/>
          <pc:sldMk cId="1518454104" sldId="1289"/>
        </pc:sldMkLst>
      </pc:sldChg>
      <pc:sldChg chg="modSp add mod">
        <pc:chgData name="Alfred Asterjadhi" userId="39de57b9-85c0-4fd1-aaac-8ca2b6560ad0" providerId="ADAL" clId="{7B6DA559-9A89-4628-A992-B4C563703B00}" dt="2024-10-03T23:13:17.920" v="765"/>
        <pc:sldMkLst>
          <pc:docMk/>
          <pc:sldMk cId="3108884223" sldId="1290"/>
        </pc:sldMkLst>
      </pc:sldChg>
      <pc:sldChg chg="modSp add mod">
        <pc:chgData name="Alfred Asterjadhi" userId="39de57b9-85c0-4fd1-aaac-8ca2b6560ad0" providerId="ADAL" clId="{7B6DA559-9A89-4628-A992-B4C563703B00}" dt="2024-10-03T23:13:19.392" v="766"/>
        <pc:sldMkLst>
          <pc:docMk/>
          <pc:sldMk cId="823265948" sldId="1291"/>
        </pc:sldMkLst>
      </pc:sldChg>
      <pc:sldChg chg="modSp add mod">
        <pc:chgData name="Alfred Asterjadhi" userId="39de57b9-85c0-4fd1-aaac-8ca2b6560ad0" providerId="ADAL" clId="{7B6DA559-9A89-4628-A992-B4C563703B00}" dt="2024-10-03T23:13:20.889" v="767"/>
        <pc:sldMkLst>
          <pc:docMk/>
          <pc:sldMk cId="2034965301" sldId="1292"/>
        </pc:sldMkLst>
      </pc:sldChg>
      <pc:sldChg chg="modSp add mod">
        <pc:chgData name="Alfred Asterjadhi" userId="39de57b9-85c0-4fd1-aaac-8ca2b6560ad0" providerId="ADAL" clId="{7B6DA559-9A89-4628-A992-B4C563703B00}" dt="2024-10-03T23:13:22.732" v="768"/>
        <pc:sldMkLst>
          <pc:docMk/>
          <pc:sldMk cId="3208411967" sldId="1293"/>
        </pc:sldMkLst>
      </pc:sldChg>
      <pc:sldChg chg="modSp add mod">
        <pc:chgData name="Alfred Asterjadhi" userId="39de57b9-85c0-4fd1-aaac-8ca2b6560ad0" providerId="ADAL" clId="{7B6DA559-9A89-4628-A992-B4C563703B00}" dt="2024-10-03T23:13:23.990" v="769"/>
        <pc:sldMkLst>
          <pc:docMk/>
          <pc:sldMk cId="2866206975" sldId="1294"/>
        </pc:sldMkLst>
      </pc:sldChg>
      <pc:sldChg chg="modSp add mod">
        <pc:chgData name="Alfred Asterjadhi" userId="39de57b9-85c0-4fd1-aaac-8ca2b6560ad0" providerId="ADAL" clId="{7B6DA559-9A89-4628-A992-B4C563703B00}" dt="2024-10-03T23:13:25.411" v="770"/>
        <pc:sldMkLst>
          <pc:docMk/>
          <pc:sldMk cId="2384632981" sldId="1295"/>
        </pc:sldMkLst>
      </pc:sldChg>
      <pc:sldChg chg="modSp add mod">
        <pc:chgData name="Alfred Asterjadhi" userId="39de57b9-85c0-4fd1-aaac-8ca2b6560ad0" providerId="ADAL" clId="{7B6DA559-9A89-4628-A992-B4C563703B00}" dt="2024-10-03T23:13:26.870" v="771"/>
        <pc:sldMkLst>
          <pc:docMk/>
          <pc:sldMk cId="3622002728" sldId="1296"/>
        </pc:sldMkLst>
      </pc:sldChg>
      <pc:sldChg chg="modSp new mod">
        <pc:chgData name="Alfred Asterjadhi" userId="39de57b9-85c0-4fd1-aaac-8ca2b6560ad0" providerId="ADAL" clId="{7B6DA559-9A89-4628-A992-B4C563703B00}" dt="2024-10-03T23:13:48.911" v="773"/>
        <pc:sldMkLst>
          <pc:docMk/>
          <pc:sldMk cId="897555814" sldId="1297"/>
        </pc:sldMkLst>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ldChg>
      <pc:sldChg chg="modSp mod">
        <pc:chgData name="Alfred Asterjadhi" userId="39de57b9-85c0-4fd1-aaac-8ca2b6560ad0" providerId="ADAL" clId="{9C4414ED-F8B6-408C-BFC4-C44AC56CAB54}" dt="2023-11-17T01:58:40.839" v="4055" actId="20577"/>
        <pc:sldMkLst>
          <pc:docMk/>
          <pc:sldMk cId="0" sldId="257"/>
        </pc:sldMkLst>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ldChg>
      <pc:sldChg chg="modSp mod">
        <pc:chgData name="Alfred Asterjadhi" userId="39de57b9-85c0-4fd1-aaac-8ca2b6560ad0" providerId="ADAL" clId="{9C4414ED-F8B6-408C-BFC4-C44AC56CAB54}" dt="2023-11-16T03:03:51.469" v="2779" actId="20577"/>
        <pc:sldMkLst>
          <pc:docMk/>
          <pc:sldMk cId="2243228416" sldId="299"/>
        </pc:sldMkLst>
      </pc:sldChg>
      <pc:sldChg chg="modSp add mod">
        <pc:chgData name="Alfred Asterjadhi" userId="39de57b9-85c0-4fd1-aaac-8ca2b6560ad0" providerId="ADAL" clId="{9C4414ED-F8B6-408C-BFC4-C44AC56CAB54}" dt="2023-11-16T20:53:30.313" v="2966" actId="20577"/>
        <pc:sldMkLst>
          <pc:docMk/>
          <pc:sldMk cId="2797489138" sldId="301"/>
        </pc:sldMkLst>
      </pc:sldChg>
      <pc:sldChg chg="modSp add mod">
        <pc:chgData name="Alfred Asterjadhi" userId="39de57b9-85c0-4fd1-aaac-8ca2b6560ad0" providerId="ADAL" clId="{9C4414ED-F8B6-408C-BFC4-C44AC56CAB54}" dt="2023-11-16T21:04:31.690" v="3077" actId="13926"/>
        <pc:sldMkLst>
          <pc:docMk/>
          <pc:sldMk cId="40458766" sldId="302"/>
        </pc:sldMkLst>
      </pc:sldChg>
      <pc:sldChg chg="modSp add mod">
        <pc:chgData name="Alfred Asterjadhi" userId="39de57b9-85c0-4fd1-aaac-8ca2b6560ad0" providerId="ADAL" clId="{9C4414ED-F8B6-408C-BFC4-C44AC56CAB54}" dt="2023-11-16T21:43:08.250" v="3595" actId="207"/>
        <pc:sldMkLst>
          <pc:docMk/>
          <pc:sldMk cId="3424331671" sldId="309"/>
        </pc:sldMkLst>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ldChg>
      <pc:sldChg chg="modSp add mod">
        <pc:chgData name="Alfred Asterjadhi" userId="39de57b9-85c0-4fd1-aaac-8ca2b6560ad0" providerId="ADAL" clId="{9C4414ED-F8B6-408C-BFC4-C44AC56CAB54}" dt="2023-11-16T21:42:49.578" v="3593"/>
        <pc:sldMkLst>
          <pc:docMk/>
          <pc:sldMk cId="2629402207" sldId="316"/>
        </pc:sldMkLst>
      </pc:sldChg>
      <pc:sldChg chg="modSp add mod">
        <pc:chgData name="Alfred Asterjadhi" userId="39de57b9-85c0-4fd1-aaac-8ca2b6560ad0" providerId="ADAL" clId="{9C4414ED-F8B6-408C-BFC4-C44AC56CAB54}" dt="2023-11-16T20:40:42.825" v="2840" actId="13926"/>
        <pc:sldMkLst>
          <pc:docMk/>
          <pc:sldMk cId="3154911852" sldId="317"/>
        </pc:sldMkLst>
      </pc:sldChg>
      <pc:sldChg chg="modSp add mod">
        <pc:chgData name="Alfred Asterjadhi" userId="39de57b9-85c0-4fd1-aaac-8ca2b6560ad0" providerId="ADAL" clId="{9C4414ED-F8B6-408C-BFC4-C44AC56CAB54}" dt="2023-11-16T20:42:03.780" v="2898" actId="13926"/>
        <pc:sldMkLst>
          <pc:docMk/>
          <pc:sldMk cId="3139491951" sldId="318"/>
        </pc:sldMkLst>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ldChg>
      <pc:sldChg chg="modSp add mod">
        <pc:chgData name="Alfred Asterjadhi" userId="39de57b9-85c0-4fd1-aaac-8ca2b6560ad0" providerId="ADAL" clId="{9C4414ED-F8B6-408C-BFC4-C44AC56CAB54}" dt="2023-11-16T20:52:49.763" v="2937" actId="20577"/>
        <pc:sldMkLst>
          <pc:docMk/>
          <pc:sldMk cId="124678335" sldId="320"/>
        </pc:sldMkLst>
      </pc:sldChg>
      <pc:sldChg chg="addSp delSp modSp add del mod chgLayout">
        <pc:chgData name="Alfred Asterjadhi" userId="39de57b9-85c0-4fd1-aaac-8ca2b6560ad0" providerId="ADAL" clId="{9C4414ED-F8B6-408C-BFC4-C44AC56CAB54}" dt="2023-11-16T02:33:16.852" v="2201"/>
        <pc:sldMkLst>
          <pc:docMk/>
          <pc:sldMk cId="1468641026" sldId="322"/>
        </pc:sldMkLst>
      </pc:sldChg>
      <pc:sldChg chg="modSp mod">
        <pc:chgData name="Alfred Asterjadhi" userId="39de57b9-85c0-4fd1-aaac-8ca2b6560ad0" providerId="ADAL" clId="{9C4414ED-F8B6-408C-BFC4-C44AC56CAB54}" dt="2023-11-16T22:41:39.301" v="3778" actId="20577"/>
        <pc:sldMkLst>
          <pc:docMk/>
          <pc:sldMk cId="1677969607" sldId="323"/>
        </pc:sldMkLst>
      </pc:sldChg>
      <pc:sldChg chg="modSp mod">
        <pc:chgData name="Alfred Asterjadhi" userId="39de57b9-85c0-4fd1-aaac-8ca2b6560ad0" providerId="ADAL" clId="{9C4414ED-F8B6-408C-BFC4-C44AC56CAB54}" dt="2023-11-17T01:58:50.035" v="4067" actId="20577"/>
        <pc:sldMkLst>
          <pc:docMk/>
          <pc:sldMk cId="1908471061" sldId="328"/>
        </pc:sldMkLst>
      </pc:sldChg>
      <pc:sldChg chg="modSp mod">
        <pc:chgData name="Alfred Asterjadhi" userId="39de57b9-85c0-4fd1-aaac-8ca2b6560ad0" providerId="ADAL" clId="{9C4414ED-F8B6-408C-BFC4-C44AC56CAB54}" dt="2023-11-14T02:01:08.692" v="1212" actId="20577"/>
        <pc:sldMkLst>
          <pc:docMk/>
          <pc:sldMk cId="3843208451" sldId="333"/>
        </pc:sldMkLst>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ldChg>
      <pc:sldChg chg="modSp mod">
        <pc:chgData name="Alfred Asterjadhi" userId="39de57b9-85c0-4fd1-aaac-8ca2b6560ad0" providerId="ADAL" clId="{9C4414ED-F8B6-408C-BFC4-C44AC56CAB54}" dt="2023-11-17T02:09:28.266" v="4099" actId="13926"/>
        <pc:sldMkLst>
          <pc:docMk/>
          <pc:sldMk cId="3930036297" sldId="356"/>
        </pc:sldMkLst>
      </pc:sldChg>
      <pc:sldChg chg="addSp delSp modSp mod chgLayout">
        <pc:chgData name="Alfred Asterjadhi" userId="39de57b9-85c0-4fd1-aaac-8ca2b6560ad0" providerId="ADAL" clId="{9C4414ED-F8B6-408C-BFC4-C44AC56CAB54}" dt="2023-11-17T03:27:32.725" v="4112" actId="20577"/>
        <pc:sldMkLst>
          <pc:docMk/>
          <pc:sldMk cId="3576977642" sldId="362"/>
        </pc:sldMkLst>
      </pc:sldChg>
      <pc:sldChg chg="modSp add mod">
        <pc:chgData name="Alfred Asterjadhi" userId="39de57b9-85c0-4fd1-aaac-8ca2b6560ad0" providerId="ADAL" clId="{9C4414ED-F8B6-408C-BFC4-C44AC56CAB54}" dt="2023-11-16T21:17:46.955" v="3249" actId="20577"/>
        <pc:sldMkLst>
          <pc:docMk/>
          <pc:sldMk cId="828299115" sldId="364"/>
        </pc:sldMkLst>
      </pc:sldChg>
      <pc:sldChg chg="modSp add mod">
        <pc:chgData name="Alfred Asterjadhi" userId="39de57b9-85c0-4fd1-aaac-8ca2b6560ad0" providerId="ADAL" clId="{9C4414ED-F8B6-408C-BFC4-C44AC56CAB54}" dt="2023-11-16T21:30:35.470" v="3426" actId="13926"/>
        <pc:sldMkLst>
          <pc:docMk/>
          <pc:sldMk cId="2587766060" sldId="365"/>
        </pc:sldMkLst>
      </pc:sldChg>
      <pc:sldChg chg="modSp add mod">
        <pc:chgData name="Alfred Asterjadhi" userId="39de57b9-85c0-4fd1-aaac-8ca2b6560ad0" providerId="ADAL" clId="{9C4414ED-F8B6-408C-BFC4-C44AC56CAB54}" dt="2023-11-16T21:24:00.502" v="3308" actId="207"/>
        <pc:sldMkLst>
          <pc:docMk/>
          <pc:sldMk cId="4285484906" sldId="367"/>
        </pc:sldMkLst>
      </pc:sldChg>
      <pc:sldChg chg="modSp mod">
        <pc:chgData name="Alfred Asterjadhi" userId="39de57b9-85c0-4fd1-aaac-8ca2b6560ad0" providerId="ADAL" clId="{9C4414ED-F8B6-408C-BFC4-C44AC56CAB54}" dt="2023-11-17T03:50:18.654" v="4128" actId="207"/>
        <pc:sldMkLst>
          <pc:docMk/>
          <pc:sldMk cId="2696761607" sldId="393"/>
        </pc:sldMkLst>
      </pc:sldChg>
      <pc:sldChg chg="addSp delSp modSp mod">
        <pc:chgData name="Alfred Asterjadhi" userId="39de57b9-85c0-4fd1-aaac-8ca2b6560ad0" providerId="ADAL" clId="{9C4414ED-F8B6-408C-BFC4-C44AC56CAB54}" dt="2023-11-14T02:09:04.279" v="1214" actId="20577"/>
        <pc:sldMkLst>
          <pc:docMk/>
          <pc:sldMk cId="3233208257" sldId="1006"/>
        </pc:sldMkLst>
      </pc:sldChg>
      <pc:sldChg chg="modSp mod">
        <pc:chgData name="Alfred Asterjadhi" userId="39de57b9-85c0-4fd1-aaac-8ca2b6560ad0" providerId="ADAL" clId="{9C4414ED-F8B6-408C-BFC4-C44AC56CAB54}" dt="2023-11-15T18:07:02.726" v="1607" actId="13926"/>
        <pc:sldMkLst>
          <pc:docMk/>
          <pc:sldMk cId="3869410219" sldId="1021"/>
        </pc:sldMkLst>
      </pc:sldChg>
      <pc:sldChg chg="modSp mod">
        <pc:chgData name="Alfred Asterjadhi" userId="39de57b9-85c0-4fd1-aaac-8ca2b6560ad0" providerId="ADAL" clId="{9C4414ED-F8B6-408C-BFC4-C44AC56CAB54}" dt="2023-11-17T03:50:51.904" v="4160" actId="207"/>
        <pc:sldMkLst>
          <pc:docMk/>
          <pc:sldMk cId="2511602690" sldId="1022"/>
        </pc:sldMkLst>
      </pc:sldChg>
      <pc:sldChg chg="modSp mod">
        <pc:chgData name="Alfred Asterjadhi" userId="39de57b9-85c0-4fd1-aaac-8ca2b6560ad0" providerId="ADAL" clId="{9C4414ED-F8B6-408C-BFC4-C44AC56CAB54}" dt="2023-11-14T02:11:05.521" v="1289" actId="13926"/>
        <pc:sldMkLst>
          <pc:docMk/>
          <pc:sldMk cId="991138630" sldId="1024"/>
        </pc:sldMkLst>
      </pc:sldChg>
      <pc:sldChg chg="addSp delSp modSp mod">
        <pc:chgData name="Alfred Asterjadhi" userId="39de57b9-85c0-4fd1-aaac-8ca2b6560ad0" providerId="ADAL" clId="{9C4414ED-F8B6-408C-BFC4-C44AC56CAB54}" dt="2023-11-14T02:54:09.480" v="1292" actId="207"/>
        <pc:sldMkLst>
          <pc:docMk/>
          <pc:sldMk cId="267649941" sldId="1027"/>
        </pc:sldMkLst>
      </pc:sldChg>
      <pc:sldChg chg="addSp delSp modSp mod chgLayout">
        <pc:chgData name="Alfred Asterjadhi" userId="39de57b9-85c0-4fd1-aaac-8ca2b6560ad0" providerId="ADAL" clId="{9C4414ED-F8B6-408C-BFC4-C44AC56CAB54}" dt="2023-11-14T03:50:40.323" v="1295" actId="207"/>
        <pc:sldMkLst>
          <pc:docMk/>
          <pc:sldMk cId="3287547131" sldId="1028"/>
        </pc:sldMkLst>
      </pc:sldChg>
      <pc:sldChg chg="modSp mod">
        <pc:chgData name="Alfred Asterjadhi" userId="39de57b9-85c0-4fd1-aaac-8ca2b6560ad0" providerId="ADAL" clId="{9C4414ED-F8B6-408C-BFC4-C44AC56CAB54}" dt="2023-11-16T20:37:58.279" v="2786" actId="13926"/>
        <pc:sldMkLst>
          <pc:docMk/>
          <pc:sldMk cId="3095361314" sldId="1029"/>
        </pc:sldMkLst>
      </pc:sldChg>
      <pc:sldChg chg="modSp mod">
        <pc:chgData name="Alfred Asterjadhi" userId="39de57b9-85c0-4fd1-aaac-8ca2b6560ad0" providerId="ADAL" clId="{9C4414ED-F8B6-408C-BFC4-C44AC56CAB54}" dt="2023-11-15T20:36:36.316" v="1655" actId="13926"/>
        <pc:sldMkLst>
          <pc:docMk/>
          <pc:sldMk cId="3959530559" sldId="1030"/>
        </pc:sldMkLst>
      </pc:sldChg>
      <pc:sldChg chg="modSp mod">
        <pc:chgData name="Alfred Asterjadhi" userId="39de57b9-85c0-4fd1-aaac-8ca2b6560ad0" providerId="ADAL" clId="{9C4414ED-F8B6-408C-BFC4-C44AC56CAB54}" dt="2023-11-15T20:37:35.576" v="1676" actId="14100"/>
        <pc:sldMkLst>
          <pc:docMk/>
          <pc:sldMk cId="3254695095" sldId="1031"/>
        </pc:sldMkLst>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ldChg>
      <pc:sldChg chg="addSp delSp modSp mod chgLayout">
        <pc:chgData name="Alfred Asterjadhi" userId="39de57b9-85c0-4fd1-aaac-8ca2b6560ad0" providerId="ADAL" clId="{9C4414ED-F8B6-408C-BFC4-C44AC56CAB54}" dt="2023-11-17T03:29:09.468" v="4124" actId="6264"/>
        <pc:sldMkLst>
          <pc:docMk/>
          <pc:sldMk cId="1865298196" sldId="1034"/>
        </pc:sldMkLst>
      </pc:sldChg>
      <pc:sldChg chg="addSp delSp modSp mod ord">
        <pc:chgData name="Alfred Asterjadhi" userId="39de57b9-85c0-4fd1-aaac-8ca2b6560ad0" providerId="ADAL" clId="{9C4414ED-F8B6-408C-BFC4-C44AC56CAB54}" dt="2023-11-16T20:38:58.437" v="2789" actId="20577"/>
        <pc:sldMkLst>
          <pc:docMk/>
          <pc:sldMk cId="3456116423" sldId="1035"/>
        </pc:sldMkLst>
      </pc:sldChg>
      <pc:sldChg chg="addSp delSp modSp mod chgLayout">
        <pc:chgData name="Alfred Asterjadhi" userId="39de57b9-85c0-4fd1-aaac-8ca2b6560ad0" providerId="ADAL" clId="{9C4414ED-F8B6-408C-BFC4-C44AC56CAB54}" dt="2023-11-15T20:09:31.198" v="1614" actId="207"/>
        <pc:sldMkLst>
          <pc:docMk/>
          <pc:sldMk cId="603264867" sldId="1036"/>
        </pc:sldMkLst>
      </pc:sldChg>
      <pc:sldChg chg="addSp delSp modSp mod chgLayout">
        <pc:chgData name="Alfred Asterjadhi" userId="39de57b9-85c0-4fd1-aaac-8ca2b6560ad0" providerId="ADAL" clId="{9C4414ED-F8B6-408C-BFC4-C44AC56CAB54}" dt="2023-11-15T22:18:41.446" v="1688" actId="207"/>
        <pc:sldMkLst>
          <pc:docMk/>
          <pc:sldMk cId="4147590439" sldId="1037"/>
        </pc:sldMkLst>
      </pc:sldChg>
      <pc:sldChg chg="addSp delSp modSp mod chgLayout">
        <pc:chgData name="Alfred Asterjadhi" userId="39de57b9-85c0-4fd1-aaac-8ca2b6560ad0" providerId="ADAL" clId="{9C4414ED-F8B6-408C-BFC4-C44AC56CAB54}" dt="2023-11-16T22:40:27.363" v="3657" actId="207"/>
        <pc:sldMkLst>
          <pc:docMk/>
          <pc:sldMk cId="1819786892" sldId="1038"/>
        </pc:sldMkLst>
      </pc:sldChg>
      <pc:sldChg chg="addSp delSp modSp mod chgLayout">
        <pc:chgData name="Alfred Asterjadhi" userId="39de57b9-85c0-4fd1-aaac-8ca2b6560ad0" providerId="ADAL" clId="{9C4414ED-F8B6-408C-BFC4-C44AC56CAB54}" dt="2023-11-17T03:25:46.487" v="4110" actId="400"/>
        <pc:sldMkLst>
          <pc:docMk/>
          <pc:sldMk cId="3814028870" sldId="1039"/>
        </pc:sldMkLst>
      </pc:sldChg>
      <pc:sldChg chg="modSp add mod">
        <pc:chgData name="Alfred Asterjadhi" userId="39de57b9-85c0-4fd1-aaac-8ca2b6560ad0" providerId="ADAL" clId="{9C4414ED-F8B6-408C-BFC4-C44AC56CAB54}" dt="2023-11-13T08:11:42.569" v="779" actId="207"/>
        <pc:sldMkLst>
          <pc:docMk/>
          <pc:sldMk cId="853388523" sldId="1040"/>
        </pc:sldMkLst>
      </pc:sldChg>
      <pc:sldChg chg="modSp add mod">
        <pc:chgData name="Alfred Asterjadhi" userId="39de57b9-85c0-4fd1-aaac-8ca2b6560ad0" providerId="ADAL" clId="{9C4414ED-F8B6-408C-BFC4-C44AC56CAB54}" dt="2023-11-13T08:02:27.106" v="686"/>
        <pc:sldMkLst>
          <pc:docMk/>
          <pc:sldMk cId="2846313192" sldId="1041"/>
        </pc:sldMkLst>
      </pc:sldChg>
      <pc:sldChg chg="modSp add mod">
        <pc:chgData name="Alfred Asterjadhi" userId="39de57b9-85c0-4fd1-aaac-8ca2b6560ad0" providerId="ADAL" clId="{9C4414ED-F8B6-408C-BFC4-C44AC56CAB54}" dt="2023-11-16T02:14:50.703" v="1795" actId="207"/>
        <pc:sldMkLst>
          <pc:docMk/>
          <pc:sldMk cId="2488498920" sldId="1042"/>
        </pc:sldMkLst>
      </pc:sldChg>
      <pc:sldChg chg="modSp add mod">
        <pc:chgData name="Alfred Asterjadhi" userId="39de57b9-85c0-4fd1-aaac-8ca2b6560ad0" providerId="ADAL" clId="{9C4414ED-F8B6-408C-BFC4-C44AC56CAB54}" dt="2023-11-13T08:02:32.512" v="688"/>
        <pc:sldMkLst>
          <pc:docMk/>
          <pc:sldMk cId="2275702997" sldId="1043"/>
        </pc:sldMkLst>
      </pc:sldChg>
      <pc:sldChg chg="modSp add mod">
        <pc:chgData name="Alfred Asterjadhi" userId="39de57b9-85c0-4fd1-aaac-8ca2b6560ad0" providerId="ADAL" clId="{9C4414ED-F8B6-408C-BFC4-C44AC56CAB54}" dt="2023-11-13T08:02:34.942" v="689"/>
        <pc:sldMkLst>
          <pc:docMk/>
          <pc:sldMk cId="3030068099" sldId="1044"/>
        </pc:sldMkLst>
      </pc:sldChg>
      <pc:sldChg chg="modSp add mod">
        <pc:chgData name="Alfred Asterjadhi" userId="39de57b9-85c0-4fd1-aaac-8ca2b6560ad0" providerId="ADAL" clId="{9C4414ED-F8B6-408C-BFC4-C44AC56CAB54}" dt="2023-11-16T02:16:14.107" v="1803" actId="207"/>
        <pc:sldMkLst>
          <pc:docMk/>
          <pc:sldMk cId="1439753108" sldId="1045"/>
        </pc:sldMkLst>
      </pc:sldChg>
      <pc:sldChg chg="modSp add mod">
        <pc:chgData name="Alfred Asterjadhi" userId="39de57b9-85c0-4fd1-aaac-8ca2b6560ad0" providerId="ADAL" clId="{9C4414ED-F8B6-408C-BFC4-C44AC56CAB54}" dt="2023-11-16T02:16:59.861" v="1819" actId="20577"/>
        <pc:sldMkLst>
          <pc:docMk/>
          <pc:sldMk cId="4255386338" sldId="1046"/>
        </pc:sldMkLst>
      </pc:sldChg>
      <pc:sldChg chg="modSp add mod">
        <pc:chgData name="Alfred Asterjadhi" userId="39de57b9-85c0-4fd1-aaac-8ca2b6560ad0" providerId="ADAL" clId="{9C4414ED-F8B6-408C-BFC4-C44AC56CAB54}" dt="2023-11-16T00:07:19.790" v="1738" actId="20577"/>
        <pc:sldMkLst>
          <pc:docMk/>
          <pc:sldMk cId="1258431245" sldId="1047"/>
        </pc:sldMkLst>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ldChg>
      <pc:sldChg chg="modSp new del mod">
        <pc:chgData name="Alfred Asterjadhi" userId="39de57b9-85c0-4fd1-aaac-8ca2b6560ad0" providerId="ADAL" clId="{9C4414ED-F8B6-408C-BFC4-C44AC56CAB54}" dt="2023-11-16T02:43:24.205" v="2271" actId="47"/>
        <pc:sldMkLst>
          <pc:docMk/>
          <pc:sldMk cId="2148464460" sldId="1052"/>
        </pc:sldMkLst>
      </pc:sldChg>
      <pc:sldChg chg="modSp add mod">
        <pc:chgData name="Alfred Asterjadhi" userId="39de57b9-85c0-4fd1-aaac-8ca2b6560ad0" providerId="ADAL" clId="{9C4414ED-F8B6-408C-BFC4-C44AC56CAB54}" dt="2023-11-16T02:46:15.420" v="2405"/>
        <pc:sldMkLst>
          <pc:docMk/>
          <pc:sldMk cId="3238388333" sldId="1053"/>
        </pc:sldMkLst>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ldChg>
      <pc:sldChg chg="modSp add mod">
        <pc:chgData name="Alfred Asterjadhi" userId="39de57b9-85c0-4fd1-aaac-8ca2b6560ad0" providerId="ADAL" clId="{9C4414ED-F8B6-408C-BFC4-C44AC56CAB54}" dt="2023-11-16T21:29:19.207" v="3364" actId="20577"/>
        <pc:sldMkLst>
          <pc:docMk/>
          <pc:sldMk cId="783774361" sldId="1057"/>
        </pc:sldMkLst>
      </pc:sldChg>
      <pc:sldMasterChg chg="modSp mod">
        <pc:chgData name="Alfred Asterjadhi" userId="39de57b9-85c0-4fd1-aaac-8ca2b6560ad0" providerId="ADAL" clId="{9C4414ED-F8B6-408C-BFC4-C44AC56CAB54}" dt="2023-11-17T03:51:27.188" v="4162" actId="20577"/>
        <pc:sldMasterMkLst>
          <pc:docMk/>
          <pc:sldMasterMk cId="0" sldId="2147483656"/>
        </pc:sldMasterMkLst>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ldChg>
      <pc:sldChg chg="modSp mod">
        <pc:chgData name="Alfred Asterjadhi" userId="39de57b9-85c0-4fd1-aaac-8ca2b6560ad0" providerId="ADAL" clId="{6DB0D687-C88D-4306-A291-1C75F3A322C2}" dt="2024-03-09T20:18:13.967" v="1742"/>
        <pc:sldMkLst>
          <pc:docMk/>
          <pc:sldMk cId="0" sldId="257"/>
        </pc:sldMkLst>
      </pc:sldChg>
      <pc:sldChg chg="modSp mod">
        <pc:chgData name="Alfred Asterjadhi" userId="39de57b9-85c0-4fd1-aaac-8ca2b6560ad0" providerId="ADAL" clId="{6DB0D687-C88D-4306-A291-1C75F3A322C2}" dt="2024-03-09T20:18:17.263" v="1744"/>
        <pc:sldMkLst>
          <pc:docMk/>
          <pc:sldMk cId="3254182675" sldId="258"/>
        </pc:sldMkLst>
      </pc:sldChg>
      <pc:sldChg chg="modSp mod">
        <pc:chgData name="Alfred Asterjadhi" userId="39de57b9-85c0-4fd1-aaac-8ca2b6560ad0" providerId="ADAL" clId="{6DB0D687-C88D-4306-A291-1C75F3A322C2}" dt="2024-03-09T20:18:19.625" v="1746"/>
        <pc:sldMkLst>
          <pc:docMk/>
          <pc:sldMk cId="3136880362" sldId="260"/>
        </pc:sldMkLst>
      </pc:sldChg>
      <pc:sldChg chg="modSp mod">
        <pc:chgData name="Alfred Asterjadhi" userId="39de57b9-85c0-4fd1-aaac-8ca2b6560ad0" providerId="ADAL" clId="{6DB0D687-C88D-4306-A291-1C75F3A322C2}" dt="2024-03-09T20:18:22.057" v="1748"/>
        <pc:sldMkLst>
          <pc:docMk/>
          <pc:sldMk cId="1676196551" sldId="261"/>
        </pc:sldMkLst>
      </pc:sldChg>
      <pc:sldChg chg="modSp mod">
        <pc:chgData name="Alfred Asterjadhi" userId="39de57b9-85c0-4fd1-aaac-8ca2b6560ad0" providerId="ADAL" clId="{6DB0D687-C88D-4306-A291-1C75F3A322C2}" dt="2024-03-09T20:18:23.113" v="1749"/>
        <pc:sldMkLst>
          <pc:docMk/>
          <pc:sldMk cId="2927177891" sldId="263"/>
        </pc:sldMkLst>
      </pc:sldChg>
      <pc:sldChg chg="modSp mod">
        <pc:chgData name="Alfred Asterjadhi" userId="39de57b9-85c0-4fd1-aaac-8ca2b6560ad0" providerId="ADAL" clId="{6DB0D687-C88D-4306-A291-1C75F3A322C2}" dt="2024-03-09T20:18:24.286" v="1750"/>
        <pc:sldMkLst>
          <pc:docMk/>
          <pc:sldMk cId="4277600907" sldId="264"/>
        </pc:sldMkLst>
      </pc:sldChg>
      <pc:sldChg chg="modSp mod">
        <pc:chgData name="Alfred Asterjadhi" userId="39de57b9-85c0-4fd1-aaac-8ca2b6560ad0" providerId="ADAL" clId="{6DB0D687-C88D-4306-A291-1C75F3A322C2}" dt="2024-03-09T20:18:26.031" v="1751"/>
        <pc:sldMkLst>
          <pc:docMk/>
          <pc:sldMk cId="2436815634" sldId="265"/>
        </pc:sldMkLst>
      </pc:sldChg>
      <pc:sldChg chg="modSp mod">
        <pc:chgData name="Alfred Asterjadhi" userId="39de57b9-85c0-4fd1-aaac-8ca2b6560ad0" providerId="ADAL" clId="{6DB0D687-C88D-4306-A291-1C75F3A322C2}" dt="2024-03-09T20:18:27.393" v="1752"/>
        <pc:sldMkLst>
          <pc:docMk/>
          <pc:sldMk cId="2400177835" sldId="266"/>
        </pc:sldMkLst>
      </pc:sldChg>
      <pc:sldChg chg="modSp mod">
        <pc:chgData name="Alfred Asterjadhi" userId="39de57b9-85c0-4fd1-aaac-8ca2b6560ad0" providerId="ADAL" clId="{6DB0D687-C88D-4306-A291-1C75F3A322C2}" dt="2024-03-09T20:18:35.102" v="1757"/>
        <pc:sldMkLst>
          <pc:docMk/>
          <pc:sldMk cId="132832093" sldId="267"/>
        </pc:sldMkLst>
      </pc:sldChg>
      <pc:sldChg chg="modSp mod">
        <pc:chgData name="Alfred Asterjadhi" userId="39de57b9-85c0-4fd1-aaac-8ca2b6560ad0" providerId="ADAL" clId="{6DB0D687-C88D-4306-A291-1C75F3A322C2}" dt="2024-03-11T00:36:39.134" v="1824" actId="115"/>
        <pc:sldMkLst>
          <pc:docMk/>
          <pc:sldMk cId="3976818858" sldId="269"/>
        </pc:sldMkLst>
      </pc:sldChg>
      <pc:sldChg chg="modSp mod">
        <pc:chgData name="Alfred Asterjadhi" userId="39de57b9-85c0-4fd1-aaac-8ca2b6560ad0" providerId="ADAL" clId="{6DB0D687-C88D-4306-A291-1C75F3A322C2}" dt="2024-03-09T20:18:29.268" v="1753"/>
        <pc:sldMkLst>
          <pc:docMk/>
          <pc:sldMk cId="3387863760" sldId="270"/>
        </pc:sldMkLst>
      </pc:sldChg>
      <pc:sldChg chg="modSp mod">
        <pc:chgData name="Alfred Asterjadhi" userId="39de57b9-85c0-4fd1-aaac-8ca2b6560ad0" providerId="ADAL" clId="{6DB0D687-C88D-4306-A291-1C75F3A322C2}" dt="2024-03-11T16:45:18.082" v="3132" actId="20577"/>
        <pc:sldMkLst>
          <pc:docMk/>
          <pc:sldMk cId="2243228416" sldId="299"/>
        </pc:sldMkLst>
      </pc:sldChg>
      <pc:sldChg chg="modSp mod">
        <pc:chgData name="Alfred Asterjadhi" userId="39de57b9-85c0-4fd1-aaac-8ca2b6560ad0" providerId="ADAL" clId="{6DB0D687-C88D-4306-A291-1C75F3A322C2}" dt="2024-03-09T20:19:22.893" v="1793"/>
        <pc:sldMkLst>
          <pc:docMk/>
          <pc:sldMk cId="1677969607" sldId="323"/>
        </pc:sldMkLst>
      </pc:sldChg>
      <pc:sldChg chg="modSp mod">
        <pc:chgData name="Alfred Asterjadhi" userId="39de57b9-85c0-4fd1-aaac-8ca2b6560ad0" providerId="ADAL" clId="{6DB0D687-C88D-4306-A291-1C75F3A322C2}" dt="2024-03-09T20:18:20.852" v="1747"/>
        <pc:sldMkLst>
          <pc:docMk/>
          <pc:sldMk cId="1908471061" sldId="328"/>
        </pc:sldMkLst>
      </pc:sldChg>
      <pc:sldChg chg="modSp mod">
        <pc:chgData name="Alfred Asterjadhi" userId="39de57b9-85c0-4fd1-aaac-8ca2b6560ad0" providerId="ADAL" clId="{6DB0D687-C88D-4306-A291-1C75F3A322C2}" dt="2024-03-09T20:18:31.327" v="1754"/>
        <pc:sldMkLst>
          <pc:docMk/>
          <pc:sldMk cId="15571502" sldId="330"/>
        </pc:sldMkLst>
      </pc:sldChg>
      <pc:sldChg chg="modSp mod">
        <pc:chgData name="Alfred Asterjadhi" userId="39de57b9-85c0-4fd1-aaac-8ca2b6560ad0" providerId="ADAL" clId="{6DB0D687-C88D-4306-A291-1C75F3A322C2}" dt="2024-03-09T20:18:32.696" v="1755"/>
        <pc:sldMkLst>
          <pc:docMk/>
          <pc:sldMk cId="3200711991" sldId="331"/>
        </pc:sldMkLst>
      </pc:sldChg>
      <pc:sldChg chg="modSp mod">
        <pc:chgData name="Alfred Asterjadhi" userId="39de57b9-85c0-4fd1-aaac-8ca2b6560ad0" providerId="ADAL" clId="{6DB0D687-C88D-4306-A291-1C75F3A322C2}" dt="2024-03-09T20:18:33.928" v="1756"/>
        <pc:sldMkLst>
          <pc:docMk/>
          <pc:sldMk cId="2409609221" sldId="332"/>
        </pc:sldMkLst>
      </pc:sldChg>
      <pc:sldChg chg="modSp mod">
        <pc:chgData name="Alfred Asterjadhi" userId="39de57b9-85c0-4fd1-aaac-8ca2b6560ad0" providerId="ADAL" clId="{6DB0D687-C88D-4306-A291-1C75F3A322C2}" dt="2024-03-09T20:18:15.872" v="1743"/>
        <pc:sldMkLst>
          <pc:docMk/>
          <pc:sldMk cId="3843208451" sldId="333"/>
        </pc:sldMkLst>
      </pc:sldChg>
      <pc:sldChg chg="modSp mod">
        <pc:chgData name="Alfred Asterjadhi" userId="39de57b9-85c0-4fd1-aaac-8ca2b6560ad0" providerId="ADAL" clId="{6DB0D687-C88D-4306-A291-1C75F3A322C2}" dt="2024-03-09T20:18:18.431" v="1745"/>
        <pc:sldMkLst>
          <pc:docMk/>
          <pc:sldMk cId="3977221359" sldId="340"/>
        </pc:sldMkLst>
      </pc:sldChg>
      <pc:sldChg chg="modSp mod">
        <pc:chgData name="Alfred Asterjadhi" userId="39de57b9-85c0-4fd1-aaac-8ca2b6560ad0" providerId="ADAL" clId="{6DB0D687-C88D-4306-A291-1C75F3A322C2}" dt="2024-03-15T00:57:36.707" v="5721" actId="13926"/>
        <pc:sldMkLst>
          <pc:docMk/>
          <pc:sldMk cId="3930036297" sldId="356"/>
        </pc:sldMkLst>
      </pc:sldChg>
      <pc:sldChg chg="modSp mod">
        <pc:chgData name="Alfred Asterjadhi" userId="39de57b9-85c0-4fd1-aaac-8ca2b6560ad0" providerId="ADAL" clId="{6DB0D687-C88D-4306-A291-1C75F3A322C2}" dt="2024-03-09T20:19:20.204" v="1791"/>
        <pc:sldMkLst>
          <pc:docMk/>
          <pc:sldMk cId="3576977642" sldId="362"/>
        </pc:sldMkLst>
      </pc:sldChg>
      <pc:sldChg chg="modSp mod">
        <pc:chgData name="Alfred Asterjadhi" userId="39de57b9-85c0-4fd1-aaac-8ca2b6560ad0" providerId="ADAL" clId="{6DB0D687-C88D-4306-A291-1C75F3A322C2}" dt="2024-03-24T23:06:59.798" v="5797" actId="207"/>
        <pc:sldMkLst>
          <pc:docMk/>
          <pc:sldMk cId="2696761607" sldId="393"/>
        </pc:sldMkLst>
      </pc:sldChg>
      <pc:sldChg chg="modSp mod">
        <pc:chgData name="Alfred Asterjadhi" userId="39de57b9-85c0-4fd1-aaac-8ca2b6560ad0" providerId="ADAL" clId="{6DB0D687-C88D-4306-A291-1C75F3A322C2}" dt="2024-03-14T23:32:25.832" v="5687"/>
        <pc:sldMkLst>
          <pc:docMk/>
          <pc:sldMk cId="3140364693" sldId="997"/>
        </pc:sldMkLst>
      </pc:sldChg>
      <pc:sldChg chg="modSp mod">
        <pc:chgData name="Alfred Asterjadhi" userId="39de57b9-85c0-4fd1-aaac-8ca2b6560ad0" providerId="ADAL" clId="{6DB0D687-C88D-4306-A291-1C75F3A322C2}" dt="2024-03-11T23:55:41.421" v="3630" actId="20577"/>
        <pc:sldMkLst>
          <pc:docMk/>
          <pc:sldMk cId="3233208257" sldId="1006"/>
        </pc:sldMkLst>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ldChg>
      <pc:sldChg chg="modSp mod">
        <pc:chgData name="Alfred Asterjadhi" userId="39de57b9-85c0-4fd1-aaac-8ca2b6560ad0" providerId="ADAL" clId="{6DB0D687-C88D-4306-A291-1C75F3A322C2}" dt="2024-03-11T22:13:31.729" v="3601" actId="13926"/>
        <pc:sldMkLst>
          <pc:docMk/>
          <pc:sldMk cId="991138630" sldId="1024"/>
        </pc:sldMkLst>
      </pc:sldChg>
      <pc:sldChg chg="addSp delSp modSp mod chgLayout">
        <pc:chgData name="Alfred Asterjadhi" userId="39de57b9-85c0-4fd1-aaac-8ca2b6560ad0" providerId="ADAL" clId="{6DB0D687-C88D-4306-A291-1C75F3A322C2}" dt="2024-03-11T23:25:58.099" v="3605" actId="207"/>
        <pc:sldMkLst>
          <pc:docMk/>
          <pc:sldMk cId="3287547131" sldId="1028"/>
        </pc:sldMkLst>
      </pc:sldChg>
      <pc:sldChg chg="modSp del mod">
        <pc:chgData name="Alfred Asterjadhi" userId="39de57b9-85c0-4fd1-aaac-8ca2b6560ad0" providerId="ADAL" clId="{6DB0D687-C88D-4306-A291-1C75F3A322C2}" dt="2024-03-11T04:08:20.403" v="1918" actId="47"/>
        <pc:sldMkLst>
          <pc:docMk/>
          <pc:sldMk cId="3095361314" sldId="1029"/>
        </pc:sldMkLst>
      </pc:sldChg>
      <pc:sldChg chg="modSp mod">
        <pc:chgData name="Alfred Asterjadhi" userId="39de57b9-85c0-4fd1-aaac-8ca2b6560ad0" providerId="ADAL" clId="{6DB0D687-C88D-4306-A291-1C75F3A322C2}" dt="2024-03-14T23:41:26.720" v="5720" actId="20577"/>
        <pc:sldMkLst>
          <pc:docMk/>
          <pc:sldMk cId="1865298196" sldId="1034"/>
        </pc:sldMkLst>
      </pc:sldChg>
      <pc:sldChg chg="modSp add del mod">
        <pc:chgData name="Alfred Asterjadhi" userId="39de57b9-85c0-4fd1-aaac-8ca2b6560ad0" providerId="ADAL" clId="{6DB0D687-C88D-4306-A291-1C75F3A322C2}" dt="2024-03-11T04:09:39.521" v="1925" actId="47"/>
        <pc:sldMkLst>
          <pc:docMk/>
          <pc:sldMk cId="1819786892" sldId="1038"/>
        </pc:sldMkLst>
      </pc:sldChg>
      <pc:sldChg chg="modSp mod">
        <pc:chgData name="Alfred Asterjadhi" userId="39de57b9-85c0-4fd1-aaac-8ca2b6560ad0" providerId="ADAL" clId="{6DB0D687-C88D-4306-A291-1C75F3A322C2}" dt="2024-03-14T22:37:50.182" v="5653" actId="207"/>
        <pc:sldMkLst>
          <pc:docMk/>
          <pc:sldMk cId="3814028870" sldId="1039"/>
        </pc:sldMkLst>
      </pc:sldChg>
      <pc:sldChg chg="modSp mod">
        <pc:chgData name="Alfred Asterjadhi" userId="39de57b9-85c0-4fd1-aaac-8ca2b6560ad0" providerId="ADAL" clId="{6DB0D687-C88D-4306-A291-1C75F3A322C2}" dt="2024-03-13T16:14:36.400" v="4713" actId="207"/>
        <pc:sldMkLst>
          <pc:docMk/>
          <pc:sldMk cId="4237730190" sldId="1063"/>
        </pc:sldMkLst>
      </pc:sldChg>
      <pc:sldChg chg="addSp modSp mod">
        <pc:chgData name="Alfred Asterjadhi" userId="39de57b9-85c0-4fd1-aaac-8ca2b6560ad0" providerId="ADAL" clId="{6DB0D687-C88D-4306-A291-1C75F3A322C2}" dt="2024-03-13T15:48:45.510" v="4676" actId="207"/>
        <pc:sldMkLst>
          <pc:docMk/>
          <pc:sldMk cId="755068326" sldId="1064"/>
        </pc:sldMkLst>
      </pc:sldChg>
      <pc:sldChg chg="modSp mod">
        <pc:chgData name="Alfred Asterjadhi" userId="39de57b9-85c0-4fd1-aaac-8ca2b6560ad0" providerId="ADAL" clId="{6DB0D687-C88D-4306-A291-1C75F3A322C2}" dt="2024-03-14T23:28:15.893" v="5654" actId="207"/>
        <pc:sldMkLst>
          <pc:docMk/>
          <pc:sldMk cId="1268796722" sldId="1069"/>
        </pc:sldMkLst>
      </pc:sldChg>
      <pc:sldChg chg="addSp delSp modSp mod">
        <pc:chgData name="Alfred Asterjadhi" userId="39de57b9-85c0-4fd1-aaac-8ca2b6560ad0" providerId="ADAL" clId="{6DB0D687-C88D-4306-A291-1C75F3A322C2}" dt="2024-03-12T19:17:57.821" v="4100" actId="13926"/>
        <pc:sldMkLst>
          <pc:docMk/>
          <pc:sldMk cId="86469410" sldId="1081"/>
        </pc:sldMkLst>
      </pc:sldChg>
      <pc:sldChg chg="modSp mod">
        <pc:chgData name="Alfred Asterjadhi" userId="39de57b9-85c0-4fd1-aaac-8ca2b6560ad0" providerId="ADAL" clId="{6DB0D687-C88D-4306-A291-1C75F3A322C2}" dt="2024-03-12T19:18:28.547" v="4105" actId="207"/>
        <pc:sldMkLst>
          <pc:docMk/>
          <pc:sldMk cId="241393342" sldId="1082"/>
        </pc:sldMkLst>
      </pc:sldChg>
      <pc:sldChg chg="modSp mod">
        <pc:chgData name="Alfred Asterjadhi" userId="39de57b9-85c0-4fd1-aaac-8ca2b6560ad0" providerId="ADAL" clId="{6DB0D687-C88D-4306-A291-1C75F3A322C2}" dt="2024-03-24T23:06:01.917" v="5781" actId="207"/>
        <pc:sldMkLst>
          <pc:docMk/>
          <pc:sldMk cId="695106843" sldId="1084"/>
        </pc:sldMkLst>
      </pc:sldChg>
      <pc:sldChg chg="modSp mod">
        <pc:chgData name="Alfred Asterjadhi" userId="39de57b9-85c0-4fd1-aaac-8ca2b6560ad0" providerId="ADAL" clId="{6DB0D687-C88D-4306-A291-1C75F3A322C2}" dt="2024-03-24T23:02:16.472" v="5743" actId="207"/>
        <pc:sldMkLst>
          <pc:docMk/>
          <pc:sldMk cId="2138583481" sldId="1085"/>
        </pc:sldMkLst>
      </pc:sldChg>
      <pc:sldChg chg="modSp mod">
        <pc:chgData name="Alfred Asterjadhi" userId="39de57b9-85c0-4fd1-aaac-8ca2b6560ad0" providerId="ADAL" clId="{6DB0D687-C88D-4306-A291-1C75F3A322C2}" dt="2024-03-24T23:07:10.561" v="5799" actId="207"/>
        <pc:sldMkLst>
          <pc:docMk/>
          <pc:sldMk cId="427559049" sldId="1086"/>
        </pc:sldMkLst>
      </pc:sldChg>
      <pc:sldChg chg="modSp mod">
        <pc:chgData name="Alfred Asterjadhi" userId="39de57b9-85c0-4fd1-aaac-8ca2b6560ad0" providerId="ADAL" clId="{6DB0D687-C88D-4306-A291-1C75F3A322C2}" dt="2024-03-24T23:01:34.232" v="5735" actId="207"/>
        <pc:sldMkLst>
          <pc:docMk/>
          <pc:sldMk cId="2696388017" sldId="1087"/>
        </pc:sldMkLst>
      </pc:sldChg>
      <pc:sldChg chg="modSp mod">
        <pc:chgData name="Alfred Asterjadhi" userId="39de57b9-85c0-4fd1-aaac-8ca2b6560ad0" providerId="ADAL" clId="{6DB0D687-C88D-4306-A291-1C75F3A322C2}" dt="2024-03-24T23:08:21.542" v="5805" actId="207"/>
        <pc:sldMkLst>
          <pc:docMk/>
          <pc:sldMk cId="2082127564" sldId="1088"/>
        </pc:sldMkLst>
      </pc:sldChg>
      <pc:sldChg chg="modSp mod">
        <pc:chgData name="Alfred Asterjadhi" userId="39de57b9-85c0-4fd1-aaac-8ca2b6560ad0" providerId="ADAL" clId="{6DB0D687-C88D-4306-A291-1C75F3A322C2}" dt="2024-03-24T23:08:47.316" v="5809" actId="207"/>
        <pc:sldMkLst>
          <pc:docMk/>
          <pc:sldMk cId="2042963422" sldId="1089"/>
        </pc:sldMkLst>
      </pc:sldChg>
      <pc:sldChg chg="modSp mod">
        <pc:chgData name="Alfred Asterjadhi" userId="39de57b9-85c0-4fd1-aaac-8ca2b6560ad0" providerId="ADAL" clId="{6DB0D687-C88D-4306-A291-1C75F3A322C2}" dt="2024-03-12T05:16:25.384" v="3818" actId="403"/>
        <pc:sldMkLst>
          <pc:docMk/>
          <pc:sldMk cId="1787302382" sldId="1090"/>
        </pc:sldMkLst>
      </pc:sldChg>
      <pc:sldChg chg="modSp mod">
        <pc:chgData name="Alfred Asterjadhi" userId="39de57b9-85c0-4fd1-aaac-8ca2b6560ad0" providerId="ADAL" clId="{6DB0D687-C88D-4306-A291-1C75F3A322C2}" dt="2024-03-09T20:18:47.831" v="1766"/>
        <pc:sldMkLst>
          <pc:docMk/>
          <pc:sldMk cId="387064649" sldId="1091"/>
        </pc:sldMkLst>
      </pc:sldChg>
      <pc:sldChg chg="modSp mod">
        <pc:chgData name="Alfred Asterjadhi" userId="39de57b9-85c0-4fd1-aaac-8ca2b6560ad0" providerId="ADAL" clId="{6DB0D687-C88D-4306-A291-1C75F3A322C2}" dt="2024-03-24T23:08:02.751" v="5803" actId="207"/>
        <pc:sldMkLst>
          <pc:docMk/>
          <pc:sldMk cId="496318644" sldId="1092"/>
        </pc:sldMkLst>
      </pc:sldChg>
      <pc:sldChg chg="addSp modSp mod">
        <pc:chgData name="Alfred Asterjadhi" userId="39de57b9-85c0-4fd1-aaac-8ca2b6560ad0" providerId="ADAL" clId="{6DB0D687-C88D-4306-A291-1C75F3A322C2}" dt="2024-03-12T22:46:37.354" v="4294" actId="13926"/>
        <pc:sldMkLst>
          <pc:docMk/>
          <pc:sldMk cId="3174241725" sldId="1093"/>
        </pc:sldMkLst>
      </pc:sldChg>
      <pc:sldChg chg="modSp mod">
        <pc:chgData name="Alfred Asterjadhi" userId="39de57b9-85c0-4fd1-aaac-8ca2b6560ad0" providerId="ADAL" clId="{6DB0D687-C88D-4306-A291-1C75F3A322C2}" dt="2024-03-12T22:49:05.639" v="4337" actId="207"/>
        <pc:sldMkLst>
          <pc:docMk/>
          <pc:sldMk cId="888791386" sldId="1094"/>
        </pc:sldMkLst>
      </pc:sldChg>
      <pc:sldChg chg="modSp add mod">
        <pc:chgData name="Alfred Asterjadhi" userId="39de57b9-85c0-4fd1-aaac-8ca2b6560ad0" providerId="ADAL" clId="{6DB0D687-C88D-4306-A291-1C75F3A322C2}" dt="2024-03-24T23:04:06.124" v="5767" actId="207"/>
        <pc:sldMkLst>
          <pc:docMk/>
          <pc:sldMk cId="1539101784" sldId="1095"/>
        </pc:sldMkLst>
      </pc:sldChg>
      <pc:sldChg chg="modSp add mod">
        <pc:chgData name="Alfred Asterjadhi" userId="39de57b9-85c0-4fd1-aaac-8ca2b6560ad0" providerId="ADAL" clId="{6DB0D687-C88D-4306-A291-1C75F3A322C2}" dt="2024-03-24T23:03:01.143" v="5751" actId="207"/>
        <pc:sldMkLst>
          <pc:docMk/>
          <pc:sldMk cId="1266343830" sldId="1096"/>
        </pc:sldMkLst>
      </pc:sldChg>
      <pc:sldChg chg="modSp add mod">
        <pc:chgData name="Alfred Asterjadhi" userId="39de57b9-85c0-4fd1-aaac-8ca2b6560ad0" providerId="ADAL" clId="{6DB0D687-C88D-4306-A291-1C75F3A322C2}" dt="2024-03-24T23:08:36.580" v="5807" actId="207"/>
        <pc:sldMkLst>
          <pc:docMk/>
          <pc:sldMk cId="915975408" sldId="1097"/>
        </pc:sldMkLst>
      </pc:sldChg>
      <pc:sldChg chg="modSp add mod">
        <pc:chgData name="Alfred Asterjadhi" userId="39de57b9-85c0-4fd1-aaac-8ca2b6560ad0" providerId="ADAL" clId="{6DB0D687-C88D-4306-A291-1C75F3A322C2}" dt="2024-03-24T23:03:08.262" v="5753" actId="207"/>
        <pc:sldMkLst>
          <pc:docMk/>
          <pc:sldMk cId="1259583765" sldId="1098"/>
        </pc:sldMkLst>
      </pc:sldChg>
      <pc:sldChg chg="modSp add mod">
        <pc:chgData name="Alfred Asterjadhi" userId="39de57b9-85c0-4fd1-aaac-8ca2b6560ad0" providerId="ADAL" clId="{6DB0D687-C88D-4306-A291-1C75F3A322C2}" dt="2024-03-24T23:03:22.773" v="5757" actId="207"/>
        <pc:sldMkLst>
          <pc:docMk/>
          <pc:sldMk cId="950174829" sldId="1099"/>
        </pc:sldMkLst>
      </pc:sldChg>
      <pc:sldChg chg="modSp add mod">
        <pc:chgData name="Alfred Asterjadhi" userId="39de57b9-85c0-4fd1-aaac-8ca2b6560ad0" providerId="ADAL" clId="{6DB0D687-C88D-4306-A291-1C75F3A322C2}" dt="2024-03-14T06:15:28.244" v="4992" actId="207"/>
        <pc:sldMkLst>
          <pc:docMk/>
          <pc:sldMk cId="1079960312" sldId="1100"/>
        </pc:sldMkLst>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ldChg>
      <pc:sldChg chg="modSp add mod">
        <pc:chgData name="Alfred Asterjadhi" userId="39de57b9-85c0-4fd1-aaac-8ca2b6560ad0" providerId="ADAL" clId="{6DB0D687-C88D-4306-A291-1C75F3A322C2}" dt="2024-03-14T18:41:34.603" v="5480" actId="207"/>
        <pc:sldMkLst>
          <pc:docMk/>
          <pc:sldMk cId="1019001900" sldId="1104"/>
        </pc:sldMkLst>
      </pc:sldChg>
      <pc:sldChg chg="modSp add mod">
        <pc:chgData name="Alfred Asterjadhi" userId="39de57b9-85c0-4fd1-aaac-8ca2b6560ad0" providerId="ADAL" clId="{6DB0D687-C88D-4306-A291-1C75F3A322C2}" dt="2024-03-15T01:00:05.853" v="5725" actId="207"/>
        <pc:sldMkLst>
          <pc:docMk/>
          <pc:sldMk cId="1371861126" sldId="1105"/>
        </pc:sldMkLst>
      </pc:sldChg>
      <pc:sldChg chg="modSp add mod">
        <pc:chgData name="Alfred Asterjadhi" userId="39de57b9-85c0-4fd1-aaac-8ca2b6560ad0" providerId="ADAL" clId="{6DB0D687-C88D-4306-A291-1C75F3A322C2}" dt="2024-03-11T04:34:26.762" v="2393" actId="120"/>
        <pc:sldMkLst>
          <pc:docMk/>
          <pc:sldMk cId="3533002577" sldId="1106"/>
        </pc:sldMkLst>
      </pc:sldChg>
      <pc:sldChg chg="modSp add mod">
        <pc:chgData name="Alfred Asterjadhi" userId="39de57b9-85c0-4fd1-aaac-8ca2b6560ad0" providerId="ADAL" clId="{6DB0D687-C88D-4306-A291-1C75F3A322C2}" dt="2024-03-11T04:34:40.311" v="2398" actId="120"/>
        <pc:sldMkLst>
          <pc:docMk/>
          <pc:sldMk cId="1402068810" sldId="1107"/>
        </pc:sldMkLst>
      </pc:sldChg>
      <pc:sldChg chg="modSp add mod">
        <pc:chgData name="Alfred Asterjadhi" userId="39de57b9-85c0-4fd1-aaac-8ca2b6560ad0" providerId="ADAL" clId="{6DB0D687-C88D-4306-A291-1C75F3A322C2}" dt="2024-03-24T23:04:42.395" v="5771" actId="207"/>
        <pc:sldMkLst>
          <pc:docMk/>
          <pc:sldMk cId="1715563082" sldId="1108"/>
        </pc:sldMkLst>
      </pc:sldChg>
      <pc:sldChg chg="modSp add mod">
        <pc:chgData name="Alfred Asterjadhi" userId="39de57b9-85c0-4fd1-aaac-8ca2b6560ad0" providerId="ADAL" clId="{6DB0D687-C88D-4306-A291-1C75F3A322C2}" dt="2024-03-11T04:35:55.831" v="2424" actId="20577"/>
        <pc:sldMkLst>
          <pc:docMk/>
          <pc:sldMk cId="1840580647" sldId="1109"/>
        </pc:sldMkLst>
      </pc:sldChg>
      <pc:sldChg chg="modSp new mod">
        <pc:chgData name="Alfred Asterjadhi" userId="39de57b9-85c0-4fd1-aaac-8ca2b6560ad0" providerId="ADAL" clId="{6DB0D687-C88D-4306-A291-1C75F3A322C2}" dt="2024-03-12T16:20:51.327" v="4083" actId="6549"/>
        <pc:sldMkLst>
          <pc:docMk/>
          <pc:sldMk cId="750468216" sldId="1110"/>
        </pc:sldMkLst>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ldChg>
      <pc:sldChg chg="modSp add mod">
        <pc:chgData name="Alfred Asterjadhi" userId="39de57b9-85c0-4fd1-aaac-8ca2b6560ad0" providerId="ADAL" clId="{6DB0D687-C88D-4306-A291-1C75F3A322C2}" dt="2024-03-14T18:43:11.816" v="5531" actId="20577"/>
        <pc:sldMkLst>
          <pc:docMk/>
          <pc:sldMk cId="2132934075" sldId="1113"/>
        </pc:sldMkLst>
      </pc:sldChg>
      <pc:sldChg chg="modSp add mod ord">
        <pc:chgData name="Alfred Asterjadhi" userId="39de57b9-85c0-4fd1-aaac-8ca2b6560ad0" providerId="ADAL" clId="{6DB0D687-C88D-4306-A291-1C75F3A322C2}" dt="2024-03-14T18:42:55.738" v="5518" actId="114"/>
        <pc:sldMkLst>
          <pc:docMk/>
          <pc:sldMk cId="2871942750" sldId="1114"/>
        </pc:sldMkLst>
      </pc:sldChg>
      <pc:sldChg chg="addSp modSp new mod">
        <pc:chgData name="Alfred Asterjadhi" userId="39de57b9-85c0-4fd1-aaac-8ca2b6560ad0" providerId="ADAL" clId="{6DB0D687-C88D-4306-A291-1C75F3A322C2}" dt="2024-03-14T22:20:41.787" v="5650" actId="20577"/>
        <pc:sldMkLst>
          <pc:docMk/>
          <pc:sldMk cId="1535589863" sldId="1115"/>
        </pc:sldMkLst>
      </pc:sldChg>
      <pc:sldChg chg="modSp new mod">
        <pc:chgData name="Alfred Asterjadhi" userId="39de57b9-85c0-4fd1-aaac-8ca2b6560ad0" providerId="ADAL" clId="{6DB0D687-C88D-4306-A291-1C75F3A322C2}" dt="2024-03-14T18:42:48.106" v="5516" actId="114"/>
        <pc:sldMkLst>
          <pc:docMk/>
          <pc:sldMk cId="1267677627" sldId="1116"/>
        </pc:sldMkLst>
      </pc:sldChg>
      <pc:sldMasterChg chg="modSp mod">
        <pc:chgData name="Alfred Asterjadhi" userId="39de57b9-85c0-4fd1-aaac-8ca2b6560ad0" providerId="ADAL" clId="{6DB0D687-C88D-4306-A291-1C75F3A322C2}" dt="2024-03-15T01:09:59.836" v="5727" actId="20577"/>
        <pc:sldMasterMkLst>
          <pc:docMk/>
          <pc:sldMasterMk cId="0" sldId="2147483656"/>
        </pc:sldMasterMkLst>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7T00:20:27.490" v="16383" actId="207"/>
      <pc:docMkLst>
        <pc:docMk/>
      </pc:docMkLst>
      <pc:sldChg chg="modSp mod">
        <pc:chgData name="Alfred Asterjadhi" userId="39de57b9-85c0-4fd1-aaac-8ca2b6560ad0" providerId="ADAL" clId="{20C04A7C-C7CF-4EAA-88F9-CE4E5F5C1CFC}" dt="2025-01-06T15:45:36.687" v="1341" actId="20577"/>
        <pc:sldMkLst>
          <pc:docMk/>
          <pc:sldMk cId="0" sldId="256"/>
        </pc:sldMkLst>
        <pc:spChg chg="mod">
          <ac:chgData name="Alfred Asterjadhi" userId="39de57b9-85c0-4fd1-aaac-8ca2b6560ad0" providerId="ADAL" clId="{20C04A7C-C7CF-4EAA-88F9-CE4E5F5C1CFC}" dt="2025-01-06T15:44:38.632" v="1260" actId="20577"/>
          <ac:spMkLst>
            <pc:docMk/>
            <pc:sldMk cId="0" sldId="256"/>
            <ac:spMk id="6" creationId="{00000000-0000-0000-0000-000000000000}"/>
          </ac:spMkLst>
        </pc:spChg>
        <pc:spChg chg="mod">
          <ac:chgData name="Alfred Asterjadhi" userId="39de57b9-85c0-4fd1-aaac-8ca2b6560ad0" providerId="ADAL" clId="{20C04A7C-C7CF-4EAA-88F9-CE4E5F5C1CFC}" dt="2024-12-06T21:08:33.642" v="25" actId="20577"/>
          <ac:spMkLst>
            <pc:docMk/>
            <pc:sldMk cId="0" sldId="256"/>
            <ac:spMk id="3073" creationId="{00000000-0000-0000-0000-000000000000}"/>
          </ac:spMkLst>
        </pc:spChg>
        <pc:spChg chg="mod">
          <ac:chgData name="Alfred Asterjadhi" userId="39de57b9-85c0-4fd1-aaac-8ca2b6560ad0" providerId="ADAL" clId="{20C04A7C-C7CF-4EAA-88F9-CE4E5F5C1CFC}" dt="2025-01-06T15:45:36.687" v="1341" actId="20577"/>
          <ac:spMkLst>
            <pc:docMk/>
            <pc:sldMk cId="0" sldId="256"/>
            <ac:spMk id="3074" creationId="{00000000-0000-0000-0000-000000000000}"/>
          </ac:spMkLst>
        </pc:spChg>
      </pc:sldChg>
      <pc:sldChg chg="modSp mod">
        <pc:chgData name="Alfred Asterjadhi" userId="39de57b9-85c0-4fd1-aaac-8ca2b6560ad0" providerId="ADAL" clId="{20C04A7C-C7CF-4EAA-88F9-CE4E5F5C1CFC}" dt="2025-01-12T23:42:30.492" v="6249" actId="20577"/>
        <pc:sldMkLst>
          <pc:docMk/>
          <pc:sldMk cId="0" sldId="257"/>
        </pc:sldMkLst>
        <pc:spChg chg="mod">
          <ac:chgData name="Alfred Asterjadhi" userId="39de57b9-85c0-4fd1-aaac-8ca2b6560ad0" providerId="ADAL" clId="{20C04A7C-C7CF-4EAA-88F9-CE4E5F5C1CFC}" dt="2025-01-12T23:42:30.492" v="6249" actId="20577"/>
          <ac:spMkLst>
            <pc:docMk/>
            <pc:sldMk cId="0" sldId="257"/>
            <ac:spMk id="7" creationId="{4565958B-DD30-4EE7-AF20-DC550898176B}"/>
          </ac:spMkLst>
        </pc:spChg>
        <pc:spChg chg="mod">
          <ac:chgData name="Alfred Asterjadhi" userId="39de57b9-85c0-4fd1-aaac-8ca2b6560ad0" providerId="ADAL" clId="{20C04A7C-C7CF-4EAA-88F9-CE4E5F5C1CFC}" dt="2024-12-06T21:09:16.090" v="50" actId="20577"/>
          <ac:spMkLst>
            <pc:docMk/>
            <pc:sldMk cId="0" sldId="257"/>
            <ac:spMk id="4098" creationId="{00000000-0000-0000-0000-000000000000}"/>
          </ac:spMkLst>
        </pc:spChg>
      </pc:sldChg>
      <pc:sldChg chg="modSp mod">
        <pc:chgData name="Alfred Asterjadhi" userId="39de57b9-85c0-4fd1-aaac-8ca2b6560ad0" providerId="ADAL" clId="{20C04A7C-C7CF-4EAA-88F9-CE4E5F5C1CFC}" dt="2025-01-06T15:44:53.361" v="1263" actId="313"/>
        <pc:sldMkLst>
          <pc:docMk/>
          <pc:sldMk cId="3254182675" sldId="258"/>
        </pc:sldMkLst>
        <pc:spChg chg="mod">
          <ac:chgData name="Alfred Asterjadhi" userId="39de57b9-85c0-4fd1-aaac-8ca2b6560ad0" providerId="ADAL" clId="{20C04A7C-C7CF-4EAA-88F9-CE4E5F5C1CFC}" dt="2025-01-06T15:44:53.361" v="1263" actId="313"/>
          <ac:spMkLst>
            <pc:docMk/>
            <pc:sldMk cId="3254182675" sldId="258"/>
            <ac:spMk id="7" creationId="{4F62ADF5-BC8B-4EF4-B4E8-C355611EECFF}"/>
          </ac:spMkLst>
        </pc:spChg>
      </pc:sldChg>
      <pc:sldChg chg="modSp mod">
        <pc:chgData name="Alfred Asterjadhi" userId="39de57b9-85c0-4fd1-aaac-8ca2b6560ad0" providerId="ADAL" clId="{20C04A7C-C7CF-4EAA-88F9-CE4E5F5C1CFC}" dt="2025-01-06T15:44:54.312" v="1265" actId="313"/>
        <pc:sldMkLst>
          <pc:docMk/>
          <pc:sldMk cId="3136880362" sldId="260"/>
        </pc:sldMkLst>
        <pc:spChg chg="mod">
          <ac:chgData name="Alfred Asterjadhi" userId="39de57b9-85c0-4fd1-aaac-8ca2b6560ad0" providerId="ADAL" clId="{20C04A7C-C7CF-4EAA-88F9-CE4E5F5C1CFC}" dt="2025-01-06T15:44:54.312" v="1265" actId="313"/>
          <ac:spMkLst>
            <pc:docMk/>
            <pc:sldMk cId="3136880362" sldId="260"/>
            <ac:spMk id="7" creationId="{733EE7F5-4D25-4915-8021-FD9EE23E2C32}"/>
          </ac:spMkLst>
        </pc:spChg>
      </pc:sldChg>
      <pc:sldChg chg="modSp mod">
        <pc:chgData name="Alfred Asterjadhi" userId="39de57b9-85c0-4fd1-aaac-8ca2b6560ad0" providerId="ADAL" clId="{20C04A7C-C7CF-4EAA-88F9-CE4E5F5C1CFC}" dt="2025-01-06T15:44:55.177" v="1267" actId="313"/>
        <pc:sldMkLst>
          <pc:docMk/>
          <pc:sldMk cId="1676196551" sldId="261"/>
        </pc:sldMkLst>
        <pc:spChg chg="mod">
          <ac:chgData name="Alfred Asterjadhi" userId="39de57b9-85c0-4fd1-aaac-8ca2b6560ad0" providerId="ADAL" clId="{20C04A7C-C7CF-4EAA-88F9-CE4E5F5C1CFC}" dt="2025-01-06T15:44:55.177" v="1267" actId="313"/>
          <ac:spMkLst>
            <pc:docMk/>
            <pc:sldMk cId="1676196551" sldId="261"/>
            <ac:spMk id="7" creationId="{0A0F1EBF-63A8-4C75-8DB7-0D8CD44D0896}"/>
          </ac:spMkLst>
        </pc:spChg>
      </pc:sldChg>
      <pc:sldChg chg="modSp mod">
        <pc:chgData name="Alfred Asterjadhi" userId="39de57b9-85c0-4fd1-aaac-8ca2b6560ad0" providerId="ADAL" clId="{20C04A7C-C7CF-4EAA-88F9-CE4E5F5C1CFC}" dt="2025-01-06T15:44:55.639" v="1268" actId="313"/>
        <pc:sldMkLst>
          <pc:docMk/>
          <pc:sldMk cId="2927177891" sldId="263"/>
        </pc:sldMkLst>
        <pc:spChg chg="mod">
          <ac:chgData name="Alfred Asterjadhi" userId="39de57b9-85c0-4fd1-aaac-8ca2b6560ad0" providerId="ADAL" clId="{20C04A7C-C7CF-4EAA-88F9-CE4E5F5C1CFC}" dt="2025-01-06T15:44:55.639" v="1268" actId="313"/>
          <ac:spMkLst>
            <pc:docMk/>
            <pc:sldMk cId="2927177891" sldId="263"/>
            <ac:spMk id="9" creationId="{4BB4CFD1-21C6-467E-AB6E-3577A473F86D}"/>
          </ac:spMkLst>
        </pc:spChg>
      </pc:sldChg>
      <pc:sldChg chg="modSp mod">
        <pc:chgData name="Alfred Asterjadhi" userId="39de57b9-85c0-4fd1-aaac-8ca2b6560ad0" providerId="ADAL" clId="{20C04A7C-C7CF-4EAA-88F9-CE4E5F5C1CFC}" dt="2025-01-06T15:44:56.039" v="1269" actId="313"/>
        <pc:sldMkLst>
          <pc:docMk/>
          <pc:sldMk cId="4277600907" sldId="264"/>
        </pc:sldMkLst>
        <pc:spChg chg="mod">
          <ac:chgData name="Alfred Asterjadhi" userId="39de57b9-85c0-4fd1-aaac-8ca2b6560ad0" providerId="ADAL" clId="{20C04A7C-C7CF-4EAA-88F9-CE4E5F5C1CFC}" dt="2025-01-06T15:44:56.039" v="1269" actId="313"/>
          <ac:spMkLst>
            <pc:docMk/>
            <pc:sldMk cId="4277600907" sldId="264"/>
            <ac:spMk id="8" creationId="{B2C4C695-AFB3-4956-B721-DB0805BA0685}"/>
          </ac:spMkLst>
        </pc:spChg>
      </pc:sldChg>
      <pc:sldChg chg="modSp mod">
        <pc:chgData name="Alfred Asterjadhi" userId="39de57b9-85c0-4fd1-aaac-8ca2b6560ad0" providerId="ADAL" clId="{20C04A7C-C7CF-4EAA-88F9-CE4E5F5C1CFC}" dt="2025-01-06T15:44:56.240" v="1270" actId="313"/>
        <pc:sldMkLst>
          <pc:docMk/>
          <pc:sldMk cId="2436815634" sldId="265"/>
        </pc:sldMkLst>
        <pc:spChg chg="mod">
          <ac:chgData name="Alfred Asterjadhi" userId="39de57b9-85c0-4fd1-aaac-8ca2b6560ad0" providerId="ADAL" clId="{20C04A7C-C7CF-4EAA-88F9-CE4E5F5C1CFC}" dt="2025-01-06T15:44:56.240" v="1270" actId="313"/>
          <ac:spMkLst>
            <pc:docMk/>
            <pc:sldMk cId="2436815634" sldId="265"/>
            <ac:spMk id="9" creationId="{535943CE-0A57-43F4-9844-46B4091CBC16}"/>
          </ac:spMkLst>
        </pc:spChg>
      </pc:sldChg>
      <pc:sldChg chg="modSp mod">
        <pc:chgData name="Alfred Asterjadhi" userId="39de57b9-85c0-4fd1-aaac-8ca2b6560ad0" providerId="ADAL" clId="{20C04A7C-C7CF-4EAA-88F9-CE4E5F5C1CFC}" dt="2025-01-06T15:44:56.389" v="1271" actId="313"/>
        <pc:sldMkLst>
          <pc:docMk/>
          <pc:sldMk cId="2400177835" sldId="266"/>
        </pc:sldMkLst>
        <pc:spChg chg="mod">
          <ac:chgData name="Alfred Asterjadhi" userId="39de57b9-85c0-4fd1-aaac-8ca2b6560ad0" providerId="ADAL" clId="{20C04A7C-C7CF-4EAA-88F9-CE4E5F5C1CFC}" dt="2025-01-06T15:44:56.389" v="1271" actId="313"/>
          <ac:spMkLst>
            <pc:docMk/>
            <pc:sldMk cId="2400177835" sldId="266"/>
            <ac:spMk id="8" creationId="{C5505616-1CE2-43B4-878B-31634EEB6CA7}"/>
          </ac:spMkLst>
        </pc:spChg>
      </pc:sldChg>
      <pc:sldChg chg="modSp mod">
        <pc:chgData name="Alfred Asterjadhi" userId="39de57b9-85c0-4fd1-aaac-8ca2b6560ad0" providerId="ADAL" clId="{20C04A7C-C7CF-4EAA-88F9-CE4E5F5C1CFC}" dt="2025-01-06T15:44:57.409" v="1276" actId="313"/>
        <pc:sldMkLst>
          <pc:docMk/>
          <pc:sldMk cId="132832093" sldId="267"/>
        </pc:sldMkLst>
        <pc:spChg chg="mod">
          <ac:chgData name="Alfred Asterjadhi" userId="39de57b9-85c0-4fd1-aaac-8ca2b6560ad0" providerId="ADAL" clId="{20C04A7C-C7CF-4EAA-88F9-CE4E5F5C1CFC}" dt="2024-12-06T21:18:15.186" v="326" actId="20577"/>
          <ac:spMkLst>
            <pc:docMk/>
            <pc:sldMk cId="132832093" sldId="267"/>
            <ac:spMk id="3" creationId="{00000000-0000-0000-0000-000000000000}"/>
          </ac:spMkLst>
        </pc:spChg>
        <pc:spChg chg="mod">
          <ac:chgData name="Alfred Asterjadhi" userId="39de57b9-85c0-4fd1-aaac-8ca2b6560ad0" providerId="ADAL" clId="{20C04A7C-C7CF-4EAA-88F9-CE4E5F5C1CFC}" dt="2025-01-06T15:44:57.409" v="1276" actId="313"/>
          <ac:spMkLst>
            <pc:docMk/>
            <pc:sldMk cId="132832093" sldId="267"/>
            <ac:spMk id="7" creationId="{C00CAC69-BF6D-4936-9CE0-D96F88ACD748}"/>
          </ac:spMkLst>
        </pc:spChg>
      </pc:sldChg>
      <pc:sldChg chg="modSp mod">
        <pc:chgData name="Alfred Asterjadhi" userId="39de57b9-85c0-4fd1-aaac-8ca2b6560ad0" providerId="ADAL" clId="{20C04A7C-C7CF-4EAA-88F9-CE4E5F5C1CFC}" dt="2025-01-12T09:13:57.960" v="5915" actId="20577"/>
        <pc:sldMkLst>
          <pc:docMk/>
          <pc:sldMk cId="3976818858" sldId="269"/>
        </pc:sldMkLst>
        <pc:spChg chg="mod">
          <ac:chgData name="Alfred Asterjadhi" userId="39de57b9-85c0-4fd1-aaac-8ca2b6560ad0" providerId="ADAL" clId="{20C04A7C-C7CF-4EAA-88F9-CE4E5F5C1CFC}" dt="2024-12-06T21:20:39.397" v="339" actId="13926"/>
          <ac:spMkLst>
            <pc:docMk/>
            <pc:sldMk cId="3976818858" sldId="269"/>
            <ac:spMk id="2" creationId="{00000000-0000-0000-0000-000000000000}"/>
          </ac:spMkLst>
        </pc:spChg>
        <pc:spChg chg="mod">
          <ac:chgData name="Alfred Asterjadhi" userId="39de57b9-85c0-4fd1-aaac-8ca2b6560ad0" providerId="ADAL" clId="{20C04A7C-C7CF-4EAA-88F9-CE4E5F5C1CFC}" dt="2025-01-06T15:44:57.799" v="1278" actId="313"/>
          <ac:spMkLst>
            <pc:docMk/>
            <pc:sldMk cId="3976818858" sldId="269"/>
            <ac:spMk id="6" creationId="{00000000-0000-0000-0000-000000000000}"/>
          </ac:spMkLst>
        </pc:spChg>
        <pc:graphicFrameChg chg="mod modGraphic">
          <ac:chgData name="Alfred Asterjadhi" userId="39de57b9-85c0-4fd1-aaac-8ca2b6560ad0" providerId="ADAL" clId="{20C04A7C-C7CF-4EAA-88F9-CE4E5F5C1CFC}" dt="2025-01-12T09:13:57.960" v="5915"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0C04A7C-C7CF-4EAA-88F9-CE4E5F5C1CFC}" dt="2025-01-06T15:44:56.563" v="1272" actId="313"/>
        <pc:sldMkLst>
          <pc:docMk/>
          <pc:sldMk cId="3387863760" sldId="270"/>
        </pc:sldMkLst>
        <pc:spChg chg="mod">
          <ac:chgData name="Alfred Asterjadhi" userId="39de57b9-85c0-4fd1-aaac-8ca2b6560ad0" providerId="ADAL" clId="{20C04A7C-C7CF-4EAA-88F9-CE4E5F5C1CFC}" dt="2025-01-06T15:44:56.563" v="1272" actId="313"/>
          <ac:spMkLst>
            <pc:docMk/>
            <pc:sldMk cId="3387863760" sldId="270"/>
            <ac:spMk id="8" creationId="{B1C9D975-9B89-429E-A2AD-175C2CE0D83A}"/>
          </ac:spMkLst>
        </pc:spChg>
      </pc:sldChg>
      <pc:sldChg chg="modSp mod">
        <pc:chgData name="Alfred Asterjadhi" userId="39de57b9-85c0-4fd1-aaac-8ca2b6560ad0" providerId="ADAL" clId="{20C04A7C-C7CF-4EAA-88F9-CE4E5F5C1CFC}" dt="2025-01-06T15:44:57.615" v="1277" actId="313"/>
        <pc:sldMkLst>
          <pc:docMk/>
          <pc:sldMk cId="2243228416" sldId="299"/>
        </pc:sldMkLst>
        <pc:spChg chg="mod">
          <ac:chgData name="Alfred Asterjadhi" userId="39de57b9-85c0-4fd1-aaac-8ca2b6560ad0" providerId="ADAL" clId="{20C04A7C-C7CF-4EAA-88F9-CE4E5F5C1CFC}" dt="2024-12-06T21:32:46.374" v="486" actId="14100"/>
          <ac:spMkLst>
            <pc:docMk/>
            <pc:sldMk cId="2243228416" sldId="299"/>
            <ac:spMk id="2" creationId="{D98037EA-01CD-49B6-9BB5-232DD9A4DDC5}"/>
          </ac:spMkLst>
        </pc:spChg>
        <pc:spChg chg="mod">
          <ac:chgData name="Alfred Asterjadhi" userId="39de57b9-85c0-4fd1-aaac-8ca2b6560ad0" providerId="ADAL" clId="{20C04A7C-C7CF-4EAA-88F9-CE4E5F5C1CFC}" dt="2025-01-06T15:42:48.177" v="1228" actId="404"/>
          <ac:spMkLst>
            <pc:docMk/>
            <pc:sldMk cId="2243228416" sldId="299"/>
            <ac:spMk id="3" creationId="{3857177C-4F12-41D1-AB93-6925069E5DB9}"/>
          </ac:spMkLst>
        </pc:spChg>
        <pc:spChg chg="mod">
          <ac:chgData name="Alfred Asterjadhi" userId="39de57b9-85c0-4fd1-aaac-8ca2b6560ad0" providerId="ADAL" clId="{20C04A7C-C7CF-4EAA-88F9-CE4E5F5C1CFC}" dt="2025-01-06T15:44:57.615" v="1277" actId="313"/>
          <ac:spMkLst>
            <pc:docMk/>
            <pc:sldMk cId="2243228416" sldId="299"/>
            <ac:spMk id="8" creationId="{ADA0A8BA-AA59-4AB6-9BD0-89E3B2E275F5}"/>
          </ac:spMkLst>
        </pc:spChg>
        <pc:spChg chg="mod">
          <ac:chgData name="Alfred Asterjadhi" userId="39de57b9-85c0-4fd1-aaac-8ca2b6560ad0" providerId="ADAL" clId="{20C04A7C-C7CF-4EAA-88F9-CE4E5F5C1CFC}" dt="2025-01-06T15:43:20.960" v="1232"/>
          <ac:spMkLst>
            <pc:docMk/>
            <pc:sldMk cId="2243228416" sldId="299"/>
            <ac:spMk id="17" creationId="{442A1050-6527-4B2E-A943-E125D6B48B52}"/>
          </ac:spMkLst>
        </pc:spChg>
      </pc:sldChg>
      <pc:sldChg chg="modSp mod">
        <pc:chgData name="Alfred Asterjadhi" userId="39de57b9-85c0-4fd1-aaac-8ca2b6560ad0" providerId="ADAL" clId="{20C04A7C-C7CF-4EAA-88F9-CE4E5F5C1CFC}" dt="2025-01-06T15:45:09.481" v="1330" actId="313"/>
        <pc:sldMkLst>
          <pc:docMk/>
          <pc:sldMk cId="1677969607" sldId="323"/>
        </pc:sldMkLst>
        <pc:spChg chg="mod">
          <ac:chgData name="Alfred Asterjadhi" userId="39de57b9-85c0-4fd1-aaac-8ca2b6560ad0" providerId="ADAL" clId="{20C04A7C-C7CF-4EAA-88F9-CE4E5F5C1CFC}" dt="2025-01-06T15:45:09.481" v="1330" actId="313"/>
          <ac:spMkLst>
            <pc:docMk/>
            <pc:sldMk cId="1677969607" sldId="323"/>
            <ac:spMk id="7" creationId="{247ADCDE-7164-400D-8B27-4BAED4FE7810}"/>
          </ac:spMkLst>
        </pc:spChg>
      </pc:sldChg>
      <pc:sldChg chg="modSp mod">
        <pc:chgData name="Alfred Asterjadhi" userId="39de57b9-85c0-4fd1-aaac-8ca2b6560ad0" providerId="ADAL" clId="{20C04A7C-C7CF-4EAA-88F9-CE4E5F5C1CFC}" dt="2025-01-06T15:44:54.799" v="1266" actId="313"/>
        <pc:sldMkLst>
          <pc:docMk/>
          <pc:sldMk cId="1908471061" sldId="328"/>
        </pc:sldMkLst>
        <pc:spChg chg="mod">
          <ac:chgData name="Alfred Asterjadhi" userId="39de57b9-85c0-4fd1-aaac-8ca2b6560ad0" providerId="ADAL" clId="{20C04A7C-C7CF-4EAA-88F9-CE4E5F5C1CFC}" dt="2024-12-06T21:31:34.321" v="483" actId="20577"/>
          <ac:spMkLst>
            <pc:docMk/>
            <pc:sldMk cId="1908471061" sldId="328"/>
            <ac:spMk id="3" creationId="{3EF9BE80-D462-4B64-8448-3B553445EDCF}"/>
          </ac:spMkLst>
        </pc:spChg>
        <pc:spChg chg="mod">
          <ac:chgData name="Alfred Asterjadhi" userId="39de57b9-85c0-4fd1-aaac-8ca2b6560ad0" providerId="ADAL" clId="{20C04A7C-C7CF-4EAA-88F9-CE4E5F5C1CFC}" dt="2025-01-06T15:44:54.799" v="1266" actId="313"/>
          <ac:spMkLst>
            <pc:docMk/>
            <pc:sldMk cId="1908471061" sldId="328"/>
            <ac:spMk id="6" creationId="{FCA6EDD1-4720-45B9-8B18-08C7AF47C492}"/>
          </ac:spMkLst>
        </pc:spChg>
      </pc:sldChg>
      <pc:sldChg chg="modSp mod">
        <pc:chgData name="Alfred Asterjadhi" userId="39de57b9-85c0-4fd1-aaac-8ca2b6560ad0" providerId="ADAL" clId="{20C04A7C-C7CF-4EAA-88F9-CE4E5F5C1CFC}" dt="2025-01-06T15:44:56.699" v="1273" actId="313"/>
        <pc:sldMkLst>
          <pc:docMk/>
          <pc:sldMk cId="15571502" sldId="330"/>
        </pc:sldMkLst>
        <pc:spChg chg="mod">
          <ac:chgData name="Alfred Asterjadhi" userId="39de57b9-85c0-4fd1-aaac-8ca2b6560ad0" providerId="ADAL" clId="{20C04A7C-C7CF-4EAA-88F9-CE4E5F5C1CFC}" dt="2025-01-06T15:44:56.699" v="1273" actId="313"/>
          <ac:spMkLst>
            <pc:docMk/>
            <pc:sldMk cId="15571502" sldId="330"/>
            <ac:spMk id="6" creationId="{5C48BDE3-7807-417F-A4F1-5356D38590CA}"/>
          </ac:spMkLst>
        </pc:spChg>
      </pc:sldChg>
      <pc:sldChg chg="modSp mod">
        <pc:chgData name="Alfred Asterjadhi" userId="39de57b9-85c0-4fd1-aaac-8ca2b6560ad0" providerId="ADAL" clId="{20C04A7C-C7CF-4EAA-88F9-CE4E5F5C1CFC}" dt="2025-01-06T15:44:57.039" v="1274" actId="313"/>
        <pc:sldMkLst>
          <pc:docMk/>
          <pc:sldMk cId="3200711991" sldId="331"/>
        </pc:sldMkLst>
        <pc:spChg chg="mod">
          <ac:chgData name="Alfred Asterjadhi" userId="39de57b9-85c0-4fd1-aaac-8ca2b6560ad0" providerId="ADAL" clId="{20C04A7C-C7CF-4EAA-88F9-CE4E5F5C1CFC}" dt="2025-01-06T15:44:57.039" v="1274" actId="313"/>
          <ac:spMkLst>
            <pc:docMk/>
            <pc:sldMk cId="3200711991" sldId="331"/>
            <ac:spMk id="6" creationId="{C3BF5992-FFFD-4B64-900D-0590BA3C03CE}"/>
          </ac:spMkLst>
        </pc:spChg>
      </pc:sldChg>
      <pc:sldChg chg="modSp mod">
        <pc:chgData name="Alfred Asterjadhi" userId="39de57b9-85c0-4fd1-aaac-8ca2b6560ad0" providerId="ADAL" clId="{20C04A7C-C7CF-4EAA-88F9-CE4E5F5C1CFC}" dt="2025-01-06T15:44:57.226" v="1275" actId="313"/>
        <pc:sldMkLst>
          <pc:docMk/>
          <pc:sldMk cId="2409609221" sldId="332"/>
        </pc:sldMkLst>
        <pc:spChg chg="mod">
          <ac:chgData name="Alfred Asterjadhi" userId="39de57b9-85c0-4fd1-aaac-8ca2b6560ad0" providerId="ADAL" clId="{20C04A7C-C7CF-4EAA-88F9-CE4E5F5C1CFC}" dt="2025-01-06T15:44:57.226" v="1275" actId="313"/>
          <ac:spMkLst>
            <pc:docMk/>
            <pc:sldMk cId="2409609221" sldId="332"/>
            <ac:spMk id="6" creationId="{2B4D6F20-084B-4EE9-AD6D-290838010348}"/>
          </ac:spMkLst>
        </pc:spChg>
      </pc:sldChg>
      <pc:sldChg chg="modSp mod">
        <pc:chgData name="Alfred Asterjadhi" userId="39de57b9-85c0-4fd1-aaac-8ca2b6560ad0" providerId="ADAL" clId="{20C04A7C-C7CF-4EAA-88F9-CE4E5F5C1CFC}" dt="2025-01-06T15:44:52.704" v="1262" actId="313"/>
        <pc:sldMkLst>
          <pc:docMk/>
          <pc:sldMk cId="3843208451" sldId="333"/>
        </pc:sldMkLst>
        <pc:spChg chg="mod">
          <ac:chgData name="Alfred Asterjadhi" userId="39de57b9-85c0-4fd1-aaac-8ca2b6560ad0" providerId="ADAL" clId="{20C04A7C-C7CF-4EAA-88F9-CE4E5F5C1CFC}" dt="2024-12-09T19:37:05.688" v="1179" actId="207"/>
          <ac:spMkLst>
            <pc:docMk/>
            <pc:sldMk cId="3843208451" sldId="333"/>
            <ac:spMk id="2" creationId="{1790C6A9-20C4-440F-BC51-97DC4C9B7E71}"/>
          </ac:spMkLst>
        </pc:spChg>
        <pc:spChg chg="mod">
          <ac:chgData name="Alfred Asterjadhi" userId="39de57b9-85c0-4fd1-aaac-8ca2b6560ad0" providerId="ADAL" clId="{20C04A7C-C7CF-4EAA-88F9-CE4E5F5C1CFC}" dt="2024-12-09T19:36:58.468" v="1178" actId="404"/>
          <ac:spMkLst>
            <pc:docMk/>
            <pc:sldMk cId="3843208451" sldId="333"/>
            <ac:spMk id="3" creationId="{918D7AE7-F661-4AD4-9210-88B6E5699ED9}"/>
          </ac:spMkLst>
        </pc:spChg>
        <pc:spChg chg="mod">
          <ac:chgData name="Alfred Asterjadhi" userId="39de57b9-85c0-4fd1-aaac-8ca2b6560ad0" providerId="ADAL" clId="{20C04A7C-C7CF-4EAA-88F9-CE4E5F5C1CFC}" dt="2025-01-06T15:44:52.704" v="1262" actId="313"/>
          <ac:spMkLst>
            <pc:docMk/>
            <pc:sldMk cId="3843208451" sldId="333"/>
            <ac:spMk id="6" creationId="{A8221584-6364-48AC-B1C3-833137C81726}"/>
          </ac:spMkLst>
        </pc:spChg>
      </pc:sldChg>
      <pc:sldChg chg="modSp mod">
        <pc:chgData name="Alfred Asterjadhi" userId="39de57b9-85c0-4fd1-aaac-8ca2b6560ad0" providerId="ADAL" clId="{20C04A7C-C7CF-4EAA-88F9-CE4E5F5C1CFC}" dt="2025-01-06T15:44:53.872" v="1264" actId="313"/>
        <pc:sldMkLst>
          <pc:docMk/>
          <pc:sldMk cId="3977221359" sldId="340"/>
        </pc:sldMkLst>
        <pc:spChg chg="mod">
          <ac:chgData name="Alfred Asterjadhi" userId="39de57b9-85c0-4fd1-aaac-8ca2b6560ad0" providerId="ADAL" clId="{20C04A7C-C7CF-4EAA-88F9-CE4E5F5C1CFC}" dt="2025-01-06T15:44:53.872" v="1264" actId="313"/>
          <ac:spMkLst>
            <pc:docMk/>
            <pc:sldMk cId="3977221359" sldId="340"/>
            <ac:spMk id="6" creationId="{BC264D22-EE96-4B0F-90AA-B4358FF19246}"/>
          </ac:spMkLst>
        </pc:spChg>
      </pc:sldChg>
      <pc:sldChg chg="modSp mod">
        <pc:chgData name="Alfred Asterjadhi" userId="39de57b9-85c0-4fd1-aaac-8ca2b6560ad0" providerId="ADAL" clId="{20C04A7C-C7CF-4EAA-88F9-CE4E5F5C1CFC}" dt="2025-01-16T07:06:44.449" v="16295" actId="20577"/>
        <pc:sldMkLst>
          <pc:docMk/>
          <pc:sldMk cId="3930036297" sldId="356"/>
        </pc:sldMkLst>
        <pc:spChg chg="mod">
          <ac:chgData name="Alfred Asterjadhi" userId="39de57b9-85c0-4fd1-aaac-8ca2b6560ad0" providerId="ADAL" clId="{20C04A7C-C7CF-4EAA-88F9-CE4E5F5C1CFC}" dt="2025-01-12T09:39:14.725" v="6100" actId="13926"/>
          <ac:spMkLst>
            <pc:docMk/>
            <pc:sldMk cId="3930036297" sldId="356"/>
            <ac:spMk id="2" creationId="{4B5F0D0E-8BB7-48AB-9160-728B8B3399A2}"/>
          </ac:spMkLst>
        </pc:spChg>
        <pc:spChg chg="mod">
          <ac:chgData name="Alfred Asterjadhi" userId="39de57b9-85c0-4fd1-aaac-8ca2b6560ad0" providerId="ADAL" clId="{20C04A7C-C7CF-4EAA-88F9-CE4E5F5C1CFC}" dt="2025-01-16T07:06:44.449" v="16295" actId="20577"/>
          <ac:spMkLst>
            <pc:docMk/>
            <pc:sldMk cId="3930036297" sldId="356"/>
            <ac:spMk id="3" creationId="{DFB0BA47-D7B6-4F95-932E-A7AA615BC440}"/>
          </ac:spMkLst>
        </pc:spChg>
        <pc:spChg chg="mod">
          <ac:chgData name="Alfred Asterjadhi" userId="39de57b9-85c0-4fd1-aaac-8ca2b6560ad0" providerId="ADAL" clId="{20C04A7C-C7CF-4EAA-88F9-CE4E5F5C1CFC}" dt="2025-01-06T15:45:06.409" v="1322" actId="313"/>
          <ac:spMkLst>
            <pc:docMk/>
            <pc:sldMk cId="3930036297" sldId="356"/>
            <ac:spMk id="6" creationId="{974B2026-97FB-40D2-8F22-7E6D319B4EA2}"/>
          </ac:spMkLst>
        </pc:spChg>
      </pc:sldChg>
      <pc:sldChg chg="addSp delSp modSp mod chgLayout">
        <pc:chgData name="Alfred Asterjadhi" userId="39de57b9-85c0-4fd1-aaac-8ca2b6560ad0" providerId="ADAL" clId="{20C04A7C-C7CF-4EAA-88F9-CE4E5F5C1CFC}" dt="2025-01-16T08:30:07.504" v="16366" actId="13926"/>
        <pc:sldMkLst>
          <pc:docMk/>
          <pc:sldMk cId="3576977642" sldId="362"/>
        </pc:sldMkLst>
        <pc:spChg chg="mod ord">
          <ac:chgData name="Alfred Asterjadhi" userId="39de57b9-85c0-4fd1-aaac-8ca2b6560ad0" providerId="ADAL" clId="{20C04A7C-C7CF-4EAA-88F9-CE4E5F5C1CFC}" dt="2025-01-16T05:19:23.060" v="15377"/>
          <ac:spMkLst>
            <pc:docMk/>
            <pc:sldMk cId="3576977642" sldId="362"/>
            <ac:spMk id="2" creationId="{0EAF4D72-7EB5-22A3-403A-E095C87E6E26}"/>
          </ac:spMkLst>
        </pc:spChg>
        <pc:spChg chg="mod ord">
          <ac:chgData name="Alfred Asterjadhi" userId="39de57b9-85c0-4fd1-aaac-8ca2b6560ad0" providerId="ADAL" clId="{20C04A7C-C7CF-4EAA-88F9-CE4E5F5C1CFC}" dt="2024-12-06T21:52:06.226" v="1120" actId="6264"/>
          <ac:spMkLst>
            <pc:docMk/>
            <pc:sldMk cId="3576977642" sldId="362"/>
            <ac:spMk id="4" creationId="{42DA2380-6213-B25D-B7D7-77DB25F18500}"/>
          </ac:spMkLst>
        </pc:spChg>
        <pc:spChg chg="mod ord">
          <ac:chgData name="Alfred Asterjadhi" userId="39de57b9-85c0-4fd1-aaac-8ca2b6560ad0" providerId="ADAL" clId="{20C04A7C-C7CF-4EAA-88F9-CE4E5F5C1CFC}" dt="2024-12-06T21:52:06.226" v="1120" actId="6264"/>
          <ac:spMkLst>
            <pc:docMk/>
            <pc:sldMk cId="3576977642" sldId="362"/>
            <ac:spMk id="5" creationId="{842B70E7-0012-CD41-8829-02BD81D114F8}"/>
          </ac:spMkLst>
        </pc:spChg>
        <pc:spChg chg="mod ord">
          <ac:chgData name="Alfred Asterjadhi" userId="39de57b9-85c0-4fd1-aaac-8ca2b6560ad0" providerId="ADAL" clId="{20C04A7C-C7CF-4EAA-88F9-CE4E5F5C1CFC}" dt="2025-01-06T15:45:07.881" v="1328" actId="313"/>
          <ac:spMkLst>
            <pc:docMk/>
            <pc:sldMk cId="3576977642" sldId="362"/>
            <ac:spMk id="6" creationId="{3DD21102-AAEB-13F6-15EC-3CBBC04B5637}"/>
          </ac:spMkLst>
        </pc:spChg>
        <pc:spChg chg="add mod ord">
          <ac:chgData name="Alfred Asterjadhi" userId="39de57b9-85c0-4fd1-aaac-8ca2b6560ad0" providerId="ADAL" clId="{20C04A7C-C7CF-4EAA-88F9-CE4E5F5C1CFC}" dt="2025-01-16T08:30:07.504" v="16366" actId="13926"/>
          <ac:spMkLst>
            <pc:docMk/>
            <pc:sldMk cId="3576977642" sldId="362"/>
            <ac:spMk id="11" creationId="{BB9C968F-16D2-5407-CC98-35417507BC73}"/>
          </ac:spMkLst>
        </pc:spChg>
      </pc:sldChg>
      <pc:sldChg chg="addSp delSp modSp mod chgLayout">
        <pc:chgData name="Alfred Asterjadhi" userId="39de57b9-85c0-4fd1-aaac-8ca2b6560ad0" providerId="ADAL" clId="{20C04A7C-C7CF-4EAA-88F9-CE4E5F5C1CFC}" dt="2025-01-16T08:32:04.811" v="16373" actId="207"/>
        <pc:sldMkLst>
          <pc:docMk/>
          <pc:sldMk cId="3140364693" sldId="997"/>
        </pc:sldMkLst>
        <pc:spChg chg="mod ord">
          <ac:chgData name="Alfred Asterjadhi" userId="39de57b9-85c0-4fd1-aaac-8ca2b6560ad0" providerId="ADAL" clId="{20C04A7C-C7CF-4EAA-88F9-CE4E5F5C1CFC}" dt="2025-01-16T05:59:43.564" v="16005" actId="13926"/>
          <ac:spMkLst>
            <pc:docMk/>
            <pc:sldMk cId="3140364693" sldId="997"/>
            <ac:spMk id="2" creationId="{9452E713-66E3-6C0E-64DF-B60116957A3F}"/>
          </ac:spMkLst>
        </pc:spChg>
        <pc:spChg chg="mod ord">
          <ac:chgData name="Alfred Asterjadhi" userId="39de57b9-85c0-4fd1-aaac-8ca2b6560ad0" providerId="ADAL" clId="{20C04A7C-C7CF-4EAA-88F9-CE4E5F5C1CFC}" dt="2024-12-06T21:52:01.130" v="1118" actId="6264"/>
          <ac:spMkLst>
            <pc:docMk/>
            <pc:sldMk cId="3140364693" sldId="997"/>
            <ac:spMk id="4" creationId="{0154D91C-67BB-A57C-5173-47D13B51F834}"/>
          </ac:spMkLst>
        </pc:spChg>
        <pc:spChg chg="mod ord">
          <ac:chgData name="Alfred Asterjadhi" userId="39de57b9-85c0-4fd1-aaac-8ca2b6560ad0" providerId="ADAL" clId="{20C04A7C-C7CF-4EAA-88F9-CE4E5F5C1CFC}" dt="2024-12-06T21:52:01.130" v="1118" actId="6264"/>
          <ac:spMkLst>
            <pc:docMk/>
            <pc:sldMk cId="3140364693" sldId="997"/>
            <ac:spMk id="5" creationId="{9875C167-778F-CFEE-1F8A-23FE481B42AE}"/>
          </ac:spMkLst>
        </pc:spChg>
        <pc:spChg chg="mod ord">
          <ac:chgData name="Alfred Asterjadhi" userId="39de57b9-85c0-4fd1-aaac-8ca2b6560ad0" providerId="ADAL" clId="{20C04A7C-C7CF-4EAA-88F9-CE4E5F5C1CFC}" dt="2025-01-06T15:45:07.431" v="1327" actId="313"/>
          <ac:spMkLst>
            <pc:docMk/>
            <pc:sldMk cId="3140364693" sldId="997"/>
            <ac:spMk id="6" creationId="{29CFE1A9-332B-2B06-C330-B9EB4742F3D1}"/>
          </ac:spMkLst>
        </pc:spChg>
        <pc:spChg chg="add mod ord">
          <ac:chgData name="Alfred Asterjadhi" userId="39de57b9-85c0-4fd1-aaac-8ca2b6560ad0" providerId="ADAL" clId="{20C04A7C-C7CF-4EAA-88F9-CE4E5F5C1CFC}" dt="2025-01-16T08:32:04.811" v="16373" actId="207"/>
          <ac:spMkLst>
            <pc:docMk/>
            <pc:sldMk cId="3140364693" sldId="997"/>
            <ac:spMk id="10" creationId="{EB52D2D2-009E-ACA9-1D70-D047BF62B565}"/>
          </ac:spMkLst>
        </pc:spChg>
      </pc:sldChg>
      <pc:sldChg chg="modSp mod">
        <pc:chgData name="Alfred Asterjadhi" userId="39de57b9-85c0-4fd1-aaac-8ca2b6560ad0" providerId="ADAL" clId="{20C04A7C-C7CF-4EAA-88F9-CE4E5F5C1CFC}" dt="2025-01-13T01:54:05.180" v="8406" actId="13926"/>
        <pc:sldMkLst>
          <pc:docMk/>
          <pc:sldMk cId="3233208257" sldId="1006"/>
        </pc:sldMkLst>
        <pc:spChg chg="mod">
          <ac:chgData name="Alfred Asterjadhi" userId="39de57b9-85c0-4fd1-aaac-8ca2b6560ad0" providerId="ADAL" clId="{20C04A7C-C7CF-4EAA-88F9-CE4E5F5C1CFC}" dt="2025-01-13T01:54:05.180" v="8406" actId="13926"/>
          <ac:spMkLst>
            <pc:docMk/>
            <pc:sldMk cId="3233208257" sldId="1006"/>
            <ac:spMk id="2" creationId="{4B5F0D0E-8BB7-48AB-9160-728B8B3399A2}"/>
          </ac:spMkLst>
        </pc:spChg>
        <pc:spChg chg="mod">
          <ac:chgData name="Alfred Asterjadhi" userId="39de57b9-85c0-4fd1-aaac-8ca2b6560ad0" providerId="ADAL" clId="{20C04A7C-C7CF-4EAA-88F9-CE4E5F5C1CFC}" dt="2024-12-06T21:52:43.435" v="1134" actId="20577"/>
          <ac:spMkLst>
            <pc:docMk/>
            <pc:sldMk cId="3233208257" sldId="1006"/>
            <ac:spMk id="3" creationId="{DFB0BA47-D7B6-4F95-932E-A7AA615BC440}"/>
          </ac:spMkLst>
        </pc:spChg>
        <pc:spChg chg="mod">
          <ac:chgData name="Alfred Asterjadhi" userId="39de57b9-85c0-4fd1-aaac-8ca2b6560ad0" providerId="ADAL" clId="{20C04A7C-C7CF-4EAA-88F9-CE4E5F5C1CFC}" dt="2025-01-06T15:44:58.359" v="1281" actId="313"/>
          <ac:spMkLst>
            <pc:docMk/>
            <pc:sldMk cId="3233208257" sldId="1006"/>
            <ac:spMk id="6" creationId="{974B2026-97FB-40D2-8F22-7E6D319B4EA2}"/>
          </ac:spMkLst>
        </pc:spChg>
      </pc:sldChg>
      <pc:sldChg chg="modSp mod">
        <pc:chgData name="Alfred Asterjadhi" userId="39de57b9-85c0-4fd1-aaac-8ca2b6560ad0" providerId="ADAL" clId="{20C04A7C-C7CF-4EAA-88F9-CE4E5F5C1CFC}" dt="2025-01-13T01:23:23.100" v="8137" actId="207"/>
        <pc:sldMkLst>
          <pc:docMk/>
          <pc:sldMk cId="4200130042" sldId="1023"/>
        </pc:sldMkLst>
        <pc:spChg chg="mod">
          <ac:chgData name="Alfred Asterjadhi" userId="39de57b9-85c0-4fd1-aaac-8ca2b6560ad0" providerId="ADAL" clId="{20C04A7C-C7CF-4EAA-88F9-CE4E5F5C1CFC}" dt="2024-12-06T21:42:59.937" v="842" actId="20577"/>
          <ac:spMkLst>
            <pc:docMk/>
            <pc:sldMk cId="4200130042" sldId="1023"/>
            <ac:spMk id="2" creationId="{E693238A-5516-3253-124C-DCED3A7D9AE2}"/>
          </ac:spMkLst>
        </pc:spChg>
        <pc:spChg chg="mod">
          <ac:chgData name="Alfred Asterjadhi" userId="39de57b9-85c0-4fd1-aaac-8ca2b6560ad0" providerId="ADAL" clId="{20C04A7C-C7CF-4EAA-88F9-CE4E5F5C1CFC}" dt="2025-01-13T01:23:23.100" v="8137" actId="207"/>
          <ac:spMkLst>
            <pc:docMk/>
            <pc:sldMk cId="4200130042" sldId="1023"/>
            <ac:spMk id="3" creationId="{2682080F-BC47-47A6-E6F4-7C70F67F48F8}"/>
          </ac:spMkLst>
        </pc:spChg>
        <pc:spChg chg="mod">
          <ac:chgData name="Alfred Asterjadhi" userId="39de57b9-85c0-4fd1-aaac-8ca2b6560ad0" providerId="ADAL" clId="{20C04A7C-C7CF-4EAA-88F9-CE4E5F5C1CFC}" dt="2025-01-06T15:44:58.749" v="1283" actId="313"/>
          <ac:spMkLst>
            <pc:docMk/>
            <pc:sldMk cId="4200130042" sldId="1023"/>
            <ac:spMk id="6" creationId="{C0CB183D-A74D-271D-9F71-7510119753C6}"/>
          </ac:spMkLst>
        </pc:spChg>
      </pc:sldChg>
      <pc:sldChg chg="modSp mod">
        <pc:chgData name="Alfred Asterjadhi" userId="39de57b9-85c0-4fd1-aaac-8ca2b6560ad0" providerId="ADAL" clId="{20C04A7C-C7CF-4EAA-88F9-CE4E5F5C1CFC}" dt="2025-01-13T01:43:13.216" v="8217" actId="13926"/>
        <pc:sldMkLst>
          <pc:docMk/>
          <pc:sldMk cId="793576429" sldId="1024"/>
        </pc:sldMkLst>
        <pc:spChg chg="mod">
          <ac:chgData name="Alfred Asterjadhi" userId="39de57b9-85c0-4fd1-aaac-8ca2b6560ad0" providerId="ADAL" clId="{20C04A7C-C7CF-4EAA-88F9-CE4E5F5C1CFC}" dt="2025-01-13T01:43:13.216" v="8217" actId="13926"/>
          <ac:spMkLst>
            <pc:docMk/>
            <pc:sldMk cId="793576429" sldId="1024"/>
            <ac:spMk id="3" creationId="{E24D4002-4764-1FA7-1147-DE995417131A}"/>
          </ac:spMkLst>
        </pc:spChg>
        <pc:spChg chg="mod">
          <ac:chgData name="Alfred Asterjadhi" userId="39de57b9-85c0-4fd1-aaac-8ca2b6560ad0" providerId="ADAL" clId="{20C04A7C-C7CF-4EAA-88F9-CE4E5F5C1CFC}" dt="2025-01-06T15:44:58.944" v="1284" actId="313"/>
          <ac:spMkLst>
            <pc:docMk/>
            <pc:sldMk cId="793576429" sldId="1024"/>
            <ac:spMk id="6" creationId="{5B92EE59-C061-D8AD-02BE-EB12A707ABF5}"/>
          </ac:spMkLst>
        </pc:spChg>
      </pc:sldChg>
      <pc:sldChg chg="addSp delSp modSp mod chgLayout">
        <pc:chgData name="Alfred Asterjadhi" userId="39de57b9-85c0-4fd1-aaac-8ca2b6560ad0" providerId="ADAL" clId="{20C04A7C-C7CF-4EAA-88F9-CE4E5F5C1CFC}" dt="2025-01-13T02:56:22.947" v="8679" actId="207"/>
        <pc:sldMkLst>
          <pc:docMk/>
          <pc:sldMk cId="3287547131" sldId="1028"/>
        </pc:sldMkLst>
        <pc:spChg chg="mod ord">
          <ac:chgData name="Alfred Asterjadhi" userId="39de57b9-85c0-4fd1-aaac-8ca2b6560ad0" providerId="ADAL" clId="{20C04A7C-C7CF-4EAA-88F9-CE4E5F5C1CFC}" dt="2025-01-11T02:09:10.996" v="2967" actId="6264"/>
          <ac:spMkLst>
            <pc:docMk/>
            <pc:sldMk cId="3287547131" sldId="1028"/>
            <ac:spMk id="2" creationId="{9EF97F5A-CE7F-7BBA-0DB4-CF87B031E7D4}"/>
          </ac:spMkLst>
        </pc:spChg>
        <pc:spChg chg="mod ord">
          <ac:chgData name="Alfred Asterjadhi" userId="39de57b9-85c0-4fd1-aaac-8ca2b6560ad0" providerId="ADAL" clId="{20C04A7C-C7CF-4EAA-88F9-CE4E5F5C1CFC}" dt="2025-01-11T02:09:10.996" v="2967" actId="6264"/>
          <ac:spMkLst>
            <pc:docMk/>
            <pc:sldMk cId="3287547131" sldId="1028"/>
            <ac:spMk id="4" creationId="{8B684BB7-2D5A-055E-0295-767A7870AB10}"/>
          </ac:spMkLst>
        </pc:spChg>
        <pc:spChg chg="mod ord">
          <ac:chgData name="Alfred Asterjadhi" userId="39de57b9-85c0-4fd1-aaac-8ca2b6560ad0" providerId="ADAL" clId="{20C04A7C-C7CF-4EAA-88F9-CE4E5F5C1CFC}" dt="2025-01-11T02:09:10.996" v="2967" actId="6264"/>
          <ac:spMkLst>
            <pc:docMk/>
            <pc:sldMk cId="3287547131" sldId="1028"/>
            <ac:spMk id="5" creationId="{D3F03832-0357-D3F4-5D78-9AEED64EAC6F}"/>
          </ac:spMkLst>
        </pc:spChg>
        <pc:spChg chg="mod ord">
          <ac:chgData name="Alfred Asterjadhi" userId="39de57b9-85c0-4fd1-aaac-8ca2b6560ad0" providerId="ADAL" clId="{20C04A7C-C7CF-4EAA-88F9-CE4E5F5C1CFC}" dt="2025-01-11T02:09:10.996" v="2967" actId="6264"/>
          <ac:spMkLst>
            <pc:docMk/>
            <pc:sldMk cId="3287547131" sldId="1028"/>
            <ac:spMk id="6" creationId="{EC77C5EB-E20F-F01E-703C-08282E47E7DA}"/>
          </ac:spMkLst>
        </pc:spChg>
        <pc:spChg chg="mod ord">
          <ac:chgData name="Alfred Asterjadhi" userId="39de57b9-85c0-4fd1-aaac-8ca2b6560ad0" providerId="ADAL" clId="{20C04A7C-C7CF-4EAA-88F9-CE4E5F5C1CFC}" dt="2025-01-13T02:56:22.947" v="8679" actId="207"/>
          <ac:spMkLst>
            <pc:docMk/>
            <pc:sldMk cId="3287547131" sldId="1028"/>
            <ac:spMk id="11" creationId="{8E8014A1-FFAD-B403-4A6A-DADE6031146F}"/>
          </ac:spMkLst>
        </pc:spChg>
      </pc:sldChg>
      <pc:sldChg chg="addSp delSp modSp mod chgLayout">
        <pc:chgData name="Alfred Asterjadhi" userId="39de57b9-85c0-4fd1-aaac-8ca2b6560ad0" providerId="ADAL" clId="{20C04A7C-C7CF-4EAA-88F9-CE4E5F5C1CFC}" dt="2025-01-16T08:32:16.068" v="16377" actId="20577"/>
        <pc:sldMkLst>
          <pc:docMk/>
          <pc:sldMk cId="1865298196" sldId="1034"/>
        </pc:sldMkLst>
        <pc:spChg chg="mod ord">
          <ac:chgData name="Alfred Asterjadhi" userId="39de57b9-85c0-4fd1-aaac-8ca2b6560ad0" providerId="ADAL" clId="{20C04A7C-C7CF-4EAA-88F9-CE4E5F5C1CFC}" dt="2024-12-06T21:52:15.258" v="1127" actId="6264"/>
          <ac:spMkLst>
            <pc:docMk/>
            <pc:sldMk cId="1865298196" sldId="1034"/>
            <ac:spMk id="2" creationId="{0CD0357C-5349-AD40-1427-DDEE1C074C20}"/>
          </ac:spMkLst>
        </pc:spChg>
        <pc:spChg chg="mod ord">
          <ac:chgData name="Alfred Asterjadhi" userId="39de57b9-85c0-4fd1-aaac-8ca2b6560ad0" providerId="ADAL" clId="{20C04A7C-C7CF-4EAA-88F9-CE4E5F5C1CFC}" dt="2024-12-06T21:52:15.258" v="1127" actId="6264"/>
          <ac:spMkLst>
            <pc:docMk/>
            <pc:sldMk cId="1865298196" sldId="1034"/>
            <ac:spMk id="4" creationId="{3FA17E26-6C11-8EAD-8EAF-FA5A666E611B}"/>
          </ac:spMkLst>
        </pc:spChg>
        <pc:spChg chg="mod ord">
          <ac:chgData name="Alfred Asterjadhi" userId="39de57b9-85c0-4fd1-aaac-8ca2b6560ad0" providerId="ADAL" clId="{20C04A7C-C7CF-4EAA-88F9-CE4E5F5C1CFC}" dt="2024-12-06T21:52:15.258" v="1127" actId="6264"/>
          <ac:spMkLst>
            <pc:docMk/>
            <pc:sldMk cId="1865298196" sldId="1034"/>
            <ac:spMk id="5" creationId="{32A9649E-F81F-2F68-4850-9943ADECDAA4}"/>
          </ac:spMkLst>
        </pc:spChg>
        <pc:spChg chg="mod ord">
          <ac:chgData name="Alfred Asterjadhi" userId="39de57b9-85c0-4fd1-aaac-8ca2b6560ad0" providerId="ADAL" clId="{20C04A7C-C7CF-4EAA-88F9-CE4E5F5C1CFC}" dt="2025-01-06T15:45:08.301" v="1329" actId="313"/>
          <ac:spMkLst>
            <pc:docMk/>
            <pc:sldMk cId="1865298196" sldId="1034"/>
            <ac:spMk id="6" creationId="{BFAF1548-C7B4-5F83-BD76-F4E3BAAA36B8}"/>
          </ac:spMkLst>
        </pc:spChg>
        <pc:spChg chg="add mod ord">
          <ac:chgData name="Alfred Asterjadhi" userId="39de57b9-85c0-4fd1-aaac-8ca2b6560ad0" providerId="ADAL" clId="{20C04A7C-C7CF-4EAA-88F9-CE4E5F5C1CFC}" dt="2025-01-16T08:32:16.068" v="16377" actId="20577"/>
          <ac:spMkLst>
            <pc:docMk/>
            <pc:sldMk cId="1865298196" sldId="1034"/>
            <ac:spMk id="11" creationId="{212A6BB2-4B05-0BD7-1713-E009B8C95C29}"/>
          </ac:spMkLst>
        </pc:spChg>
      </pc:sldChg>
      <pc:sldChg chg="modSp del mod">
        <pc:chgData name="Alfred Asterjadhi" userId="39de57b9-85c0-4fd1-aaac-8ca2b6560ad0" providerId="ADAL" clId="{20C04A7C-C7CF-4EAA-88F9-CE4E5F5C1CFC}" dt="2024-12-06T21:35:23.346" v="506" actId="47"/>
        <pc:sldMkLst>
          <pc:docMk/>
          <pc:sldMk cId="2943567508" sldId="1137"/>
        </pc:sldMkLst>
      </pc:sldChg>
      <pc:sldChg chg="modSp mod">
        <pc:chgData name="Alfred Asterjadhi" userId="39de57b9-85c0-4fd1-aaac-8ca2b6560ad0" providerId="ADAL" clId="{20C04A7C-C7CF-4EAA-88F9-CE4E5F5C1CFC}" dt="2025-01-15T07:30:29.767" v="13810" actId="207"/>
        <pc:sldMkLst>
          <pc:docMk/>
          <pc:sldMk cId="3486068256" sldId="1167"/>
        </pc:sldMkLst>
        <pc:spChg chg="mod">
          <ac:chgData name="Alfred Asterjadhi" userId="39de57b9-85c0-4fd1-aaac-8ca2b6560ad0" providerId="ADAL" clId="{20C04A7C-C7CF-4EAA-88F9-CE4E5F5C1CFC}" dt="2025-01-10T04:55:02.245" v="1348" actId="20577"/>
          <ac:spMkLst>
            <pc:docMk/>
            <pc:sldMk cId="3486068256" sldId="1167"/>
            <ac:spMk id="2" creationId="{F2762690-C15C-4839-B40F-0AF3A4D89457}"/>
          </ac:spMkLst>
        </pc:spChg>
        <pc:spChg chg="mod">
          <ac:chgData name="Alfred Asterjadhi" userId="39de57b9-85c0-4fd1-aaac-8ca2b6560ad0" providerId="ADAL" clId="{20C04A7C-C7CF-4EAA-88F9-CE4E5F5C1CFC}" dt="2025-01-06T15:44:57.979" v="1279" actId="313"/>
          <ac:spMkLst>
            <pc:docMk/>
            <pc:sldMk cId="3486068256" sldId="1167"/>
            <ac:spMk id="3" creationId="{D20906E0-F900-4991-83B1-675F5B67FA2D}"/>
          </ac:spMkLst>
        </pc:spChg>
        <pc:graphicFrameChg chg="mod modGraphic">
          <ac:chgData name="Alfred Asterjadhi" userId="39de57b9-85c0-4fd1-aaac-8ca2b6560ad0" providerId="ADAL" clId="{20C04A7C-C7CF-4EAA-88F9-CE4E5F5C1CFC}" dt="2025-01-15T07:30:29.767" v="13810"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pChg chg="mod ord">
          <ac:chgData name="Alfred Asterjadhi" userId="39de57b9-85c0-4fd1-aaac-8ca2b6560ad0" providerId="ADAL" clId="{20C04A7C-C7CF-4EAA-88F9-CE4E5F5C1CFC}" dt="2025-01-12T09:14:22.727" v="5917" actId="13926"/>
          <ac:spMkLst>
            <pc:docMk/>
            <pc:sldMk cId="3441807947" sldId="1178"/>
            <ac:spMk id="2" creationId="{351AE0D1-AA6D-7148-E235-F816B28AA13D}"/>
          </ac:spMkLst>
        </pc:spChg>
        <pc:spChg chg="mod ord">
          <ac:chgData name="Alfred Asterjadhi" userId="39de57b9-85c0-4fd1-aaac-8ca2b6560ad0" providerId="ADAL" clId="{20C04A7C-C7CF-4EAA-88F9-CE4E5F5C1CFC}" dt="2024-12-06T21:37:04.247" v="557" actId="6264"/>
          <ac:spMkLst>
            <pc:docMk/>
            <pc:sldMk cId="3441807947" sldId="1178"/>
            <ac:spMk id="4" creationId="{932AD4AE-27FE-2612-100A-B54114FFCB12}"/>
          </ac:spMkLst>
        </pc:spChg>
        <pc:spChg chg="mod ord">
          <ac:chgData name="Alfred Asterjadhi" userId="39de57b9-85c0-4fd1-aaac-8ca2b6560ad0" providerId="ADAL" clId="{20C04A7C-C7CF-4EAA-88F9-CE4E5F5C1CFC}" dt="2024-12-06T21:37:04.247" v="557" actId="6264"/>
          <ac:spMkLst>
            <pc:docMk/>
            <pc:sldMk cId="3441807947" sldId="1178"/>
            <ac:spMk id="5" creationId="{342AE941-5E47-2F75-485D-15F69259C206}"/>
          </ac:spMkLst>
        </pc:spChg>
        <pc:spChg chg="mod ord">
          <ac:chgData name="Alfred Asterjadhi" userId="39de57b9-85c0-4fd1-aaac-8ca2b6560ad0" providerId="ADAL" clId="{20C04A7C-C7CF-4EAA-88F9-CE4E5F5C1CFC}" dt="2025-01-06T15:44:58.559" v="1282" actId="313"/>
          <ac:spMkLst>
            <pc:docMk/>
            <pc:sldMk cId="3441807947" sldId="1178"/>
            <ac:spMk id="6" creationId="{3611C6AB-F440-DEE6-D0A4-450AF2DA4D3F}"/>
          </ac:spMkLst>
        </pc:spChg>
        <pc:spChg chg="add mod ord">
          <ac:chgData name="Alfred Asterjadhi" userId="39de57b9-85c0-4fd1-aaac-8ca2b6560ad0" providerId="ADAL" clId="{20C04A7C-C7CF-4EAA-88F9-CE4E5F5C1CFC}" dt="2025-01-13T19:21:16.898" v="9425" actId="20577"/>
          <ac:spMkLst>
            <pc:docMk/>
            <pc:sldMk cId="3441807947" sldId="1178"/>
            <ac:spMk id="10" creationId="{7180CC01-9513-8BCF-343B-57166CD25C2B}"/>
          </ac:spMkLst>
        </pc:spChg>
      </pc:sldChg>
      <pc:sldChg chg="addSp delSp modSp del mod chgLayout">
        <pc:chgData name="Alfred Asterjadhi" userId="39de57b9-85c0-4fd1-aaac-8ca2b6560ad0" providerId="ADAL" clId="{20C04A7C-C7CF-4EAA-88F9-CE4E5F5C1CFC}" dt="2025-01-16T05:12:55.858" v="15302" actId="47"/>
        <pc:sldMkLst>
          <pc:docMk/>
          <pc:sldMk cId="4212050258" sldId="1256"/>
        </pc:sldMkLst>
      </pc:sldChg>
      <pc:sldChg chg="modSp del mod">
        <pc:chgData name="Alfred Asterjadhi" userId="39de57b9-85c0-4fd1-aaac-8ca2b6560ad0" providerId="ADAL" clId="{20C04A7C-C7CF-4EAA-88F9-CE4E5F5C1CFC}" dt="2024-12-06T21:35:12.735" v="496" actId="47"/>
        <pc:sldMkLst>
          <pc:docMk/>
          <pc:sldMk cId="3809017515" sldId="1272"/>
        </pc:sldMkLst>
      </pc:sldChg>
      <pc:sldChg chg="modSp del mod">
        <pc:chgData name="Alfred Asterjadhi" userId="39de57b9-85c0-4fd1-aaac-8ca2b6560ad0" providerId="ADAL" clId="{20C04A7C-C7CF-4EAA-88F9-CE4E5F5C1CFC}" dt="2024-12-06T21:35:13.983" v="497" actId="47"/>
        <pc:sldMkLst>
          <pc:docMk/>
          <pc:sldMk cId="1256207422" sldId="1273"/>
        </pc:sldMkLst>
      </pc:sldChg>
      <pc:sldChg chg="modSp del mod">
        <pc:chgData name="Alfred Asterjadhi" userId="39de57b9-85c0-4fd1-aaac-8ca2b6560ad0" providerId="ADAL" clId="{20C04A7C-C7CF-4EAA-88F9-CE4E5F5C1CFC}" dt="2024-12-06T21:35:19.638" v="502" actId="47"/>
        <pc:sldMkLst>
          <pc:docMk/>
          <pc:sldMk cId="3576094034" sldId="1274"/>
        </pc:sldMkLst>
      </pc:sldChg>
      <pc:sldChg chg="modSp del mod">
        <pc:chgData name="Alfred Asterjadhi" userId="39de57b9-85c0-4fd1-aaac-8ca2b6560ad0" providerId="ADAL" clId="{20C04A7C-C7CF-4EAA-88F9-CE4E5F5C1CFC}" dt="2024-12-06T21:35:18.640" v="501" actId="47"/>
        <pc:sldMkLst>
          <pc:docMk/>
          <pc:sldMk cId="1930027812" sldId="1275"/>
        </pc:sldMkLst>
      </pc:sldChg>
      <pc:sldChg chg="modSp del mod">
        <pc:chgData name="Alfred Asterjadhi" userId="39de57b9-85c0-4fd1-aaac-8ca2b6560ad0" providerId="ADAL" clId="{20C04A7C-C7CF-4EAA-88F9-CE4E5F5C1CFC}" dt="2024-12-06T21:35:17.360" v="500" actId="47"/>
        <pc:sldMkLst>
          <pc:docMk/>
          <pc:sldMk cId="2672561226" sldId="1276"/>
        </pc:sldMkLst>
      </pc:sldChg>
      <pc:sldChg chg="modSp del mod">
        <pc:chgData name="Alfred Asterjadhi" userId="39de57b9-85c0-4fd1-aaac-8ca2b6560ad0" providerId="ADAL" clId="{20C04A7C-C7CF-4EAA-88F9-CE4E5F5C1CFC}" dt="2024-12-06T21:35:16.065" v="499" actId="47"/>
        <pc:sldMkLst>
          <pc:docMk/>
          <pc:sldMk cId="1246262870" sldId="1277"/>
        </pc:sldMkLst>
      </pc:sldChg>
      <pc:sldChg chg="modSp del mod">
        <pc:chgData name="Alfred Asterjadhi" userId="39de57b9-85c0-4fd1-aaac-8ca2b6560ad0" providerId="ADAL" clId="{20C04A7C-C7CF-4EAA-88F9-CE4E5F5C1CFC}" dt="2024-12-06T21:35:15.030" v="498" actId="47"/>
        <pc:sldMkLst>
          <pc:docMk/>
          <pc:sldMk cId="2455484467" sldId="1278"/>
        </pc:sldMkLst>
      </pc:sldChg>
      <pc:sldChg chg="modSp del mod">
        <pc:chgData name="Alfred Asterjadhi" userId="39de57b9-85c0-4fd1-aaac-8ca2b6560ad0" providerId="ADAL" clId="{20C04A7C-C7CF-4EAA-88F9-CE4E5F5C1CFC}" dt="2024-12-06T21:35:20.528" v="503" actId="47"/>
        <pc:sldMkLst>
          <pc:docMk/>
          <pc:sldMk cId="3685291219" sldId="1279"/>
        </pc:sldMkLst>
      </pc:sldChg>
      <pc:sldChg chg="modSp del mod">
        <pc:chgData name="Alfred Asterjadhi" userId="39de57b9-85c0-4fd1-aaac-8ca2b6560ad0" providerId="ADAL" clId="{20C04A7C-C7CF-4EAA-88F9-CE4E5F5C1CFC}" dt="2024-12-06T21:35:21.557" v="504" actId="47"/>
        <pc:sldMkLst>
          <pc:docMk/>
          <pc:sldMk cId="536130981" sldId="1280"/>
        </pc:sldMkLst>
      </pc:sldChg>
      <pc:sldChg chg="modSp del mod">
        <pc:chgData name="Alfred Asterjadhi" userId="39de57b9-85c0-4fd1-aaac-8ca2b6560ad0" providerId="ADAL" clId="{20C04A7C-C7CF-4EAA-88F9-CE4E5F5C1CFC}" dt="2024-12-06T21:36:19.474" v="529" actId="47"/>
        <pc:sldMkLst>
          <pc:docMk/>
          <pc:sldMk cId="2299619968" sldId="1281"/>
        </pc:sldMkLst>
      </pc:sldChg>
      <pc:sldChg chg="modSp del mod">
        <pc:chgData name="Alfred Asterjadhi" userId="39de57b9-85c0-4fd1-aaac-8ca2b6560ad0" providerId="ADAL" clId="{20C04A7C-C7CF-4EAA-88F9-CE4E5F5C1CFC}" dt="2024-12-06T21:36:24.429" v="532" actId="47"/>
        <pc:sldMkLst>
          <pc:docMk/>
          <pc:sldMk cId="1237462592" sldId="1282"/>
        </pc:sldMkLst>
      </pc:sldChg>
      <pc:sldChg chg="addSp modSp mod">
        <pc:chgData name="Alfred Asterjadhi" userId="39de57b9-85c0-4fd1-aaac-8ca2b6560ad0" providerId="ADAL" clId="{20C04A7C-C7CF-4EAA-88F9-CE4E5F5C1CFC}" dt="2025-01-13T19:44:10.717" v="9787" actId="20577"/>
        <pc:sldMkLst>
          <pc:docMk/>
          <pc:sldMk cId="2189037386" sldId="1283"/>
        </pc:sldMkLst>
        <pc:spChg chg="mod">
          <ac:chgData name="Alfred Asterjadhi" userId="39de57b9-85c0-4fd1-aaac-8ca2b6560ad0" providerId="ADAL" clId="{20C04A7C-C7CF-4EAA-88F9-CE4E5F5C1CFC}" dt="2025-01-13T12:24:56.365" v="8922" actId="13926"/>
          <ac:spMkLst>
            <pc:docMk/>
            <pc:sldMk cId="2189037386" sldId="1283"/>
            <ac:spMk id="2" creationId="{4B5F0D0E-8BB7-48AB-9160-728B8B3399A2}"/>
          </ac:spMkLst>
        </pc:spChg>
        <pc:spChg chg="mod">
          <ac:chgData name="Alfred Asterjadhi" userId="39de57b9-85c0-4fd1-aaac-8ca2b6560ad0" providerId="ADAL" clId="{20C04A7C-C7CF-4EAA-88F9-CE4E5F5C1CFC}" dt="2025-01-13T19:44:10.717" v="9787" actId="20577"/>
          <ac:spMkLst>
            <pc:docMk/>
            <pc:sldMk cId="2189037386" sldId="1283"/>
            <ac:spMk id="3" creationId="{DFB0BA47-D7B6-4F95-932E-A7AA615BC440}"/>
          </ac:spMkLst>
        </pc:spChg>
        <pc:spChg chg="mod">
          <ac:chgData name="Alfred Asterjadhi" userId="39de57b9-85c0-4fd1-aaac-8ca2b6560ad0" providerId="ADAL" clId="{20C04A7C-C7CF-4EAA-88F9-CE4E5F5C1CFC}" dt="2025-01-06T15:44:59.327" v="1286" actId="313"/>
          <ac:spMkLst>
            <pc:docMk/>
            <pc:sldMk cId="2189037386" sldId="1283"/>
            <ac:spMk id="6" creationId="{974B2026-97FB-40D2-8F22-7E6D319B4EA2}"/>
          </ac:spMkLst>
        </pc:spChg>
      </pc:sldChg>
      <pc:sldChg chg="modSp del mod">
        <pc:chgData name="Alfred Asterjadhi" userId="39de57b9-85c0-4fd1-aaac-8ca2b6560ad0" providerId="ADAL" clId="{20C04A7C-C7CF-4EAA-88F9-CE4E5F5C1CFC}" dt="2024-12-06T21:47:52.031" v="981" actId="47"/>
        <pc:sldMkLst>
          <pc:docMk/>
          <pc:sldMk cId="2540908627" sldId="1284"/>
        </pc:sldMkLst>
      </pc:sldChg>
      <pc:sldChg chg="modSp del mod">
        <pc:chgData name="Alfred Asterjadhi" userId="39de57b9-85c0-4fd1-aaac-8ca2b6560ad0" providerId="ADAL" clId="{20C04A7C-C7CF-4EAA-88F9-CE4E5F5C1CFC}" dt="2024-12-06T21:47:58.593" v="986" actId="47"/>
        <pc:sldMkLst>
          <pc:docMk/>
          <pc:sldMk cId="710190022" sldId="1285"/>
        </pc:sldMkLst>
      </pc:sldChg>
      <pc:sldChg chg="modSp del mod">
        <pc:chgData name="Alfred Asterjadhi" userId="39de57b9-85c0-4fd1-aaac-8ca2b6560ad0" providerId="ADAL" clId="{20C04A7C-C7CF-4EAA-88F9-CE4E5F5C1CFC}" dt="2024-12-06T21:48:00.354" v="988" actId="47"/>
        <pc:sldMkLst>
          <pc:docMk/>
          <pc:sldMk cId="115243900" sldId="1286"/>
        </pc:sldMkLst>
      </pc:sldChg>
      <pc:sldChg chg="modSp del mod">
        <pc:chgData name="Alfred Asterjadhi" userId="39de57b9-85c0-4fd1-aaac-8ca2b6560ad0" providerId="ADAL" clId="{20C04A7C-C7CF-4EAA-88F9-CE4E5F5C1CFC}" dt="2024-12-06T21:48:05.903" v="993" actId="47"/>
        <pc:sldMkLst>
          <pc:docMk/>
          <pc:sldMk cId="1748710395" sldId="1287"/>
        </pc:sldMkLst>
      </pc:sldChg>
      <pc:sldChg chg="modSp del mod">
        <pc:chgData name="Alfred Asterjadhi" userId="39de57b9-85c0-4fd1-aaac-8ca2b6560ad0" providerId="ADAL" clId="{20C04A7C-C7CF-4EAA-88F9-CE4E5F5C1CFC}" dt="2024-12-06T21:48:08.730" v="995" actId="47"/>
        <pc:sldMkLst>
          <pc:docMk/>
          <pc:sldMk cId="3538497980" sldId="1288"/>
        </pc:sldMkLst>
      </pc:sldChg>
      <pc:sldChg chg="modSp del mod">
        <pc:chgData name="Alfred Asterjadhi" userId="39de57b9-85c0-4fd1-aaac-8ca2b6560ad0" providerId="ADAL" clId="{20C04A7C-C7CF-4EAA-88F9-CE4E5F5C1CFC}" dt="2024-12-06T21:48:13.887" v="1000" actId="47"/>
        <pc:sldMkLst>
          <pc:docMk/>
          <pc:sldMk cId="1518454104" sldId="1289"/>
        </pc:sldMkLst>
      </pc:sldChg>
      <pc:sldChg chg="modSp del mod">
        <pc:chgData name="Alfred Asterjadhi" userId="39de57b9-85c0-4fd1-aaac-8ca2b6560ad0" providerId="ADAL" clId="{20C04A7C-C7CF-4EAA-88F9-CE4E5F5C1CFC}" dt="2024-12-06T21:48:18.429" v="1002" actId="47"/>
        <pc:sldMkLst>
          <pc:docMk/>
          <pc:sldMk cId="3108884223" sldId="1290"/>
        </pc:sldMkLst>
      </pc:sldChg>
      <pc:sldChg chg="modSp del mod">
        <pc:chgData name="Alfred Asterjadhi" userId="39de57b9-85c0-4fd1-aaac-8ca2b6560ad0" providerId="ADAL" clId="{20C04A7C-C7CF-4EAA-88F9-CE4E5F5C1CFC}" dt="2024-12-06T21:48:26.355" v="1009" actId="47"/>
        <pc:sldMkLst>
          <pc:docMk/>
          <pc:sldMk cId="2034965301" sldId="1292"/>
        </pc:sldMkLst>
      </pc:sldChg>
      <pc:sldChg chg="modSp del mod">
        <pc:chgData name="Alfred Asterjadhi" userId="39de57b9-85c0-4fd1-aaac-8ca2b6560ad0" providerId="ADAL" clId="{20C04A7C-C7CF-4EAA-88F9-CE4E5F5C1CFC}" dt="2024-12-06T21:48:32.596" v="1014" actId="47"/>
        <pc:sldMkLst>
          <pc:docMk/>
          <pc:sldMk cId="3208411967" sldId="1293"/>
        </pc:sldMkLst>
      </pc:sldChg>
      <pc:sldChg chg="modSp del mod">
        <pc:chgData name="Alfred Asterjadhi" userId="39de57b9-85c0-4fd1-aaac-8ca2b6560ad0" providerId="ADAL" clId="{20C04A7C-C7CF-4EAA-88F9-CE4E5F5C1CFC}" dt="2024-12-06T21:48:35.729" v="1017" actId="47"/>
        <pc:sldMkLst>
          <pc:docMk/>
          <pc:sldMk cId="2866206975" sldId="1294"/>
        </pc:sldMkLst>
      </pc:sldChg>
      <pc:sldChg chg="modSp del mod">
        <pc:chgData name="Alfred Asterjadhi" userId="39de57b9-85c0-4fd1-aaac-8ca2b6560ad0" providerId="ADAL" clId="{20C04A7C-C7CF-4EAA-88F9-CE4E5F5C1CFC}" dt="2024-12-06T21:48:40.676" v="1022" actId="47"/>
        <pc:sldMkLst>
          <pc:docMk/>
          <pc:sldMk cId="2384632981" sldId="1295"/>
        </pc:sldMkLst>
      </pc:sldChg>
      <pc:sldChg chg="modSp del mod">
        <pc:chgData name="Alfred Asterjadhi" userId="39de57b9-85c0-4fd1-aaac-8ca2b6560ad0" providerId="ADAL" clId="{20C04A7C-C7CF-4EAA-88F9-CE4E5F5C1CFC}" dt="2024-12-06T21:48:45.036" v="1026" actId="47"/>
        <pc:sldMkLst>
          <pc:docMk/>
          <pc:sldMk cId="3622002728" sldId="1296"/>
        </pc:sldMkLst>
      </pc:sldChg>
      <pc:sldChg chg="modSp del mod">
        <pc:chgData name="Alfred Asterjadhi" userId="39de57b9-85c0-4fd1-aaac-8ca2b6560ad0" providerId="ADAL" clId="{20C04A7C-C7CF-4EAA-88F9-CE4E5F5C1CFC}" dt="2024-12-06T21:36:20.511" v="530" actId="47"/>
        <pc:sldMkLst>
          <pc:docMk/>
          <pc:sldMk cId="1846915639" sldId="1307"/>
        </pc:sldMkLst>
      </pc:sldChg>
      <pc:sldChg chg="modSp del mod">
        <pc:chgData name="Alfred Asterjadhi" userId="39de57b9-85c0-4fd1-aaac-8ca2b6560ad0" providerId="ADAL" clId="{20C04A7C-C7CF-4EAA-88F9-CE4E5F5C1CFC}" dt="2024-12-06T21:36:22.919" v="531" actId="47"/>
        <pc:sldMkLst>
          <pc:docMk/>
          <pc:sldMk cId="2412982780" sldId="1309"/>
        </pc:sldMkLst>
      </pc:sldChg>
      <pc:sldChg chg="modSp del mod">
        <pc:chgData name="Alfred Asterjadhi" userId="39de57b9-85c0-4fd1-aaac-8ca2b6560ad0" providerId="ADAL" clId="{20C04A7C-C7CF-4EAA-88F9-CE4E5F5C1CFC}" dt="2024-12-06T21:47:54.030" v="982" actId="47"/>
        <pc:sldMkLst>
          <pc:docMk/>
          <pc:sldMk cId="2439274614" sldId="1310"/>
        </pc:sldMkLst>
      </pc:sldChg>
      <pc:sldChg chg="modSp del mod">
        <pc:chgData name="Alfred Asterjadhi" userId="39de57b9-85c0-4fd1-aaac-8ca2b6560ad0" providerId="ADAL" clId="{20C04A7C-C7CF-4EAA-88F9-CE4E5F5C1CFC}" dt="2024-12-06T21:47:55.364" v="983" actId="47"/>
        <pc:sldMkLst>
          <pc:docMk/>
          <pc:sldMk cId="2069152933" sldId="1311"/>
        </pc:sldMkLst>
      </pc:sldChg>
      <pc:sldChg chg="addSp delSp modSp mod chgLayout">
        <pc:chgData name="Alfred Asterjadhi" userId="39de57b9-85c0-4fd1-aaac-8ca2b6560ad0" providerId="ADAL" clId="{20C04A7C-C7CF-4EAA-88F9-CE4E5F5C1CFC}" dt="2025-01-13T12:27:06.061" v="8958" actId="207"/>
        <pc:sldMkLst>
          <pc:docMk/>
          <pc:sldMk cId="4231591922" sldId="1312"/>
        </pc:sldMkLst>
        <pc:spChg chg="mod ord">
          <ac:chgData name="Alfred Asterjadhi" userId="39de57b9-85c0-4fd1-aaac-8ca2b6560ad0" providerId="ADAL" clId="{20C04A7C-C7CF-4EAA-88F9-CE4E5F5C1CFC}" dt="2025-01-11T01:21:56.602" v="2367" actId="20577"/>
          <ac:spMkLst>
            <pc:docMk/>
            <pc:sldMk cId="4231591922" sldId="1312"/>
            <ac:spMk id="2" creationId="{8D1DA6E7-3D8D-69C7-86DA-DE04741E2E0D}"/>
          </ac:spMkLst>
        </pc:spChg>
        <pc:spChg chg="mod ord">
          <ac:chgData name="Alfred Asterjadhi" userId="39de57b9-85c0-4fd1-aaac-8ca2b6560ad0" providerId="ADAL" clId="{20C04A7C-C7CF-4EAA-88F9-CE4E5F5C1CFC}" dt="2024-12-06T21:45:41.795" v="946" actId="6264"/>
          <ac:spMkLst>
            <pc:docMk/>
            <pc:sldMk cId="4231591922" sldId="1312"/>
            <ac:spMk id="4" creationId="{78FF1618-C129-9FF7-75CC-B4A677CDBCC9}"/>
          </ac:spMkLst>
        </pc:spChg>
        <pc:spChg chg="mod ord">
          <ac:chgData name="Alfred Asterjadhi" userId="39de57b9-85c0-4fd1-aaac-8ca2b6560ad0" providerId="ADAL" clId="{20C04A7C-C7CF-4EAA-88F9-CE4E5F5C1CFC}" dt="2024-12-06T21:45:41.795" v="946" actId="6264"/>
          <ac:spMkLst>
            <pc:docMk/>
            <pc:sldMk cId="4231591922" sldId="1312"/>
            <ac:spMk id="5" creationId="{445F3407-A8AE-CD00-A23F-C6F72EAAE456}"/>
          </ac:spMkLst>
        </pc:spChg>
        <pc:spChg chg="mod ord">
          <ac:chgData name="Alfred Asterjadhi" userId="39de57b9-85c0-4fd1-aaac-8ca2b6560ad0" providerId="ADAL" clId="{20C04A7C-C7CF-4EAA-88F9-CE4E5F5C1CFC}" dt="2025-01-06T15:44:59.519" v="1287" actId="313"/>
          <ac:spMkLst>
            <pc:docMk/>
            <pc:sldMk cId="4231591922" sldId="1312"/>
            <ac:spMk id="6" creationId="{90C22AAC-A6D7-4E83-6CEB-72583BBB4A45}"/>
          </ac:spMkLst>
        </pc:spChg>
        <pc:spChg chg="add mod ord">
          <ac:chgData name="Alfred Asterjadhi" userId="39de57b9-85c0-4fd1-aaac-8ca2b6560ad0" providerId="ADAL" clId="{20C04A7C-C7CF-4EAA-88F9-CE4E5F5C1CFC}" dt="2025-01-13T12:27:06.061" v="8958" actId="207"/>
          <ac:spMkLst>
            <pc:docMk/>
            <pc:sldMk cId="4231591922" sldId="1312"/>
            <ac:spMk id="11" creationId="{A1850D57-6352-96A7-90F9-32A1A7BB14CC}"/>
          </ac:spMkLst>
        </pc:spChg>
      </pc:sldChg>
      <pc:sldChg chg="modSp del mod">
        <pc:chgData name="Alfred Asterjadhi" userId="39de57b9-85c0-4fd1-aaac-8ca2b6560ad0" providerId="ADAL" clId="{20C04A7C-C7CF-4EAA-88F9-CE4E5F5C1CFC}" dt="2024-12-06T21:47:59.386" v="987" actId="47"/>
        <pc:sldMkLst>
          <pc:docMk/>
          <pc:sldMk cId="2879250025" sldId="1314"/>
        </pc:sldMkLst>
      </pc:sldChg>
      <pc:sldChg chg="modSp del mod">
        <pc:chgData name="Alfred Asterjadhi" userId="39de57b9-85c0-4fd1-aaac-8ca2b6560ad0" providerId="ADAL" clId="{20C04A7C-C7CF-4EAA-88F9-CE4E5F5C1CFC}" dt="2024-12-06T21:48:07.136" v="994" actId="47"/>
        <pc:sldMkLst>
          <pc:docMk/>
          <pc:sldMk cId="2224735559" sldId="1315"/>
        </pc:sldMkLst>
      </pc:sldChg>
      <pc:sldChg chg="modSp del mod">
        <pc:chgData name="Alfred Asterjadhi" userId="39de57b9-85c0-4fd1-aaac-8ca2b6560ad0" providerId="ADAL" clId="{20C04A7C-C7CF-4EAA-88F9-CE4E5F5C1CFC}" dt="2024-12-06T21:48:15.043" v="1001" actId="47"/>
        <pc:sldMkLst>
          <pc:docMk/>
          <pc:sldMk cId="1984926669" sldId="1316"/>
        </pc:sldMkLst>
      </pc:sldChg>
      <pc:sldChg chg="modSp del mod">
        <pc:chgData name="Alfred Asterjadhi" userId="39de57b9-85c0-4fd1-aaac-8ca2b6560ad0" providerId="ADAL" clId="{20C04A7C-C7CF-4EAA-88F9-CE4E5F5C1CFC}" dt="2024-12-06T21:48:24.682" v="1008" actId="47"/>
        <pc:sldMkLst>
          <pc:docMk/>
          <pc:sldMk cId="354717815" sldId="1318"/>
        </pc:sldMkLst>
      </pc:sldChg>
      <pc:sldChg chg="modSp del mod">
        <pc:chgData name="Alfred Asterjadhi" userId="39de57b9-85c0-4fd1-aaac-8ca2b6560ad0" providerId="ADAL" clId="{20C04A7C-C7CF-4EAA-88F9-CE4E5F5C1CFC}" dt="2024-12-06T21:48:33.680" v="1015" actId="47"/>
        <pc:sldMkLst>
          <pc:docMk/>
          <pc:sldMk cId="2847894271" sldId="1323"/>
        </pc:sldMkLst>
      </pc:sldChg>
      <pc:sldChg chg="modSp del mod">
        <pc:chgData name="Alfred Asterjadhi" userId="39de57b9-85c0-4fd1-aaac-8ca2b6560ad0" providerId="ADAL" clId="{20C04A7C-C7CF-4EAA-88F9-CE4E5F5C1CFC}" dt="2024-12-06T21:48:43.730" v="1025" actId="47"/>
        <pc:sldMkLst>
          <pc:docMk/>
          <pc:sldMk cId="2542550161" sldId="1325"/>
        </pc:sldMkLst>
      </pc:sldChg>
      <pc:sldChg chg="modSp del mod">
        <pc:chgData name="Alfred Asterjadhi" userId="39de57b9-85c0-4fd1-aaac-8ca2b6560ad0" providerId="ADAL" clId="{20C04A7C-C7CF-4EAA-88F9-CE4E5F5C1CFC}" dt="2024-12-06T21:36:25.655" v="533" actId="47"/>
        <pc:sldMkLst>
          <pc:docMk/>
          <pc:sldMk cId="91893365" sldId="1327"/>
        </pc:sldMkLst>
      </pc:sldChg>
      <pc:sldChg chg="modSp del mod">
        <pc:chgData name="Alfred Asterjadhi" userId="39de57b9-85c0-4fd1-aaac-8ca2b6560ad0" providerId="ADAL" clId="{20C04A7C-C7CF-4EAA-88F9-CE4E5F5C1CFC}" dt="2024-12-06T21:36:26.687" v="534" actId="47"/>
        <pc:sldMkLst>
          <pc:docMk/>
          <pc:sldMk cId="3226150459" sldId="1328"/>
        </pc:sldMkLst>
      </pc:sldChg>
      <pc:sldChg chg="modSp del mod">
        <pc:chgData name="Alfred Asterjadhi" userId="39de57b9-85c0-4fd1-aaac-8ca2b6560ad0" providerId="ADAL" clId="{20C04A7C-C7CF-4EAA-88F9-CE4E5F5C1CFC}" dt="2024-12-06T21:48:03.554" v="991" actId="47"/>
        <pc:sldMkLst>
          <pc:docMk/>
          <pc:sldMk cId="2452861109" sldId="1331"/>
        </pc:sldMkLst>
      </pc:sldChg>
      <pc:sldChg chg="modSp del mod">
        <pc:chgData name="Alfred Asterjadhi" userId="39de57b9-85c0-4fd1-aaac-8ca2b6560ad0" providerId="ADAL" clId="{20C04A7C-C7CF-4EAA-88F9-CE4E5F5C1CFC}" dt="2024-12-06T21:48:04.711" v="992" actId="47"/>
        <pc:sldMkLst>
          <pc:docMk/>
          <pc:sldMk cId="1274163600" sldId="1332"/>
        </pc:sldMkLst>
      </pc:sldChg>
      <pc:sldChg chg="modSp del mod">
        <pc:chgData name="Alfred Asterjadhi" userId="39de57b9-85c0-4fd1-aaac-8ca2b6560ad0" providerId="ADAL" clId="{20C04A7C-C7CF-4EAA-88F9-CE4E5F5C1CFC}" dt="2024-12-06T21:48:09.937" v="996" actId="47"/>
        <pc:sldMkLst>
          <pc:docMk/>
          <pc:sldMk cId="3069160061" sldId="1333"/>
        </pc:sldMkLst>
      </pc:sldChg>
      <pc:sldChg chg="modSp del mod">
        <pc:chgData name="Alfred Asterjadhi" userId="39de57b9-85c0-4fd1-aaac-8ca2b6560ad0" providerId="ADAL" clId="{20C04A7C-C7CF-4EAA-88F9-CE4E5F5C1CFC}" dt="2024-12-06T21:48:10.680" v="997" actId="47"/>
        <pc:sldMkLst>
          <pc:docMk/>
          <pc:sldMk cId="3813521761" sldId="1334"/>
        </pc:sldMkLst>
      </pc:sldChg>
      <pc:sldChg chg="modSp del mod">
        <pc:chgData name="Alfred Asterjadhi" userId="39de57b9-85c0-4fd1-aaac-8ca2b6560ad0" providerId="ADAL" clId="{20C04A7C-C7CF-4EAA-88F9-CE4E5F5C1CFC}" dt="2024-12-06T21:48:19.665" v="1003" actId="47"/>
        <pc:sldMkLst>
          <pc:docMk/>
          <pc:sldMk cId="2253548072" sldId="1336"/>
        </pc:sldMkLst>
      </pc:sldChg>
      <pc:sldChg chg="modSp del mod">
        <pc:chgData name="Alfred Asterjadhi" userId="39de57b9-85c0-4fd1-aaac-8ca2b6560ad0" providerId="ADAL" clId="{20C04A7C-C7CF-4EAA-88F9-CE4E5F5C1CFC}" dt="2024-12-06T21:48:41.500" v="1023" actId="47"/>
        <pc:sldMkLst>
          <pc:docMk/>
          <pc:sldMk cId="605891869" sldId="1341"/>
        </pc:sldMkLst>
      </pc:sldChg>
      <pc:sldChg chg="modSp del mod">
        <pc:chgData name="Alfred Asterjadhi" userId="39de57b9-85c0-4fd1-aaac-8ca2b6560ad0" providerId="ADAL" clId="{20C04A7C-C7CF-4EAA-88F9-CE4E5F5C1CFC}" dt="2024-12-06T21:48:29.588" v="1012" actId="47"/>
        <pc:sldMkLst>
          <pc:docMk/>
          <pc:sldMk cId="3617121007" sldId="1342"/>
        </pc:sldMkLst>
      </pc:sldChg>
      <pc:sldChg chg="addSp delSp modSp del mod chgLayout">
        <pc:chgData name="Alfred Asterjadhi" userId="39de57b9-85c0-4fd1-aaac-8ca2b6560ad0" providerId="ADAL" clId="{20C04A7C-C7CF-4EAA-88F9-CE4E5F5C1CFC}" dt="2025-01-16T05:12:53.327" v="15301" actId="47"/>
        <pc:sldMkLst>
          <pc:docMk/>
          <pc:sldMk cId="2148918161" sldId="1345"/>
        </pc:sldMkLst>
      </pc:sldChg>
      <pc:sldChg chg="modSp del mod">
        <pc:chgData name="Alfred Asterjadhi" userId="39de57b9-85c0-4fd1-aaac-8ca2b6560ad0" providerId="ADAL" clId="{20C04A7C-C7CF-4EAA-88F9-CE4E5F5C1CFC}" dt="2024-12-06T21:35:22.504" v="505" actId="47"/>
        <pc:sldMkLst>
          <pc:docMk/>
          <pc:sldMk cId="63952263" sldId="1346"/>
        </pc:sldMkLst>
      </pc:sldChg>
      <pc:sldChg chg="modSp del mod">
        <pc:chgData name="Alfred Asterjadhi" userId="39de57b9-85c0-4fd1-aaac-8ca2b6560ad0" providerId="ADAL" clId="{20C04A7C-C7CF-4EAA-88F9-CE4E5F5C1CFC}" dt="2024-12-06T21:35:50.975" v="526" actId="47"/>
        <pc:sldMkLst>
          <pc:docMk/>
          <pc:sldMk cId="767189135" sldId="1347"/>
        </pc:sldMkLst>
      </pc:sldChg>
      <pc:sldChg chg="modSp del mod">
        <pc:chgData name="Alfred Asterjadhi" userId="39de57b9-85c0-4fd1-aaac-8ca2b6560ad0" providerId="ADAL" clId="{20C04A7C-C7CF-4EAA-88F9-CE4E5F5C1CFC}" dt="2024-12-06T21:35:47.819" v="524" actId="47"/>
        <pc:sldMkLst>
          <pc:docMk/>
          <pc:sldMk cId="1389508599" sldId="1348"/>
        </pc:sldMkLst>
      </pc:sldChg>
      <pc:sldChg chg="modSp del mod">
        <pc:chgData name="Alfred Asterjadhi" userId="39de57b9-85c0-4fd1-aaac-8ca2b6560ad0" providerId="ADAL" clId="{20C04A7C-C7CF-4EAA-88F9-CE4E5F5C1CFC}" dt="2024-12-06T21:35:24.277" v="507" actId="47"/>
        <pc:sldMkLst>
          <pc:docMk/>
          <pc:sldMk cId="3827705579" sldId="1349"/>
        </pc:sldMkLst>
      </pc:sldChg>
      <pc:sldChg chg="modSp del mod">
        <pc:chgData name="Alfred Asterjadhi" userId="39de57b9-85c0-4fd1-aaac-8ca2b6560ad0" providerId="ADAL" clId="{20C04A7C-C7CF-4EAA-88F9-CE4E5F5C1CFC}" dt="2024-12-06T21:35:25.325" v="508" actId="47"/>
        <pc:sldMkLst>
          <pc:docMk/>
          <pc:sldMk cId="821712372" sldId="1350"/>
        </pc:sldMkLst>
      </pc:sldChg>
      <pc:sldChg chg="modSp del mod">
        <pc:chgData name="Alfred Asterjadhi" userId="39de57b9-85c0-4fd1-aaac-8ca2b6560ad0" providerId="ADAL" clId="{20C04A7C-C7CF-4EAA-88F9-CE4E5F5C1CFC}" dt="2024-12-06T21:35:49.098" v="525" actId="47"/>
        <pc:sldMkLst>
          <pc:docMk/>
          <pc:sldMk cId="1784315566" sldId="1351"/>
        </pc:sldMkLst>
      </pc:sldChg>
      <pc:sldChg chg="modSp del mod">
        <pc:chgData name="Alfred Asterjadhi" userId="39de57b9-85c0-4fd1-aaac-8ca2b6560ad0" providerId="ADAL" clId="{20C04A7C-C7CF-4EAA-88F9-CE4E5F5C1CFC}" dt="2024-12-06T21:35:53.819" v="528" actId="47"/>
        <pc:sldMkLst>
          <pc:docMk/>
          <pc:sldMk cId="1627378281" sldId="1352"/>
        </pc:sldMkLst>
      </pc:sldChg>
      <pc:sldChg chg="modSp del mod">
        <pc:chgData name="Alfred Asterjadhi" userId="39de57b9-85c0-4fd1-aaac-8ca2b6560ad0" providerId="ADAL" clId="{20C04A7C-C7CF-4EAA-88F9-CE4E5F5C1CFC}" dt="2024-12-06T21:35:52.239" v="527" actId="47"/>
        <pc:sldMkLst>
          <pc:docMk/>
          <pc:sldMk cId="6663636" sldId="1353"/>
        </pc:sldMkLst>
      </pc:sldChg>
      <pc:sldChg chg="modSp del mod">
        <pc:chgData name="Alfred Asterjadhi" userId="39de57b9-85c0-4fd1-aaac-8ca2b6560ad0" providerId="ADAL" clId="{20C04A7C-C7CF-4EAA-88F9-CE4E5F5C1CFC}" dt="2024-12-06T21:48:37.377" v="1019" actId="47"/>
        <pc:sldMkLst>
          <pc:docMk/>
          <pc:sldMk cId="2272134483" sldId="1359"/>
        </pc:sldMkLst>
      </pc:sldChg>
      <pc:sldChg chg="modSp del mod">
        <pc:chgData name="Alfred Asterjadhi" userId="39de57b9-85c0-4fd1-aaac-8ca2b6560ad0" providerId="ADAL" clId="{20C04A7C-C7CF-4EAA-88F9-CE4E5F5C1CFC}" dt="2024-12-06T21:37:09.747" v="558" actId="47"/>
        <pc:sldMkLst>
          <pc:docMk/>
          <pc:sldMk cId="3264070698" sldId="1360"/>
        </pc:sldMkLst>
      </pc:sldChg>
      <pc:sldChg chg="modSp del mod">
        <pc:chgData name="Alfred Asterjadhi" userId="39de57b9-85c0-4fd1-aaac-8ca2b6560ad0" providerId="ADAL" clId="{20C04A7C-C7CF-4EAA-88F9-CE4E5F5C1CFC}" dt="2024-12-06T21:47:56.555" v="984" actId="47"/>
        <pc:sldMkLst>
          <pc:docMk/>
          <pc:sldMk cId="3899892109" sldId="1361"/>
        </pc:sldMkLst>
      </pc:sldChg>
      <pc:sldChg chg="modSp del mod">
        <pc:chgData name="Alfred Asterjadhi" userId="39de57b9-85c0-4fd1-aaac-8ca2b6560ad0" providerId="ADAL" clId="{20C04A7C-C7CF-4EAA-88F9-CE4E5F5C1CFC}" dt="2024-12-06T21:47:57.563" v="985" actId="47"/>
        <pc:sldMkLst>
          <pc:docMk/>
          <pc:sldMk cId="3879516453" sldId="1362"/>
        </pc:sldMkLst>
      </pc:sldChg>
      <pc:sldChg chg="modSp del mod">
        <pc:chgData name="Alfred Asterjadhi" userId="39de57b9-85c0-4fd1-aaac-8ca2b6560ad0" providerId="ADAL" clId="{20C04A7C-C7CF-4EAA-88F9-CE4E5F5C1CFC}" dt="2024-12-06T21:48:38.434" v="1020" actId="47"/>
        <pc:sldMkLst>
          <pc:docMk/>
          <pc:sldMk cId="4016917965" sldId="1365"/>
        </pc:sldMkLst>
      </pc:sldChg>
      <pc:sldChg chg="modSp del mod">
        <pc:chgData name="Alfred Asterjadhi" userId="39de57b9-85c0-4fd1-aaac-8ca2b6560ad0" providerId="ADAL" clId="{20C04A7C-C7CF-4EAA-88F9-CE4E5F5C1CFC}" dt="2024-12-06T21:48:01.132" v="989" actId="47"/>
        <pc:sldMkLst>
          <pc:docMk/>
          <pc:sldMk cId="961366168" sldId="1366"/>
        </pc:sldMkLst>
      </pc:sldChg>
      <pc:sldChg chg="modSp del mod">
        <pc:chgData name="Alfred Asterjadhi" userId="39de57b9-85c0-4fd1-aaac-8ca2b6560ad0" providerId="ADAL" clId="{20C04A7C-C7CF-4EAA-88F9-CE4E5F5C1CFC}" dt="2024-12-06T21:48:02.354" v="990" actId="47"/>
        <pc:sldMkLst>
          <pc:docMk/>
          <pc:sldMk cId="4263412283" sldId="1368"/>
        </pc:sldMkLst>
      </pc:sldChg>
      <pc:sldChg chg="modSp del mod">
        <pc:chgData name="Alfred Asterjadhi" userId="39de57b9-85c0-4fd1-aaac-8ca2b6560ad0" providerId="ADAL" clId="{20C04A7C-C7CF-4EAA-88F9-CE4E5F5C1CFC}" dt="2024-12-06T21:48:11.724" v="998" actId="47"/>
        <pc:sldMkLst>
          <pc:docMk/>
          <pc:sldMk cId="598673741" sldId="1369"/>
        </pc:sldMkLst>
      </pc:sldChg>
      <pc:sldChg chg="modSp del mod">
        <pc:chgData name="Alfred Asterjadhi" userId="39de57b9-85c0-4fd1-aaac-8ca2b6560ad0" providerId="ADAL" clId="{20C04A7C-C7CF-4EAA-88F9-CE4E5F5C1CFC}" dt="2024-12-06T21:48:20.514" v="1004" actId="47"/>
        <pc:sldMkLst>
          <pc:docMk/>
          <pc:sldMk cId="3837989667" sldId="1371"/>
        </pc:sldMkLst>
      </pc:sldChg>
      <pc:sldChg chg="modSp del mod">
        <pc:chgData name="Alfred Asterjadhi" userId="39de57b9-85c0-4fd1-aaac-8ca2b6560ad0" providerId="ADAL" clId="{20C04A7C-C7CF-4EAA-88F9-CE4E5F5C1CFC}" dt="2024-12-06T21:48:21.429" v="1005" actId="47"/>
        <pc:sldMkLst>
          <pc:docMk/>
          <pc:sldMk cId="2645286899" sldId="1372"/>
        </pc:sldMkLst>
      </pc:sldChg>
      <pc:sldChg chg="modSp del mod">
        <pc:chgData name="Alfred Asterjadhi" userId="39de57b9-85c0-4fd1-aaac-8ca2b6560ad0" providerId="ADAL" clId="{20C04A7C-C7CF-4EAA-88F9-CE4E5F5C1CFC}" dt="2024-12-06T21:48:22.247" v="1006" actId="47"/>
        <pc:sldMkLst>
          <pc:docMk/>
          <pc:sldMk cId="3283123675" sldId="1373"/>
        </pc:sldMkLst>
      </pc:sldChg>
      <pc:sldChg chg="modSp del mod">
        <pc:chgData name="Alfred Asterjadhi" userId="39de57b9-85c0-4fd1-aaac-8ca2b6560ad0" providerId="ADAL" clId="{20C04A7C-C7CF-4EAA-88F9-CE4E5F5C1CFC}" dt="2024-12-06T21:48:27.484" v="1010" actId="47"/>
        <pc:sldMkLst>
          <pc:docMk/>
          <pc:sldMk cId="3858447148" sldId="1374"/>
        </pc:sldMkLst>
      </pc:sldChg>
      <pc:sldChg chg="modSp del mod">
        <pc:chgData name="Alfred Asterjadhi" userId="39de57b9-85c0-4fd1-aaac-8ca2b6560ad0" providerId="ADAL" clId="{20C04A7C-C7CF-4EAA-88F9-CE4E5F5C1CFC}" dt="2024-12-06T21:48:31.016" v="1013" actId="47"/>
        <pc:sldMkLst>
          <pc:docMk/>
          <pc:sldMk cId="2201586783" sldId="1375"/>
        </pc:sldMkLst>
      </pc:sldChg>
      <pc:sldChg chg="modSp del mod">
        <pc:chgData name="Alfred Asterjadhi" userId="39de57b9-85c0-4fd1-aaac-8ca2b6560ad0" providerId="ADAL" clId="{20C04A7C-C7CF-4EAA-88F9-CE4E5F5C1CFC}" dt="2024-12-06T21:48:46.536" v="1027" actId="47"/>
        <pc:sldMkLst>
          <pc:docMk/>
          <pc:sldMk cId="4113347919" sldId="1376"/>
        </pc:sldMkLst>
      </pc:sldChg>
      <pc:sldChg chg="modSp del mod">
        <pc:chgData name="Alfred Asterjadhi" userId="39de57b9-85c0-4fd1-aaac-8ca2b6560ad0" providerId="ADAL" clId="{20C04A7C-C7CF-4EAA-88F9-CE4E5F5C1CFC}" dt="2024-12-06T21:48:47.519" v="1028" actId="47"/>
        <pc:sldMkLst>
          <pc:docMk/>
          <pc:sldMk cId="1178468829" sldId="1377"/>
        </pc:sldMkLst>
      </pc:sldChg>
      <pc:sldChg chg="modSp del mod">
        <pc:chgData name="Alfred Asterjadhi" userId="39de57b9-85c0-4fd1-aaac-8ca2b6560ad0" providerId="ADAL" clId="{20C04A7C-C7CF-4EAA-88F9-CE4E5F5C1CFC}" dt="2024-12-06T21:48:13.103" v="999" actId="47"/>
        <pc:sldMkLst>
          <pc:docMk/>
          <pc:sldMk cId="1017535009" sldId="1380"/>
        </pc:sldMkLst>
      </pc:sldChg>
      <pc:sldChg chg="modSp del mod">
        <pc:chgData name="Alfred Asterjadhi" userId="39de57b9-85c0-4fd1-aaac-8ca2b6560ad0" providerId="ADAL" clId="{20C04A7C-C7CF-4EAA-88F9-CE4E5F5C1CFC}" dt="2024-12-06T21:48:28.511" v="1011" actId="47"/>
        <pc:sldMkLst>
          <pc:docMk/>
          <pc:sldMk cId="4231050976" sldId="1381"/>
        </pc:sldMkLst>
      </pc:sldChg>
      <pc:sldChg chg="modSp del mod">
        <pc:chgData name="Alfred Asterjadhi" userId="39de57b9-85c0-4fd1-aaac-8ca2b6560ad0" providerId="ADAL" clId="{20C04A7C-C7CF-4EAA-88F9-CE4E5F5C1CFC}" dt="2024-12-06T21:48:36.546" v="1018" actId="47"/>
        <pc:sldMkLst>
          <pc:docMk/>
          <pc:sldMk cId="1947691262" sldId="1382"/>
        </pc:sldMkLst>
      </pc:sldChg>
      <pc:sldChg chg="modSp del mod">
        <pc:chgData name="Alfred Asterjadhi" userId="39de57b9-85c0-4fd1-aaac-8ca2b6560ad0" providerId="ADAL" clId="{20C04A7C-C7CF-4EAA-88F9-CE4E5F5C1CFC}" dt="2024-12-06T21:48:23.940" v="1007" actId="47"/>
        <pc:sldMkLst>
          <pc:docMk/>
          <pc:sldMk cId="2239628208" sldId="1383"/>
        </pc:sldMkLst>
      </pc:sldChg>
      <pc:sldChg chg="modSp del mod">
        <pc:chgData name="Alfred Asterjadhi" userId="39de57b9-85c0-4fd1-aaac-8ca2b6560ad0" providerId="ADAL" clId="{20C04A7C-C7CF-4EAA-88F9-CE4E5F5C1CFC}" dt="2024-12-06T21:48:39.232" v="1021" actId="47"/>
        <pc:sldMkLst>
          <pc:docMk/>
          <pc:sldMk cId="984508935" sldId="1385"/>
        </pc:sldMkLst>
      </pc:sldChg>
      <pc:sldChg chg="modSp mod">
        <pc:chgData name="Alfred Asterjadhi" userId="39de57b9-85c0-4fd1-aaac-8ca2b6560ad0" providerId="ADAL" clId="{20C04A7C-C7CF-4EAA-88F9-CE4E5F5C1CFC}" dt="2025-01-14T23:07:04.058" v="12292" actId="13926"/>
        <pc:sldMkLst>
          <pc:docMk/>
          <pc:sldMk cId="97856396" sldId="1386"/>
        </pc:sldMkLst>
        <pc:spChg chg="mod">
          <ac:chgData name="Alfred Asterjadhi" userId="39de57b9-85c0-4fd1-aaac-8ca2b6560ad0" providerId="ADAL" clId="{20C04A7C-C7CF-4EAA-88F9-CE4E5F5C1CFC}" dt="2025-01-14T23:07:04.058" v="12292" actId="13926"/>
          <ac:spMkLst>
            <pc:docMk/>
            <pc:sldMk cId="97856396" sldId="1386"/>
            <ac:spMk id="2" creationId="{4B5F0D0E-8BB7-48AB-9160-728B8B3399A2}"/>
          </ac:spMkLst>
        </pc:spChg>
        <pc:spChg chg="mod">
          <ac:chgData name="Alfred Asterjadhi" userId="39de57b9-85c0-4fd1-aaac-8ca2b6560ad0" providerId="ADAL" clId="{20C04A7C-C7CF-4EAA-88F9-CE4E5F5C1CFC}" dt="2025-01-14T15:26:29.173" v="11445" actId="20578"/>
          <ac:spMkLst>
            <pc:docMk/>
            <pc:sldMk cId="97856396" sldId="1386"/>
            <ac:spMk id="3" creationId="{DFB0BA47-D7B6-4F95-932E-A7AA615BC440}"/>
          </ac:spMkLst>
        </pc:spChg>
        <pc:spChg chg="mod">
          <ac:chgData name="Alfred Asterjadhi" userId="39de57b9-85c0-4fd1-aaac-8ca2b6560ad0" providerId="ADAL" clId="{20C04A7C-C7CF-4EAA-88F9-CE4E5F5C1CFC}" dt="2025-01-06T15:45:02.430" v="1302" actId="313"/>
          <ac:spMkLst>
            <pc:docMk/>
            <pc:sldMk cId="97856396" sldId="1386"/>
            <ac:spMk id="6" creationId="{974B2026-97FB-40D2-8F22-7E6D319B4EA2}"/>
          </ac:spMkLst>
        </pc:spChg>
      </pc:sldChg>
      <pc:sldChg chg="addSp delSp modSp mod chgLayout">
        <pc:chgData name="Alfred Asterjadhi" userId="39de57b9-85c0-4fd1-aaac-8ca2b6560ad0" providerId="ADAL" clId="{20C04A7C-C7CF-4EAA-88F9-CE4E5F5C1CFC}" dt="2025-01-14T23:20:11.117" v="12437" actId="207"/>
        <pc:sldMkLst>
          <pc:docMk/>
          <pc:sldMk cId="4035791045" sldId="1387"/>
        </pc:sldMkLst>
        <pc:spChg chg="mod ord">
          <ac:chgData name="Alfred Asterjadhi" userId="39de57b9-85c0-4fd1-aaac-8ca2b6560ad0" providerId="ADAL" clId="{20C04A7C-C7CF-4EAA-88F9-CE4E5F5C1CFC}" dt="2024-12-06T21:49:35.256" v="1050" actId="6264"/>
          <ac:spMkLst>
            <pc:docMk/>
            <pc:sldMk cId="4035791045" sldId="1387"/>
            <ac:spMk id="2" creationId="{F8E71A1C-81DF-203F-67AF-C01DC9A16530}"/>
          </ac:spMkLst>
        </pc:spChg>
        <pc:spChg chg="mod ord">
          <ac:chgData name="Alfred Asterjadhi" userId="39de57b9-85c0-4fd1-aaac-8ca2b6560ad0" providerId="ADAL" clId="{20C04A7C-C7CF-4EAA-88F9-CE4E5F5C1CFC}" dt="2024-12-06T21:49:35.256" v="1050" actId="6264"/>
          <ac:spMkLst>
            <pc:docMk/>
            <pc:sldMk cId="4035791045" sldId="1387"/>
            <ac:spMk id="4" creationId="{DD8FF0D1-5170-F460-0D0C-0D0218E56DD9}"/>
          </ac:spMkLst>
        </pc:spChg>
        <pc:spChg chg="mod ord">
          <ac:chgData name="Alfred Asterjadhi" userId="39de57b9-85c0-4fd1-aaac-8ca2b6560ad0" providerId="ADAL" clId="{20C04A7C-C7CF-4EAA-88F9-CE4E5F5C1CFC}" dt="2024-12-06T21:49:35.256" v="1050" actId="6264"/>
          <ac:spMkLst>
            <pc:docMk/>
            <pc:sldMk cId="4035791045" sldId="1387"/>
            <ac:spMk id="5" creationId="{49F7A257-BA14-6A71-A708-FC314AC13338}"/>
          </ac:spMkLst>
        </pc:spChg>
        <pc:spChg chg="mod ord">
          <ac:chgData name="Alfred Asterjadhi" userId="39de57b9-85c0-4fd1-aaac-8ca2b6560ad0" providerId="ADAL" clId="{20C04A7C-C7CF-4EAA-88F9-CE4E5F5C1CFC}" dt="2025-01-06T15:45:02.833" v="1304" actId="313"/>
          <ac:spMkLst>
            <pc:docMk/>
            <pc:sldMk cId="4035791045" sldId="1387"/>
            <ac:spMk id="6" creationId="{4EB342EC-1064-B54C-3913-1CB14EF0C552}"/>
          </ac:spMkLst>
        </pc:spChg>
        <pc:spChg chg="add mod ord">
          <ac:chgData name="Alfred Asterjadhi" userId="39de57b9-85c0-4fd1-aaac-8ca2b6560ad0" providerId="ADAL" clId="{20C04A7C-C7CF-4EAA-88F9-CE4E5F5C1CFC}" dt="2025-01-14T23:20:11.117" v="12437" actId="207"/>
          <ac:spMkLst>
            <pc:docMk/>
            <pc:sldMk cId="4035791045" sldId="1387"/>
            <ac:spMk id="10" creationId="{4ACEE768-0B70-7A0C-E02B-C185FCF2DDAD}"/>
          </ac:spMkLst>
        </pc:spChg>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pChg chg="mod ord">
          <ac:chgData name="Alfred Asterjadhi" userId="39de57b9-85c0-4fd1-aaac-8ca2b6560ad0" providerId="ADAL" clId="{20C04A7C-C7CF-4EAA-88F9-CE4E5F5C1CFC}" dt="2024-12-06T21:53:53.099" v="1149" actId="20577"/>
          <ac:spMkLst>
            <pc:docMk/>
            <pc:sldMk cId="2398377453" sldId="1388"/>
            <ac:spMk id="2" creationId="{6A9FFD29-62A6-B338-DB1F-656D857A99F5}"/>
          </ac:spMkLst>
        </pc:spChg>
        <pc:spChg chg="mod ord">
          <ac:chgData name="Alfred Asterjadhi" userId="39de57b9-85c0-4fd1-aaac-8ca2b6560ad0" providerId="ADAL" clId="{20C04A7C-C7CF-4EAA-88F9-CE4E5F5C1CFC}" dt="2024-12-06T21:49:40.321" v="1052" actId="6264"/>
          <ac:spMkLst>
            <pc:docMk/>
            <pc:sldMk cId="2398377453" sldId="1388"/>
            <ac:spMk id="4" creationId="{0E946E88-DD77-D615-F799-3B8B9F03DE08}"/>
          </ac:spMkLst>
        </pc:spChg>
        <pc:spChg chg="mod ord">
          <ac:chgData name="Alfred Asterjadhi" userId="39de57b9-85c0-4fd1-aaac-8ca2b6560ad0" providerId="ADAL" clId="{20C04A7C-C7CF-4EAA-88F9-CE4E5F5C1CFC}" dt="2024-12-06T21:49:40.321" v="1052" actId="6264"/>
          <ac:spMkLst>
            <pc:docMk/>
            <pc:sldMk cId="2398377453" sldId="1388"/>
            <ac:spMk id="5" creationId="{269C7FF4-2B5A-BBDB-858F-73C22B8272A6}"/>
          </ac:spMkLst>
        </pc:spChg>
        <pc:spChg chg="mod ord">
          <ac:chgData name="Alfred Asterjadhi" userId="39de57b9-85c0-4fd1-aaac-8ca2b6560ad0" providerId="ADAL" clId="{20C04A7C-C7CF-4EAA-88F9-CE4E5F5C1CFC}" dt="2025-01-06T15:45:03.039" v="1305" actId="313"/>
          <ac:spMkLst>
            <pc:docMk/>
            <pc:sldMk cId="2398377453" sldId="1388"/>
            <ac:spMk id="6" creationId="{81B35712-29DD-A5EB-7556-561F8409FF8B}"/>
          </ac:spMkLst>
        </pc:spChg>
        <pc:spChg chg="add mod ord">
          <ac:chgData name="Alfred Asterjadhi" userId="39de57b9-85c0-4fd1-aaac-8ca2b6560ad0" providerId="ADAL" clId="{20C04A7C-C7CF-4EAA-88F9-CE4E5F5C1CFC}" dt="2025-01-15T05:35:01.948" v="13611" actId="20577"/>
          <ac:spMkLst>
            <pc:docMk/>
            <pc:sldMk cId="2398377453" sldId="1388"/>
            <ac:spMk id="10" creationId="{AA124AC3-6DFC-5F90-EEAF-23DFDA3F0CCF}"/>
          </ac:spMkLst>
        </pc:spChg>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pChg chg="mod ord">
          <ac:chgData name="Alfred Asterjadhi" userId="39de57b9-85c0-4fd1-aaac-8ca2b6560ad0" providerId="ADAL" clId="{20C04A7C-C7CF-4EAA-88F9-CE4E5F5C1CFC}" dt="2024-12-06T21:49:29.528" v="1048" actId="6264"/>
          <ac:spMkLst>
            <pc:docMk/>
            <pc:sldMk cId="1354255927" sldId="1389"/>
            <ac:spMk id="2" creationId="{CBB6BE89-725C-7287-F96F-BE5358133A36}"/>
          </ac:spMkLst>
        </pc:spChg>
        <pc:spChg chg="mod ord">
          <ac:chgData name="Alfred Asterjadhi" userId="39de57b9-85c0-4fd1-aaac-8ca2b6560ad0" providerId="ADAL" clId="{20C04A7C-C7CF-4EAA-88F9-CE4E5F5C1CFC}" dt="2024-12-06T21:49:29.528" v="1048" actId="6264"/>
          <ac:spMkLst>
            <pc:docMk/>
            <pc:sldMk cId="1354255927" sldId="1389"/>
            <ac:spMk id="4" creationId="{BCFFF57D-0E48-546B-59BA-5601D173EFEE}"/>
          </ac:spMkLst>
        </pc:spChg>
        <pc:spChg chg="mod ord">
          <ac:chgData name="Alfred Asterjadhi" userId="39de57b9-85c0-4fd1-aaac-8ca2b6560ad0" providerId="ADAL" clId="{20C04A7C-C7CF-4EAA-88F9-CE4E5F5C1CFC}" dt="2024-12-06T21:49:29.528" v="1048" actId="6264"/>
          <ac:spMkLst>
            <pc:docMk/>
            <pc:sldMk cId="1354255927" sldId="1389"/>
            <ac:spMk id="5" creationId="{63AE84AE-D2E6-0A98-7574-B4E54BCA4CC6}"/>
          </ac:spMkLst>
        </pc:spChg>
        <pc:spChg chg="mod ord">
          <ac:chgData name="Alfred Asterjadhi" userId="39de57b9-85c0-4fd1-aaac-8ca2b6560ad0" providerId="ADAL" clId="{20C04A7C-C7CF-4EAA-88F9-CE4E5F5C1CFC}" dt="2025-01-06T15:45:02.619" v="1303" actId="313"/>
          <ac:spMkLst>
            <pc:docMk/>
            <pc:sldMk cId="1354255927" sldId="1389"/>
            <ac:spMk id="6" creationId="{A843F1B1-22CD-3B09-326F-EF9071A68CDB}"/>
          </ac:spMkLst>
        </pc:spChg>
        <pc:spChg chg="add mod ord">
          <ac:chgData name="Alfred Asterjadhi" userId="39de57b9-85c0-4fd1-aaac-8ca2b6560ad0" providerId="ADAL" clId="{20C04A7C-C7CF-4EAA-88F9-CE4E5F5C1CFC}" dt="2025-01-14T22:55:39.879" v="12291" actId="20577"/>
          <ac:spMkLst>
            <pc:docMk/>
            <pc:sldMk cId="1354255927" sldId="1389"/>
            <ac:spMk id="10" creationId="{1B037692-B6E0-6EED-3828-78674B9E942C}"/>
          </ac:spMkLst>
        </pc:spChg>
      </pc:sldChg>
      <pc:sldChg chg="addSp delSp modSp mod chgLayout">
        <pc:chgData name="Alfred Asterjadhi" userId="39de57b9-85c0-4fd1-aaac-8ca2b6560ad0" providerId="ADAL" clId="{20C04A7C-C7CF-4EAA-88F9-CE4E5F5C1CFC}" dt="2025-01-16T08:28:47.537" v="16364" actId="207"/>
        <pc:sldMkLst>
          <pc:docMk/>
          <pc:sldMk cId="3912146512" sldId="1390"/>
        </pc:sldMkLst>
        <pc:spChg chg="mod ord">
          <ac:chgData name="Alfred Asterjadhi" userId="39de57b9-85c0-4fd1-aaac-8ca2b6560ad0" providerId="ADAL" clId="{20C04A7C-C7CF-4EAA-88F9-CE4E5F5C1CFC}" dt="2024-12-06T21:51:31.329" v="1104" actId="6264"/>
          <ac:spMkLst>
            <pc:docMk/>
            <pc:sldMk cId="3912146512" sldId="1390"/>
            <ac:spMk id="2" creationId="{CBB6BE89-725C-7287-F96F-BE5358133A36}"/>
          </ac:spMkLst>
        </pc:spChg>
        <pc:spChg chg="mod ord">
          <ac:chgData name="Alfred Asterjadhi" userId="39de57b9-85c0-4fd1-aaac-8ca2b6560ad0" providerId="ADAL" clId="{20C04A7C-C7CF-4EAA-88F9-CE4E5F5C1CFC}" dt="2024-12-06T21:51:31.329" v="1104" actId="6264"/>
          <ac:spMkLst>
            <pc:docMk/>
            <pc:sldMk cId="3912146512" sldId="1390"/>
            <ac:spMk id="4" creationId="{BCFFF57D-0E48-546B-59BA-5601D173EFEE}"/>
          </ac:spMkLst>
        </pc:spChg>
        <pc:spChg chg="mod ord">
          <ac:chgData name="Alfred Asterjadhi" userId="39de57b9-85c0-4fd1-aaac-8ca2b6560ad0" providerId="ADAL" clId="{20C04A7C-C7CF-4EAA-88F9-CE4E5F5C1CFC}" dt="2024-12-06T21:51:31.329" v="1104" actId="6264"/>
          <ac:spMkLst>
            <pc:docMk/>
            <pc:sldMk cId="3912146512" sldId="1390"/>
            <ac:spMk id="5" creationId="{63AE84AE-D2E6-0A98-7574-B4E54BCA4CC6}"/>
          </ac:spMkLst>
        </pc:spChg>
        <pc:spChg chg="mod ord">
          <ac:chgData name="Alfred Asterjadhi" userId="39de57b9-85c0-4fd1-aaac-8ca2b6560ad0" providerId="ADAL" clId="{20C04A7C-C7CF-4EAA-88F9-CE4E5F5C1CFC}" dt="2025-01-06T15:45:06.784" v="1324" actId="313"/>
          <ac:spMkLst>
            <pc:docMk/>
            <pc:sldMk cId="3912146512" sldId="1390"/>
            <ac:spMk id="6" creationId="{A843F1B1-22CD-3B09-326F-EF9071A68CDB}"/>
          </ac:spMkLst>
        </pc:spChg>
        <pc:spChg chg="add mod ord">
          <ac:chgData name="Alfred Asterjadhi" userId="39de57b9-85c0-4fd1-aaac-8ca2b6560ad0" providerId="ADAL" clId="{20C04A7C-C7CF-4EAA-88F9-CE4E5F5C1CFC}" dt="2025-01-16T08:28:47.537" v="16364" actId="207"/>
          <ac:spMkLst>
            <pc:docMk/>
            <pc:sldMk cId="3912146512" sldId="1390"/>
            <ac:spMk id="10" creationId="{40CD830B-24C3-4301-E66D-0ED15A27D53C}"/>
          </ac:spMkLst>
        </pc:spChg>
      </pc:sldChg>
      <pc:sldChg chg="modSp del mod">
        <pc:chgData name="Alfred Asterjadhi" userId="39de57b9-85c0-4fd1-aaac-8ca2b6560ad0" providerId="ADAL" clId="{20C04A7C-C7CF-4EAA-88F9-CE4E5F5C1CFC}" dt="2024-12-06T21:48:48.344" v="1029" actId="47"/>
        <pc:sldMkLst>
          <pc:docMk/>
          <pc:sldMk cId="3535448210" sldId="1391"/>
        </pc:sldMkLst>
      </pc:sldChg>
      <pc:sldChg chg="modSp del mod">
        <pc:chgData name="Alfred Asterjadhi" userId="39de57b9-85c0-4fd1-aaac-8ca2b6560ad0" providerId="ADAL" clId="{20C04A7C-C7CF-4EAA-88F9-CE4E5F5C1CFC}" dt="2024-12-06T21:48:49.105" v="1030" actId="47"/>
        <pc:sldMkLst>
          <pc:docMk/>
          <pc:sldMk cId="3662704170" sldId="1392"/>
        </pc:sldMkLst>
      </pc:sldChg>
      <pc:sldChg chg="modSp del mod">
        <pc:chgData name="Alfred Asterjadhi" userId="39de57b9-85c0-4fd1-aaac-8ca2b6560ad0" providerId="ADAL" clId="{20C04A7C-C7CF-4EAA-88F9-CE4E5F5C1CFC}" dt="2024-12-06T21:48:50.103" v="1031" actId="47"/>
        <pc:sldMkLst>
          <pc:docMk/>
          <pc:sldMk cId="1832179933" sldId="1393"/>
        </pc:sldMkLst>
      </pc:sldChg>
      <pc:sldChg chg="modSp del mod">
        <pc:chgData name="Alfred Asterjadhi" userId="39de57b9-85c0-4fd1-aaac-8ca2b6560ad0" providerId="ADAL" clId="{20C04A7C-C7CF-4EAA-88F9-CE4E5F5C1CFC}" dt="2024-12-06T21:48:34.472" v="1016" actId="47"/>
        <pc:sldMkLst>
          <pc:docMk/>
          <pc:sldMk cId="830770626" sldId="1394"/>
        </pc:sldMkLst>
      </pc:sldChg>
      <pc:sldChg chg="modSp del mod">
        <pc:chgData name="Alfred Asterjadhi" userId="39de57b9-85c0-4fd1-aaac-8ca2b6560ad0" providerId="ADAL" clId="{20C04A7C-C7CF-4EAA-88F9-CE4E5F5C1CFC}" dt="2024-12-06T21:48:51.169" v="1032" actId="47"/>
        <pc:sldMkLst>
          <pc:docMk/>
          <pc:sldMk cId="3293328329" sldId="1395"/>
        </pc:sldMkLst>
      </pc:sldChg>
      <pc:sldChg chg="modSp del mod">
        <pc:chgData name="Alfred Asterjadhi" userId="39de57b9-85c0-4fd1-aaac-8ca2b6560ad0" providerId="ADAL" clId="{20C04A7C-C7CF-4EAA-88F9-CE4E5F5C1CFC}" dt="2024-12-06T21:48:42.710" v="1024" actId="47"/>
        <pc:sldMkLst>
          <pc:docMk/>
          <pc:sldMk cId="2885433641" sldId="1396"/>
        </pc:sldMkLst>
      </pc:sldChg>
      <pc:sldChg chg="modSp add mod">
        <pc:chgData name="Alfred Asterjadhi" userId="39de57b9-85c0-4fd1-aaac-8ca2b6560ad0" providerId="ADAL" clId="{20C04A7C-C7CF-4EAA-88F9-CE4E5F5C1CFC}" dt="2025-01-14T16:17:26.965" v="12176" actId="207"/>
        <pc:sldMkLst>
          <pc:docMk/>
          <pc:sldMk cId="4154322014" sldId="1397"/>
        </pc:sldMkLst>
        <pc:spChg chg="mod">
          <ac:chgData name="Alfred Asterjadhi" userId="39de57b9-85c0-4fd1-aaac-8ca2b6560ad0" providerId="ADAL" clId="{20C04A7C-C7CF-4EAA-88F9-CE4E5F5C1CFC}" dt="2025-01-12T09:54:21.711" v="6215" actId="20577"/>
          <ac:spMkLst>
            <pc:docMk/>
            <pc:sldMk cId="4154322014" sldId="1397"/>
            <ac:spMk id="2" creationId="{F2762690-C15C-4839-B40F-0AF3A4D89457}"/>
          </ac:spMkLst>
        </pc:spChg>
        <pc:spChg chg="mod">
          <ac:chgData name="Alfred Asterjadhi" userId="39de57b9-85c0-4fd1-aaac-8ca2b6560ad0" providerId="ADAL" clId="{20C04A7C-C7CF-4EAA-88F9-CE4E5F5C1CFC}" dt="2025-01-06T15:44:58.174" v="1280" actId="313"/>
          <ac:spMkLst>
            <pc:docMk/>
            <pc:sldMk cId="4154322014" sldId="1397"/>
            <ac:spMk id="3" creationId="{D20906E0-F900-4991-83B1-675F5B67FA2D}"/>
          </ac:spMkLst>
        </pc:spChg>
        <pc:graphicFrameChg chg="mod modGraphic">
          <ac:chgData name="Alfred Asterjadhi" userId="39de57b9-85c0-4fd1-aaac-8ca2b6560ad0" providerId="ADAL" clId="{20C04A7C-C7CF-4EAA-88F9-CE4E5F5C1CFC}" dt="2025-01-14T16:17:26.965" v="12176" actId="207"/>
          <ac:graphicFrameMkLst>
            <pc:docMk/>
            <pc:sldMk cId="4154322014" sldId="1397"/>
            <ac:graphicFrameMk id="6" creationId="{5094FBC8-BB74-47F3-965D-16BC678F4D1D}"/>
          </ac:graphicFrameMkLst>
        </pc:graphicFrameChg>
      </pc:sldChg>
      <pc:sldChg chg="addSp modSp add mod">
        <pc:chgData name="Alfred Asterjadhi" userId="39de57b9-85c0-4fd1-aaac-8ca2b6560ad0" providerId="ADAL" clId="{20C04A7C-C7CF-4EAA-88F9-CE4E5F5C1CFC}" dt="2025-01-13T19:18:42.767" v="9326" actId="207"/>
        <pc:sldMkLst>
          <pc:docMk/>
          <pc:sldMk cId="524465658" sldId="1398"/>
        </pc:sldMkLst>
        <pc:spChg chg="mod">
          <ac:chgData name="Alfred Asterjadhi" userId="39de57b9-85c0-4fd1-aaac-8ca2b6560ad0" providerId="ADAL" clId="{20C04A7C-C7CF-4EAA-88F9-CE4E5F5C1CFC}" dt="2025-01-13T04:55:06.029" v="8880" actId="13926"/>
          <ac:spMkLst>
            <pc:docMk/>
            <pc:sldMk cId="524465658" sldId="1398"/>
            <ac:spMk id="2" creationId="{4B5F0D0E-8BB7-48AB-9160-728B8B3399A2}"/>
          </ac:spMkLst>
        </pc:spChg>
        <pc:spChg chg="mod">
          <ac:chgData name="Alfred Asterjadhi" userId="39de57b9-85c0-4fd1-aaac-8ca2b6560ad0" providerId="ADAL" clId="{20C04A7C-C7CF-4EAA-88F9-CE4E5F5C1CFC}" dt="2025-01-13T19:18:42.767" v="9326" actId="207"/>
          <ac:spMkLst>
            <pc:docMk/>
            <pc:sldMk cId="524465658" sldId="1398"/>
            <ac:spMk id="3" creationId="{DFB0BA47-D7B6-4F95-932E-A7AA615BC440}"/>
          </ac:spMkLst>
        </pc:spChg>
        <pc:spChg chg="mod">
          <ac:chgData name="Alfred Asterjadhi" userId="39de57b9-85c0-4fd1-aaac-8ca2b6560ad0" providerId="ADAL" clId="{20C04A7C-C7CF-4EAA-88F9-CE4E5F5C1CFC}" dt="2025-01-06T15:44:59.702" v="1288" actId="313"/>
          <ac:spMkLst>
            <pc:docMk/>
            <pc:sldMk cId="524465658" sldId="1398"/>
            <ac:spMk id="6" creationId="{974B2026-97FB-40D2-8F22-7E6D319B4EA2}"/>
          </ac:spMkLst>
        </pc:spChg>
      </pc:sldChg>
      <pc:sldChg chg="modSp add mod">
        <pc:chgData name="Alfred Asterjadhi" userId="39de57b9-85c0-4fd1-aaac-8ca2b6560ad0" providerId="ADAL" clId="{20C04A7C-C7CF-4EAA-88F9-CE4E5F5C1CFC}" dt="2025-01-13T19:23:53.080" v="9426" actId="20577"/>
        <pc:sldMkLst>
          <pc:docMk/>
          <pc:sldMk cId="3318850513" sldId="1399"/>
        </pc:sldMkLst>
        <pc:spChg chg="mod">
          <ac:chgData name="Alfred Asterjadhi" userId="39de57b9-85c0-4fd1-aaac-8ca2b6560ad0" providerId="ADAL" clId="{20C04A7C-C7CF-4EAA-88F9-CE4E5F5C1CFC}" dt="2025-01-12T09:44:51.966" v="6132" actId="20577"/>
          <ac:spMkLst>
            <pc:docMk/>
            <pc:sldMk cId="3318850513" sldId="1399"/>
            <ac:spMk id="2" creationId="{8D1DA6E7-3D8D-69C7-86DA-DE04741E2E0D}"/>
          </ac:spMkLst>
        </pc:spChg>
        <pc:spChg chg="mod">
          <ac:chgData name="Alfred Asterjadhi" userId="39de57b9-85c0-4fd1-aaac-8ca2b6560ad0" providerId="ADAL" clId="{20C04A7C-C7CF-4EAA-88F9-CE4E5F5C1CFC}" dt="2025-01-06T15:44:59.897" v="1289" actId="313"/>
          <ac:spMkLst>
            <pc:docMk/>
            <pc:sldMk cId="3318850513" sldId="1399"/>
            <ac:spMk id="6" creationId="{90C22AAC-A6D7-4E83-6CEB-72583BBB4A45}"/>
          </ac:spMkLst>
        </pc:spChg>
        <pc:spChg chg="mod">
          <ac:chgData name="Alfred Asterjadhi" userId="39de57b9-85c0-4fd1-aaac-8ca2b6560ad0" providerId="ADAL" clId="{20C04A7C-C7CF-4EAA-88F9-CE4E5F5C1CFC}" dt="2025-01-13T19:23:53.080" v="9426" actId="20577"/>
          <ac:spMkLst>
            <pc:docMk/>
            <pc:sldMk cId="3318850513" sldId="1399"/>
            <ac:spMk id="11" creationId="{A1850D57-6352-96A7-90F9-32A1A7BB14CC}"/>
          </ac:spMkLst>
        </pc:spChg>
      </pc:sldChg>
      <pc:sldChg chg="modSp add mod">
        <pc:chgData name="Alfred Asterjadhi" userId="39de57b9-85c0-4fd1-aaac-8ca2b6560ad0" providerId="ADAL" clId="{20C04A7C-C7CF-4EAA-88F9-CE4E5F5C1CFC}" dt="2025-01-14T15:40:29.182" v="11537" actId="207"/>
        <pc:sldMkLst>
          <pc:docMk/>
          <pc:sldMk cId="733264740" sldId="1400"/>
        </pc:sldMkLst>
        <pc:spChg chg="mod">
          <ac:chgData name="Alfred Asterjadhi" userId="39de57b9-85c0-4fd1-aaac-8ca2b6560ad0" providerId="ADAL" clId="{20C04A7C-C7CF-4EAA-88F9-CE4E5F5C1CFC}" dt="2025-01-14T15:39:52.168" v="11529" actId="13926"/>
          <ac:spMkLst>
            <pc:docMk/>
            <pc:sldMk cId="733264740" sldId="1400"/>
            <ac:spMk id="2" creationId="{4B5F0D0E-8BB7-48AB-9160-728B8B3399A2}"/>
          </ac:spMkLst>
        </pc:spChg>
        <pc:spChg chg="mod">
          <ac:chgData name="Alfred Asterjadhi" userId="39de57b9-85c0-4fd1-aaac-8ca2b6560ad0" providerId="ADAL" clId="{20C04A7C-C7CF-4EAA-88F9-CE4E5F5C1CFC}" dt="2025-01-14T15:40:29.182" v="11537" actId="207"/>
          <ac:spMkLst>
            <pc:docMk/>
            <pc:sldMk cId="733264740" sldId="1400"/>
            <ac:spMk id="3" creationId="{DFB0BA47-D7B6-4F95-932E-A7AA615BC440}"/>
          </ac:spMkLst>
        </pc:spChg>
        <pc:spChg chg="mod">
          <ac:chgData name="Alfred Asterjadhi" userId="39de57b9-85c0-4fd1-aaac-8ca2b6560ad0" providerId="ADAL" clId="{20C04A7C-C7CF-4EAA-88F9-CE4E5F5C1CFC}" dt="2025-01-06T15:45:00.079" v="1290" actId="313"/>
          <ac:spMkLst>
            <pc:docMk/>
            <pc:sldMk cId="733264740" sldId="1400"/>
            <ac:spMk id="6" creationId="{974B2026-97FB-40D2-8F22-7E6D319B4EA2}"/>
          </ac:spMkLst>
        </pc:spChg>
      </pc:sldChg>
      <pc:sldChg chg="modSp add mod">
        <pc:chgData name="Alfred Asterjadhi" userId="39de57b9-85c0-4fd1-aaac-8ca2b6560ad0" providerId="ADAL" clId="{20C04A7C-C7CF-4EAA-88F9-CE4E5F5C1CFC}" dt="2025-01-14T15:41:25.293" v="11562" actId="207"/>
        <pc:sldMkLst>
          <pc:docMk/>
          <pc:sldMk cId="1213422878" sldId="1401"/>
        </pc:sldMkLst>
        <pc:spChg chg="mod">
          <ac:chgData name="Alfred Asterjadhi" userId="39de57b9-85c0-4fd1-aaac-8ca2b6560ad0" providerId="ADAL" clId="{20C04A7C-C7CF-4EAA-88F9-CE4E5F5C1CFC}" dt="2025-01-13T01:01:14.089" v="7771" actId="20577"/>
          <ac:spMkLst>
            <pc:docMk/>
            <pc:sldMk cId="1213422878" sldId="1401"/>
            <ac:spMk id="2" creationId="{8D1DA6E7-3D8D-69C7-86DA-DE04741E2E0D}"/>
          </ac:spMkLst>
        </pc:spChg>
        <pc:spChg chg="mod">
          <ac:chgData name="Alfred Asterjadhi" userId="39de57b9-85c0-4fd1-aaac-8ca2b6560ad0" providerId="ADAL" clId="{20C04A7C-C7CF-4EAA-88F9-CE4E5F5C1CFC}" dt="2025-01-06T15:45:00.290" v="1291" actId="313"/>
          <ac:spMkLst>
            <pc:docMk/>
            <pc:sldMk cId="1213422878" sldId="1401"/>
            <ac:spMk id="6" creationId="{90C22AAC-A6D7-4E83-6CEB-72583BBB4A45}"/>
          </ac:spMkLst>
        </pc:spChg>
        <pc:spChg chg="mod">
          <ac:chgData name="Alfred Asterjadhi" userId="39de57b9-85c0-4fd1-aaac-8ca2b6560ad0" providerId="ADAL" clId="{20C04A7C-C7CF-4EAA-88F9-CE4E5F5C1CFC}" dt="2025-01-14T15:41:25.293" v="11562" actId="207"/>
          <ac:spMkLst>
            <pc:docMk/>
            <pc:sldMk cId="1213422878" sldId="1401"/>
            <ac:spMk id="11" creationId="{A1850D57-6352-96A7-90F9-32A1A7BB14CC}"/>
          </ac:spMkLst>
        </pc:spChg>
      </pc:sldChg>
      <pc:sldChg chg="modSp add mod">
        <pc:chgData name="Alfred Asterjadhi" userId="39de57b9-85c0-4fd1-aaac-8ca2b6560ad0" providerId="ADAL" clId="{20C04A7C-C7CF-4EAA-88F9-CE4E5F5C1CFC}" dt="2025-01-14T15:52:47.849" v="11732" actId="207"/>
        <pc:sldMkLst>
          <pc:docMk/>
          <pc:sldMk cId="3659758132" sldId="1402"/>
        </pc:sldMkLst>
        <pc:spChg chg="mod">
          <ac:chgData name="Alfred Asterjadhi" userId="39de57b9-85c0-4fd1-aaac-8ca2b6560ad0" providerId="ADAL" clId="{20C04A7C-C7CF-4EAA-88F9-CE4E5F5C1CFC}" dt="2025-01-14T15:51:36.254" v="11698" actId="13926"/>
          <ac:spMkLst>
            <pc:docMk/>
            <pc:sldMk cId="3659758132" sldId="1402"/>
            <ac:spMk id="2" creationId="{4B5F0D0E-8BB7-48AB-9160-728B8B3399A2}"/>
          </ac:spMkLst>
        </pc:spChg>
        <pc:spChg chg="mod">
          <ac:chgData name="Alfred Asterjadhi" userId="39de57b9-85c0-4fd1-aaac-8ca2b6560ad0" providerId="ADAL" clId="{20C04A7C-C7CF-4EAA-88F9-CE4E5F5C1CFC}" dt="2025-01-14T15:52:47.849" v="11732" actId="207"/>
          <ac:spMkLst>
            <pc:docMk/>
            <pc:sldMk cId="3659758132" sldId="1402"/>
            <ac:spMk id="3" creationId="{DFB0BA47-D7B6-4F95-932E-A7AA615BC440}"/>
          </ac:spMkLst>
        </pc:spChg>
        <pc:spChg chg="mod">
          <ac:chgData name="Alfred Asterjadhi" userId="39de57b9-85c0-4fd1-aaac-8ca2b6560ad0" providerId="ADAL" clId="{20C04A7C-C7CF-4EAA-88F9-CE4E5F5C1CFC}" dt="2025-01-06T15:45:00.459" v="1292" actId="313"/>
          <ac:spMkLst>
            <pc:docMk/>
            <pc:sldMk cId="3659758132" sldId="1402"/>
            <ac:spMk id="6" creationId="{974B2026-97FB-40D2-8F22-7E6D319B4EA2}"/>
          </ac:spMkLst>
        </pc:spChg>
      </pc:sldChg>
      <pc:sldChg chg="addSp modSp add del mod">
        <pc:chgData name="Alfred Asterjadhi" userId="39de57b9-85c0-4fd1-aaac-8ca2b6560ad0" providerId="ADAL" clId="{20C04A7C-C7CF-4EAA-88F9-CE4E5F5C1CFC}" dt="2025-01-13T04:25:11.066" v="8712" actId="47"/>
        <pc:sldMkLst>
          <pc:docMk/>
          <pc:sldMk cId="1455823275" sldId="1403"/>
        </pc:sldMkLst>
      </pc:sldChg>
      <pc:sldChg chg="modSp add mod">
        <pc:chgData name="Alfred Asterjadhi" userId="39de57b9-85c0-4fd1-aaac-8ca2b6560ad0" providerId="ADAL" clId="{20C04A7C-C7CF-4EAA-88F9-CE4E5F5C1CFC}" dt="2025-01-14T16:00:58.482" v="11850" actId="20577"/>
        <pc:sldMkLst>
          <pc:docMk/>
          <pc:sldMk cId="142782227" sldId="1404"/>
        </pc:sldMkLst>
        <pc:spChg chg="mod">
          <ac:chgData name="Alfred Asterjadhi" userId="39de57b9-85c0-4fd1-aaac-8ca2b6560ad0" providerId="ADAL" clId="{20C04A7C-C7CF-4EAA-88F9-CE4E5F5C1CFC}" dt="2025-01-14T15:57:13.083" v="11781" actId="13926"/>
          <ac:spMkLst>
            <pc:docMk/>
            <pc:sldMk cId="142782227" sldId="1404"/>
            <ac:spMk id="2" creationId="{4B5F0D0E-8BB7-48AB-9160-728B8B3399A2}"/>
          </ac:spMkLst>
        </pc:spChg>
        <pc:spChg chg="mod">
          <ac:chgData name="Alfred Asterjadhi" userId="39de57b9-85c0-4fd1-aaac-8ca2b6560ad0" providerId="ADAL" clId="{20C04A7C-C7CF-4EAA-88F9-CE4E5F5C1CFC}" dt="2025-01-14T16:00:58.482" v="11850" actId="20577"/>
          <ac:spMkLst>
            <pc:docMk/>
            <pc:sldMk cId="142782227" sldId="1404"/>
            <ac:spMk id="3" creationId="{DFB0BA47-D7B6-4F95-932E-A7AA615BC440}"/>
          </ac:spMkLst>
        </pc:spChg>
        <pc:spChg chg="mod">
          <ac:chgData name="Alfred Asterjadhi" userId="39de57b9-85c0-4fd1-aaac-8ca2b6560ad0" providerId="ADAL" clId="{20C04A7C-C7CF-4EAA-88F9-CE4E5F5C1CFC}" dt="2025-01-06T15:45:00.869" v="1294" actId="313"/>
          <ac:spMkLst>
            <pc:docMk/>
            <pc:sldMk cId="142782227" sldId="1404"/>
            <ac:spMk id="6" creationId="{974B2026-97FB-40D2-8F22-7E6D319B4EA2}"/>
          </ac:spMkLst>
        </pc:spChg>
      </pc:sldChg>
      <pc:sldChg chg="addSp delSp modSp add mod chgLayout">
        <pc:chgData name="Alfred Asterjadhi" userId="39de57b9-85c0-4fd1-aaac-8ca2b6560ad0" providerId="ADAL" clId="{20C04A7C-C7CF-4EAA-88F9-CE4E5F5C1CFC}" dt="2025-01-14T16:03:23.516" v="11911"/>
        <pc:sldMkLst>
          <pc:docMk/>
          <pc:sldMk cId="1719381960" sldId="1405"/>
        </pc:sldMkLst>
        <pc:spChg chg="mod ord">
          <ac:chgData name="Alfred Asterjadhi" userId="39de57b9-85c0-4fd1-aaac-8ca2b6560ad0" providerId="ADAL" clId="{20C04A7C-C7CF-4EAA-88F9-CE4E5F5C1CFC}" dt="2025-01-14T16:01:17.335" v="11856" actId="6264"/>
          <ac:spMkLst>
            <pc:docMk/>
            <pc:sldMk cId="1719381960" sldId="1405"/>
            <ac:spMk id="2" creationId="{8D1DA6E7-3D8D-69C7-86DA-DE04741E2E0D}"/>
          </ac:spMkLst>
        </pc:spChg>
        <pc:spChg chg="mod ord">
          <ac:chgData name="Alfred Asterjadhi" userId="39de57b9-85c0-4fd1-aaac-8ca2b6560ad0" providerId="ADAL" clId="{20C04A7C-C7CF-4EAA-88F9-CE4E5F5C1CFC}" dt="2025-01-14T16:01:17.335" v="11856" actId="6264"/>
          <ac:spMkLst>
            <pc:docMk/>
            <pc:sldMk cId="1719381960" sldId="1405"/>
            <ac:spMk id="4" creationId="{78FF1618-C129-9FF7-75CC-B4A677CDBCC9}"/>
          </ac:spMkLst>
        </pc:spChg>
        <pc:spChg chg="mod ord">
          <ac:chgData name="Alfred Asterjadhi" userId="39de57b9-85c0-4fd1-aaac-8ca2b6560ad0" providerId="ADAL" clId="{20C04A7C-C7CF-4EAA-88F9-CE4E5F5C1CFC}" dt="2025-01-14T16:01:17.335" v="11856" actId="6264"/>
          <ac:spMkLst>
            <pc:docMk/>
            <pc:sldMk cId="1719381960" sldId="1405"/>
            <ac:spMk id="5" creationId="{445F3407-A8AE-CD00-A23F-C6F72EAAE456}"/>
          </ac:spMkLst>
        </pc:spChg>
        <pc:spChg chg="mod ord">
          <ac:chgData name="Alfred Asterjadhi" userId="39de57b9-85c0-4fd1-aaac-8ca2b6560ad0" providerId="ADAL" clId="{20C04A7C-C7CF-4EAA-88F9-CE4E5F5C1CFC}" dt="2025-01-14T16:01:17.335" v="11856" actId="6264"/>
          <ac:spMkLst>
            <pc:docMk/>
            <pc:sldMk cId="1719381960" sldId="1405"/>
            <ac:spMk id="6" creationId="{90C22AAC-A6D7-4E83-6CEB-72583BBB4A45}"/>
          </ac:spMkLst>
        </pc:spChg>
        <pc:spChg chg="add mod ord">
          <ac:chgData name="Alfred Asterjadhi" userId="39de57b9-85c0-4fd1-aaac-8ca2b6560ad0" providerId="ADAL" clId="{20C04A7C-C7CF-4EAA-88F9-CE4E5F5C1CFC}" dt="2025-01-14T16:03:23.516" v="11911"/>
          <ac:spMkLst>
            <pc:docMk/>
            <pc:sldMk cId="1719381960" sldId="1405"/>
            <ac:spMk id="10" creationId="{7ABF431C-B3D0-7163-CC13-1CE1C61D1D5C}"/>
          </ac:spMkLst>
        </pc:spChg>
      </pc:sldChg>
      <pc:sldChg chg="modSp add mod">
        <pc:chgData name="Alfred Asterjadhi" userId="39de57b9-85c0-4fd1-aaac-8ca2b6560ad0" providerId="ADAL" clId="{20C04A7C-C7CF-4EAA-88F9-CE4E5F5C1CFC}" dt="2025-01-14T06:41:02.124" v="11062" actId="207"/>
        <pc:sldMkLst>
          <pc:docMk/>
          <pc:sldMk cId="2319479835" sldId="1406"/>
        </pc:sldMkLst>
        <pc:spChg chg="mod">
          <ac:chgData name="Alfred Asterjadhi" userId="39de57b9-85c0-4fd1-aaac-8ca2b6560ad0" providerId="ADAL" clId="{20C04A7C-C7CF-4EAA-88F9-CE4E5F5C1CFC}" dt="2025-01-11T03:13:13.192" v="4361" actId="13926"/>
          <ac:spMkLst>
            <pc:docMk/>
            <pc:sldMk cId="2319479835" sldId="1406"/>
            <ac:spMk id="2" creationId="{4B5F0D0E-8BB7-48AB-9160-728B8B3399A2}"/>
          </ac:spMkLst>
        </pc:spChg>
        <pc:spChg chg="mod">
          <ac:chgData name="Alfred Asterjadhi" userId="39de57b9-85c0-4fd1-aaac-8ca2b6560ad0" providerId="ADAL" clId="{20C04A7C-C7CF-4EAA-88F9-CE4E5F5C1CFC}" dt="2025-01-14T06:41:02.124" v="11062" actId="207"/>
          <ac:spMkLst>
            <pc:docMk/>
            <pc:sldMk cId="2319479835" sldId="1406"/>
            <ac:spMk id="3" creationId="{DFB0BA47-D7B6-4F95-932E-A7AA615BC440}"/>
          </ac:spMkLst>
        </pc:spChg>
        <pc:spChg chg="mod">
          <ac:chgData name="Alfred Asterjadhi" userId="39de57b9-85c0-4fd1-aaac-8ca2b6560ad0" providerId="ADAL" clId="{20C04A7C-C7CF-4EAA-88F9-CE4E5F5C1CFC}" dt="2025-01-06T15:45:01.239" v="1296" actId="313"/>
          <ac:spMkLst>
            <pc:docMk/>
            <pc:sldMk cId="2319479835" sldId="1406"/>
            <ac:spMk id="6" creationId="{974B2026-97FB-40D2-8F22-7E6D319B4EA2}"/>
          </ac:spMkLst>
        </pc:spChg>
      </pc:sldChg>
      <pc:sldChg chg="addSp delSp modSp add mod">
        <pc:chgData name="Alfred Asterjadhi" userId="39de57b9-85c0-4fd1-aaac-8ca2b6560ad0" providerId="ADAL" clId="{20C04A7C-C7CF-4EAA-88F9-CE4E5F5C1CFC}" dt="2025-01-14T06:12:43.072" v="11059" actId="20577"/>
        <pc:sldMkLst>
          <pc:docMk/>
          <pc:sldMk cId="3788311884" sldId="1407"/>
        </pc:sldMkLst>
        <pc:spChg chg="mod">
          <ac:chgData name="Alfred Asterjadhi" userId="39de57b9-85c0-4fd1-aaac-8ca2b6560ad0" providerId="ADAL" clId="{20C04A7C-C7CF-4EAA-88F9-CE4E5F5C1CFC}" dt="2025-01-13T00:50:44.888" v="7645" actId="20577"/>
          <ac:spMkLst>
            <pc:docMk/>
            <pc:sldMk cId="3788311884" sldId="1407"/>
            <ac:spMk id="2" creationId="{8D1DA6E7-3D8D-69C7-86DA-DE04741E2E0D}"/>
          </ac:spMkLst>
        </pc:spChg>
        <pc:spChg chg="mod">
          <ac:chgData name="Alfred Asterjadhi" userId="39de57b9-85c0-4fd1-aaac-8ca2b6560ad0" providerId="ADAL" clId="{20C04A7C-C7CF-4EAA-88F9-CE4E5F5C1CFC}" dt="2025-01-06T15:45:01.426" v="1297" actId="313"/>
          <ac:spMkLst>
            <pc:docMk/>
            <pc:sldMk cId="3788311884" sldId="1407"/>
            <ac:spMk id="6" creationId="{90C22AAC-A6D7-4E83-6CEB-72583BBB4A45}"/>
          </ac:spMkLst>
        </pc:spChg>
        <pc:spChg chg="mod">
          <ac:chgData name="Alfred Asterjadhi" userId="39de57b9-85c0-4fd1-aaac-8ca2b6560ad0" providerId="ADAL" clId="{20C04A7C-C7CF-4EAA-88F9-CE4E5F5C1CFC}" dt="2025-01-14T06:12:43.072" v="11059" actId="20577"/>
          <ac:spMkLst>
            <pc:docMk/>
            <pc:sldMk cId="3788311884" sldId="1407"/>
            <ac:spMk id="11" creationId="{A1850D57-6352-96A7-90F9-32A1A7BB14CC}"/>
          </ac:spMkLst>
        </pc:spChg>
      </pc:sldChg>
      <pc:sldChg chg="addSp modSp add mod">
        <pc:chgData name="Alfred Asterjadhi" userId="39de57b9-85c0-4fd1-aaac-8ca2b6560ad0" providerId="ADAL" clId="{20C04A7C-C7CF-4EAA-88F9-CE4E5F5C1CFC}" dt="2025-01-14T16:11:07.910" v="12010" actId="20577"/>
        <pc:sldMkLst>
          <pc:docMk/>
          <pc:sldMk cId="2585751413" sldId="1408"/>
        </pc:sldMkLst>
        <pc:spChg chg="mod">
          <ac:chgData name="Alfred Asterjadhi" userId="39de57b9-85c0-4fd1-aaac-8ca2b6560ad0" providerId="ADAL" clId="{20C04A7C-C7CF-4EAA-88F9-CE4E5F5C1CFC}" dt="2025-01-14T16:09:32.450" v="11972" actId="13926"/>
          <ac:spMkLst>
            <pc:docMk/>
            <pc:sldMk cId="2585751413" sldId="1408"/>
            <ac:spMk id="2" creationId="{4B5F0D0E-8BB7-48AB-9160-728B8B3399A2}"/>
          </ac:spMkLst>
        </pc:spChg>
        <pc:spChg chg="mod">
          <ac:chgData name="Alfred Asterjadhi" userId="39de57b9-85c0-4fd1-aaac-8ca2b6560ad0" providerId="ADAL" clId="{20C04A7C-C7CF-4EAA-88F9-CE4E5F5C1CFC}" dt="2025-01-14T16:11:07.910" v="12010" actId="20577"/>
          <ac:spMkLst>
            <pc:docMk/>
            <pc:sldMk cId="2585751413" sldId="1408"/>
            <ac:spMk id="3" creationId="{DFB0BA47-D7B6-4F95-932E-A7AA615BC440}"/>
          </ac:spMkLst>
        </pc:spChg>
        <pc:spChg chg="mod">
          <ac:chgData name="Alfred Asterjadhi" userId="39de57b9-85c0-4fd1-aaac-8ca2b6560ad0" providerId="ADAL" clId="{20C04A7C-C7CF-4EAA-88F9-CE4E5F5C1CFC}" dt="2025-01-06T15:45:01.639" v="1298" actId="313"/>
          <ac:spMkLst>
            <pc:docMk/>
            <pc:sldMk cId="2585751413" sldId="1408"/>
            <ac:spMk id="6" creationId="{974B2026-97FB-40D2-8F22-7E6D319B4EA2}"/>
          </ac:spMkLst>
        </pc:spChg>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pChg chg="mod ord">
          <ac:chgData name="Alfred Asterjadhi" userId="39de57b9-85c0-4fd1-aaac-8ca2b6560ad0" providerId="ADAL" clId="{20C04A7C-C7CF-4EAA-88F9-CE4E5F5C1CFC}" dt="2025-01-14T16:11:59.655" v="12038" actId="20577"/>
          <ac:spMkLst>
            <pc:docMk/>
            <pc:sldMk cId="1347941490" sldId="1409"/>
            <ac:spMk id="2" creationId="{8D1DA6E7-3D8D-69C7-86DA-DE04741E2E0D}"/>
          </ac:spMkLst>
        </pc:spChg>
        <pc:spChg chg="mod ord">
          <ac:chgData name="Alfred Asterjadhi" userId="39de57b9-85c0-4fd1-aaac-8ca2b6560ad0" providerId="ADAL" clId="{20C04A7C-C7CF-4EAA-88F9-CE4E5F5C1CFC}" dt="2025-01-14T16:11:25.352" v="12012" actId="6264"/>
          <ac:spMkLst>
            <pc:docMk/>
            <pc:sldMk cId="1347941490" sldId="1409"/>
            <ac:spMk id="4" creationId="{78FF1618-C129-9FF7-75CC-B4A677CDBCC9}"/>
          </ac:spMkLst>
        </pc:spChg>
        <pc:spChg chg="mod ord">
          <ac:chgData name="Alfred Asterjadhi" userId="39de57b9-85c0-4fd1-aaac-8ca2b6560ad0" providerId="ADAL" clId="{20C04A7C-C7CF-4EAA-88F9-CE4E5F5C1CFC}" dt="2025-01-14T16:11:25.352" v="12012" actId="6264"/>
          <ac:spMkLst>
            <pc:docMk/>
            <pc:sldMk cId="1347941490" sldId="1409"/>
            <ac:spMk id="5" creationId="{445F3407-A8AE-CD00-A23F-C6F72EAAE456}"/>
          </ac:spMkLst>
        </pc:spChg>
        <pc:spChg chg="mod ord">
          <ac:chgData name="Alfred Asterjadhi" userId="39de57b9-85c0-4fd1-aaac-8ca2b6560ad0" providerId="ADAL" clId="{20C04A7C-C7CF-4EAA-88F9-CE4E5F5C1CFC}" dt="2025-01-14T16:11:25.352" v="12012" actId="6264"/>
          <ac:spMkLst>
            <pc:docMk/>
            <pc:sldMk cId="1347941490" sldId="1409"/>
            <ac:spMk id="6" creationId="{90C22AAC-A6D7-4E83-6CEB-72583BBB4A45}"/>
          </ac:spMkLst>
        </pc:spChg>
        <pc:spChg chg="add mod ord">
          <ac:chgData name="Alfred Asterjadhi" userId="39de57b9-85c0-4fd1-aaac-8ca2b6560ad0" providerId="ADAL" clId="{20C04A7C-C7CF-4EAA-88F9-CE4E5F5C1CFC}" dt="2025-01-14T16:11:46.178" v="12027" actId="6549"/>
          <ac:spMkLst>
            <pc:docMk/>
            <pc:sldMk cId="1347941490" sldId="1409"/>
            <ac:spMk id="10" creationId="{4FE3D1BF-0E7D-706D-6E4C-A4674664567F}"/>
          </ac:spMkLst>
        </pc:spChg>
      </pc:sldChg>
      <pc:sldChg chg="modSp add mod">
        <pc:chgData name="Alfred Asterjadhi" userId="39de57b9-85c0-4fd1-aaac-8ca2b6560ad0" providerId="ADAL" clId="{20C04A7C-C7CF-4EAA-88F9-CE4E5F5C1CFC}" dt="2025-01-14T16:25:27.690" v="12226" actId="13926"/>
        <pc:sldMkLst>
          <pc:docMk/>
          <pc:sldMk cId="3265656916" sldId="1410"/>
        </pc:sldMkLst>
        <pc:spChg chg="mod">
          <ac:chgData name="Alfred Asterjadhi" userId="39de57b9-85c0-4fd1-aaac-8ca2b6560ad0" providerId="ADAL" clId="{20C04A7C-C7CF-4EAA-88F9-CE4E5F5C1CFC}" dt="2025-01-14T16:25:27.690" v="12226" actId="13926"/>
          <ac:spMkLst>
            <pc:docMk/>
            <pc:sldMk cId="3265656916" sldId="1410"/>
            <ac:spMk id="2" creationId="{4B5F0D0E-8BB7-48AB-9160-728B8B3399A2}"/>
          </ac:spMkLst>
        </pc:spChg>
        <pc:spChg chg="mod">
          <ac:chgData name="Alfred Asterjadhi" userId="39de57b9-85c0-4fd1-aaac-8ca2b6560ad0" providerId="ADAL" clId="{20C04A7C-C7CF-4EAA-88F9-CE4E5F5C1CFC}" dt="2025-01-14T16:24:18.136" v="12225" actId="207"/>
          <ac:spMkLst>
            <pc:docMk/>
            <pc:sldMk cId="3265656916" sldId="1410"/>
            <ac:spMk id="3" creationId="{DFB0BA47-D7B6-4F95-932E-A7AA615BC440}"/>
          </ac:spMkLst>
        </pc:spChg>
        <pc:spChg chg="mod">
          <ac:chgData name="Alfred Asterjadhi" userId="39de57b9-85c0-4fd1-aaac-8ca2b6560ad0" providerId="ADAL" clId="{20C04A7C-C7CF-4EAA-88F9-CE4E5F5C1CFC}" dt="2025-01-06T15:45:02.052" v="1300" actId="313"/>
          <ac:spMkLst>
            <pc:docMk/>
            <pc:sldMk cId="3265656916" sldId="1410"/>
            <ac:spMk id="6" creationId="{974B2026-97FB-40D2-8F22-7E6D319B4EA2}"/>
          </ac:spMkLst>
        </pc:spChg>
      </pc:sldChg>
      <pc:sldChg chg="modSp add mod">
        <pc:chgData name="Alfred Asterjadhi" userId="39de57b9-85c0-4fd1-aaac-8ca2b6560ad0" providerId="ADAL" clId="{20C04A7C-C7CF-4EAA-88F9-CE4E5F5C1CFC}" dt="2025-01-14T08:07:21.856" v="11163" actId="20577"/>
        <pc:sldMkLst>
          <pc:docMk/>
          <pc:sldMk cId="4220415685" sldId="1411"/>
        </pc:sldMkLst>
        <pc:spChg chg="mod">
          <ac:chgData name="Alfred Asterjadhi" userId="39de57b9-85c0-4fd1-aaac-8ca2b6560ad0" providerId="ADAL" clId="{20C04A7C-C7CF-4EAA-88F9-CE4E5F5C1CFC}" dt="2025-01-13T21:54:56.566" v="10262" actId="20577"/>
          <ac:spMkLst>
            <pc:docMk/>
            <pc:sldMk cId="4220415685" sldId="1411"/>
            <ac:spMk id="2" creationId="{8D1DA6E7-3D8D-69C7-86DA-DE04741E2E0D}"/>
          </ac:spMkLst>
        </pc:spChg>
        <pc:spChg chg="mod">
          <ac:chgData name="Alfred Asterjadhi" userId="39de57b9-85c0-4fd1-aaac-8ca2b6560ad0" providerId="ADAL" clId="{20C04A7C-C7CF-4EAA-88F9-CE4E5F5C1CFC}" dt="2025-01-06T15:45:02.239" v="1301" actId="313"/>
          <ac:spMkLst>
            <pc:docMk/>
            <pc:sldMk cId="4220415685" sldId="1411"/>
            <ac:spMk id="6" creationId="{90C22AAC-A6D7-4E83-6CEB-72583BBB4A45}"/>
          </ac:spMkLst>
        </pc:spChg>
        <pc:spChg chg="mod">
          <ac:chgData name="Alfred Asterjadhi" userId="39de57b9-85c0-4fd1-aaac-8ca2b6560ad0" providerId="ADAL" clId="{20C04A7C-C7CF-4EAA-88F9-CE4E5F5C1CFC}" dt="2025-01-14T08:07:21.856" v="11163" actId="20577"/>
          <ac:spMkLst>
            <pc:docMk/>
            <pc:sldMk cId="4220415685" sldId="1411"/>
            <ac:spMk id="11" creationId="{A1850D57-6352-96A7-90F9-32A1A7BB14CC}"/>
          </ac:spMkLst>
        </pc:spChg>
      </pc:sldChg>
      <pc:sldChg chg="modSp add mod">
        <pc:chgData name="Alfred Asterjadhi" userId="39de57b9-85c0-4fd1-aaac-8ca2b6560ad0" providerId="ADAL" clId="{20C04A7C-C7CF-4EAA-88F9-CE4E5F5C1CFC}" dt="2025-01-15T05:55:52.763" v="13669" actId="400"/>
        <pc:sldMkLst>
          <pc:docMk/>
          <pc:sldMk cId="1158959285" sldId="1412"/>
        </pc:sldMkLst>
        <pc:spChg chg="mod">
          <ac:chgData name="Alfred Asterjadhi" userId="39de57b9-85c0-4fd1-aaac-8ca2b6560ad0" providerId="ADAL" clId="{20C04A7C-C7CF-4EAA-88F9-CE4E5F5C1CFC}" dt="2025-01-11T01:41:05.046" v="2786" actId="13926"/>
          <ac:spMkLst>
            <pc:docMk/>
            <pc:sldMk cId="1158959285" sldId="1412"/>
            <ac:spMk id="2" creationId="{4B5F0D0E-8BB7-48AB-9160-728B8B3399A2}"/>
          </ac:spMkLst>
        </pc:spChg>
        <pc:spChg chg="mod">
          <ac:chgData name="Alfred Asterjadhi" userId="39de57b9-85c0-4fd1-aaac-8ca2b6560ad0" providerId="ADAL" clId="{20C04A7C-C7CF-4EAA-88F9-CE4E5F5C1CFC}" dt="2025-01-15T05:55:52.763" v="13669" actId="400"/>
          <ac:spMkLst>
            <pc:docMk/>
            <pc:sldMk cId="1158959285" sldId="1412"/>
            <ac:spMk id="3" creationId="{DFB0BA47-D7B6-4F95-932E-A7AA615BC440}"/>
          </ac:spMkLst>
        </pc:spChg>
        <pc:spChg chg="mod">
          <ac:chgData name="Alfred Asterjadhi" userId="39de57b9-85c0-4fd1-aaac-8ca2b6560ad0" providerId="ADAL" clId="{20C04A7C-C7CF-4EAA-88F9-CE4E5F5C1CFC}" dt="2025-01-06T15:45:04.039" v="1310" actId="313"/>
          <ac:spMkLst>
            <pc:docMk/>
            <pc:sldMk cId="1158959285" sldId="1412"/>
            <ac:spMk id="6" creationId="{974B2026-97FB-40D2-8F22-7E6D319B4EA2}"/>
          </ac:spMkLst>
        </pc:spChg>
      </pc:sldChg>
      <pc:sldChg chg="modSp add del mod">
        <pc:chgData name="Alfred Asterjadhi" userId="39de57b9-85c0-4fd1-aaac-8ca2b6560ad0" providerId="ADAL" clId="{20C04A7C-C7CF-4EAA-88F9-CE4E5F5C1CFC}" dt="2025-01-15T05:57:38.903" v="13670" actId="47"/>
        <pc:sldMkLst>
          <pc:docMk/>
          <pc:sldMk cId="3355144471" sldId="1413"/>
        </pc:sldMkLst>
      </pc:sldChg>
      <pc:sldChg chg="modSp add mod">
        <pc:chgData name="Alfred Asterjadhi" userId="39de57b9-85c0-4fd1-aaac-8ca2b6560ad0" providerId="ADAL" clId="{20C04A7C-C7CF-4EAA-88F9-CE4E5F5C1CFC}" dt="2025-01-15T05:07:02.669" v="13524" actId="403"/>
        <pc:sldMkLst>
          <pc:docMk/>
          <pc:sldMk cId="1323486776" sldId="1414"/>
        </pc:sldMkLst>
        <pc:spChg chg="mod">
          <ac:chgData name="Alfred Asterjadhi" userId="39de57b9-85c0-4fd1-aaac-8ca2b6560ad0" providerId="ADAL" clId="{20C04A7C-C7CF-4EAA-88F9-CE4E5F5C1CFC}" dt="2025-01-11T03:17:16.709" v="4433" actId="13926"/>
          <ac:spMkLst>
            <pc:docMk/>
            <pc:sldMk cId="1323486776" sldId="1414"/>
            <ac:spMk id="2" creationId="{4B5F0D0E-8BB7-48AB-9160-728B8B3399A2}"/>
          </ac:spMkLst>
        </pc:spChg>
        <pc:spChg chg="mod">
          <ac:chgData name="Alfred Asterjadhi" userId="39de57b9-85c0-4fd1-aaac-8ca2b6560ad0" providerId="ADAL" clId="{20C04A7C-C7CF-4EAA-88F9-CE4E5F5C1CFC}" dt="2025-01-15T05:07:02.669" v="13524" actId="403"/>
          <ac:spMkLst>
            <pc:docMk/>
            <pc:sldMk cId="1323486776" sldId="1414"/>
            <ac:spMk id="3" creationId="{DFB0BA47-D7B6-4F95-932E-A7AA615BC440}"/>
          </ac:spMkLst>
        </pc:spChg>
        <pc:spChg chg="mod">
          <ac:chgData name="Alfred Asterjadhi" userId="39de57b9-85c0-4fd1-aaac-8ca2b6560ad0" providerId="ADAL" clId="{20C04A7C-C7CF-4EAA-88F9-CE4E5F5C1CFC}" dt="2025-01-06T15:45:04.409" v="1312" actId="313"/>
          <ac:spMkLst>
            <pc:docMk/>
            <pc:sldMk cId="1323486776" sldId="1414"/>
            <ac:spMk id="6" creationId="{974B2026-97FB-40D2-8F22-7E6D319B4EA2}"/>
          </ac:spMkLst>
        </pc:spChg>
      </pc:sldChg>
      <pc:sldChg chg="modSp add mod">
        <pc:chgData name="Alfred Asterjadhi" userId="39de57b9-85c0-4fd1-aaac-8ca2b6560ad0" providerId="ADAL" clId="{20C04A7C-C7CF-4EAA-88F9-CE4E5F5C1CFC}" dt="2025-01-15T04:43:37.910" v="13315" actId="255"/>
        <pc:sldMkLst>
          <pc:docMk/>
          <pc:sldMk cId="552608014" sldId="1415"/>
        </pc:sldMkLst>
        <pc:spChg chg="mod">
          <ac:chgData name="Alfred Asterjadhi" userId="39de57b9-85c0-4fd1-aaac-8ca2b6560ad0" providerId="ADAL" clId="{20C04A7C-C7CF-4EAA-88F9-CE4E5F5C1CFC}" dt="2025-01-15T04:27:32.278" v="12996" actId="20577"/>
          <ac:spMkLst>
            <pc:docMk/>
            <pc:sldMk cId="552608014" sldId="1415"/>
            <ac:spMk id="2" creationId="{8D1DA6E7-3D8D-69C7-86DA-DE04741E2E0D}"/>
          </ac:spMkLst>
        </pc:spChg>
        <pc:spChg chg="mod">
          <ac:chgData name="Alfred Asterjadhi" userId="39de57b9-85c0-4fd1-aaac-8ca2b6560ad0" providerId="ADAL" clId="{20C04A7C-C7CF-4EAA-88F9-CE4E5F5C1CFC}" dt="2025-01-06T15:45:04.601" v="1313" actId="313"/>
          <ac:spMkLst>
            <pc:docMk/>
            <pc:sldMk cId="552608014" sldId="1415"/>
            <ac:spMk id="6" creationId="{90C22AAC-A6D7-4E83-6CEB-72583BBB4A45}"/>
          </ac:spMkLst>
        </pc:spChg>
        <pc:spChg chg="mod">
          <ac:chgData name="Alfred Asterjadhi" userId="39de57b9-85c0-4fd1-aaac-8ca2b6560ad0" providerId="ADAL" clId="{20C04A7C-C7CF-4EAA-88F9-CE4E5F5C1CFC}" dt="2025-01-15T04:43:37.910" v="13315" actId="255"/>
          <ac:spMkLst>
            <pc:docMk/>
            <pc:sldMk cId="552608014" sldId="1415"/>
            <ac:spMk id="11" creationId="{A1850D57-6352-96A7-90F9-32A1A7BB14CC}"/>
          </ac:spMkLst>
        </pc:spChg>
      </pc:sldChg>
      <pc:sldChg chg="modSp add mod">
        <pc:chgData name="Alfred Asterjadhi" userId="39de57b9-85c0-4fd1-aaac-8ca2b6560ad0" providerId="ADAL" clId="{20C04A7C-C7CF-4EAA-88F9-CE4E5F5C1CFC}" dt="2025-01-15T20:56:53.545" v="13841" actId="13926"/>
        <pc:sldMkLst>
          <pc:docMk/>
          <pc:sldMk cId="2479012799" sldId="1416"/>
        </pc:sldMkLst>
        <pc:spChg chg="mod">
          <ac:chgData name="Alfred Asterjadhi" userId="39de57b9-85c0-4fd1-aaac-8ca2b6560ad0" providerId="ADAL" clId="{20C04A7C-C7CF-4EAA-88F9-CE4E5F5C1CFC}" dt="2025-01-15T20:56:47.324" v="13831" actId="13926"/>
          <ac:spMkLst>
            <pc:docMk/>
            <pc:sldMk cId="2479012799" sldId="1416"/>
            <ac:spMk id="2" creationId="{4B5F0D0E-8BB7-48AB-9160-728B8B3399A2}"/>
          </ac:spMkLst>
        </pc:spChg>
        <pc:spChg chg="mod">
          <ac:chgData name="Alfred Asterjadhi" userId="39de57b9-85c0-4fd1-aaac-8ca2b6560ad0" providerId="ADAL" clId="{20C04A7C-C7CF-4EAA-88F9-CE4E5F5C1CFC}" dt="2025-01-15T20:56:53.545" v="13841" actId="13926"/>
          <ac:spMkLst>
            <pc:docMk/>
            <pc:sldMk cId="2479012799" sldId="1416"/>
            <ac:spMk id="3" creationId="{DFB0BA47-D7B6-4F95-932E-A7AA615BC440}"/>
          </ac:spMkLst>
        </pc:spChg>
        <pc:spChg chg="mod">
          <ac:chgData name="Alfred Asterjadhi" userId="39de57b9-85c0-4fd1-aaac-8ca2b6560ad0" providerId="ADAL" clId="{20C04A7C-C7CF-4EAA-88F9-CE4E5F5C1CFC}" dt="2025-01-06T15:45:04.799" v="1314" actId="313"/>
          <ac:spMkLst>
            <pc:docMk/>
            <pc:sldMk cId="2479012799" sldId="1416"/>
            <ac:spMk id="6" creationId="{974B2026-97FB-40D2-8F22-7E6D319B4EA2}"/>
          </ac:spMkLst>
        </pc:spChg>
      </pc:sldChg>
      <pc:sldChg chg="modSp add del mod">
        <pc:chgData name="Alfred Asterjadhi" userId="39de57b9-85c0-4fd1-aaac-8ca2b6560ad0" providerId="ADAL" clId="{20C04A7C-C7CF-4EAA-88F9-CE4E5F5C1CFC}" dt="2025-01-15T05:58:28.668" v="13676" actId="47"/>
        <pc:sldMkLst>
          <pc:docMk/>
          <pc:sldMk cId="1229047884" sldId="1417"/>
        </pc:sldMkLst>
      </pc:sldChg>
      <pc:sldChg chg="modSp add mod">
        <pc:chgData name="Alfred Asterjadhi" userId="39de57b9-85c0-4fd1-aaac-8ca2b6560ad0" providerId="ADAL" clId="{20C04A7C-C7CF-4EAA-88F9-CE4E5F5C1CFC}" dt="2025-01-16T02:11:48.649" v="15272" actId="20577"/>
        <pc:sldMkLst>
          <pc:docMk/>
          <pc:sldMk cId="2616000834" sldId="1418"/>
        </pc:sldMkLst>
        <pc:spChg chg="mod">
          <ac:chgData name="Alfred Asterjadhi" userId="39de57b9-85c0-4fd1-aaac-8ca2b6560ad0" providerId="ADAL" clId="{20C04A7C-C7CF-4EAA-88F9-CE4E5F5C1CFC}" dt="2025-01-11T03:18:29.511" v="4498" actId="13926"/>
          <ac:spMkLst>
            <pc:docMk/>
            <pc:sldMk cId="2616000834" sldId="1418"/>
            <ac:spMk id="2" creationId="{4B5F0D0E-8BB7-48AB-9160-728B8B3399A2}"/>
          </ac:spMkLst>
        </pc:spChg>
        <pc:spChg chg="mod">
          <ac:chgData name="Alfred Asterjadhi" userId="39de57b9-85c0-4fd1-aaac-8ca2b6560ad0" providerId="ADAL" clId="{20C04A7C-C7CF-4EAA-88F9-CE4E5F5C1CFC}" dt="2025-01-16T02:11:48.649" v="15272" actId="20577"/>
          <ac:spMkLst>
            <pc:docMk/>
            <pc:sldMk cId="2616000834" sldId="1418"/>
            <ac:spMk id="3" creationId="{DFB0BA47-D7B6-4F95-932E-A7AA615BC440}"/>
          </ac:spMkLst>
        </pc:spChg>
        <pc:spChg chg="mod">
          <ac:chgData name="Alfred Asterjadhi" userId="39de57b9-85c0-4fd1-aaac-8ca2b6560ad0" providerId="ADAL" clId="{20C04A7C-C7CF-4EAA-88F9-CE4E5F5C1CFC}" dt="2025-01-06T15:45:05.209" v="1316" actId="313"/>
          <ac:spMkLst>
            <pc:docMk/>
            <pc:sldMk cId="2616000834" sldId="1418"/>
            <ac:spMk id="6" creationId="{974B2026-97FB-40D2-8F22-7E6D319B4EA2}"/>
          </ac:spMkLst>
        </pc:spChg>
      </pc:sldChg>
      <pc:sldChg chg="modSp add mod">
        <pc:chgData name="Alfred Asterjadhi" userId="39de57b9-85c0-4fd1-aaac-8ca2b6560ad0" providerId="ADAL" clId="{20C04A7C-C7CF-4EAA-88F9-CE4E5F5C1CFC}" dt="2025-01-15T21:20:08.022" v="14435" actId="20577"/>
        <pc:sldMkLst>
          <pc:docMk/>
          <pc:sldMk cId="341453547" sldId="1419"/>
        </pc:sldMkLst>
        <pc:spChg chg="mod">
          <ac:chgData name="Alfred Asterjadhi" userId="39de57b9-85c0-4fd1-aaac-8ca2b6560ad0" providerId="ADAL" clId="{20C04A7C-C7CF-4EAA-88F9-CE4E5F5C1CFC}" dt="2025-01-15T04:47:34.660" v="13384" actId="20577"/>
          <ac:spMkLst>
            <pc:docMk/>
            <pc:sldMk cId="341453547" sldId="1419"/>
            <ac:spMk id="2" creationId="{8D1DA6E7-3D8D-69C7-86DA-DE04741E2E0D}"/>
          </ac:spMkLst>
        </pc:spChg>
        <pc:spChg chg="mod">
          <ac:chgData name="Alfred Asterjadhi" userId="39de57b9-85c0-4fd1-aaac-8ca2b6560ad0" providerId="ADAL" clId="{20C04A7C-C7CF-4EAA-88F9-CE4E5F5C1CFC}" dt="2025-01-06T15:45:05.399" v="1317" actId="313"/>
          <ac:spMkLst>
            <pc:docMk/>
            <pc:sldMk cId="341453547" sldId="1419"/>
            <ac:spMk id="6" creationId="{90C22AAC-A6D7-4E83-6CEB-72583BBB4A45}"/>
          </ac:spMkLst>
        </pc:spChg>
        <pc:spChg chg="mod">
          <ac:chgData name="Alfred Asterjadhi" userId="39de57b9-85c0-4fd1-aaac-8ca2b6560ad0" providerId="ADAL" clId="{20C04A7C-C7CF-4EAA-88F9-CE4E5F5C1CFC}" dt="2025-01-15T21:20:08.022" v="14435" actId="20577"/>
          <ac:spMkLst>
            <pc:docMk/>
            <pc:sldMk cId="341453547" sldId="1419"/>
            <ac:spMk id="11" creationId="{A1850D57-6352-96A7-90F9-32A1A7BB14CC}"/>
          </ac:spMkLst>
        </pc:spChg>
      </pc:sldChg>
      <pc:sldChg chg="modSp add mod">
        <pc:chgData name="Alfred Asterjadhi" userId="39de57b9-85c0-4fd1-aaac-8ca2b6560ad0" providerId="ADAL" clId="{20C04A7C-C7CF-4EAA-88F9-CE4E5F5C1CFC}" dt="2025-01-15T20:57:10.724" v="13854" actId="13926"/>
        <pc:sldMkLst>
          <pc:docMk/>
          <pc:sldMk cId="867808294" sldId="1420"/>
        </pc:sldMkLst>
        <pc:spChg chg="mod">
          <ac:chgData name="Alfred Asterjadhi" userId="39de57b9-85c0-4fd1-aaac-8ca2b6560ad0" providerId="ADAL" clId="{20C04A7C-C7CF-4EAA-88F9-CE4E5F5C1CFC}" dt="2025-01-15T20:57:02.250" v="13842" actId="13926"/>
          <ac:spMkLst>
            <pc:docMk/>
            <pc:sldMk cId="867808294" sldId="1420"/>
            <ac:spMk id="2" creationId="{4B5F0D0E-8BB7-48AB-9160-728B8B3399A2}"/>
          </ac:spMkLst>
        </pc:spChg>
        <pc:spChg chg="mod">
          <ac:chgData name="Alfred Asterjadhi" userId="39de57b9-85c0-4fd1-aaac-8ca2b6560ad0" providerId="ADAL" clId="{20C04A7C-C7CF-4EAA-88F9-CE4E5F5C1CFC}" dt="2025-01-15T20:57:10.724" v="13854" actId="13926"/>
          <ac:spMkLst>
            <pc:docMk/>
            <pc:sldMk cId="867808294" sldId="1420"/>
            <ac:spMk id="3" creationId="{DFB0BA47-D7B6-4F95-932E-A7AA615BC440}"/>
          </ac:spMkLst>
        </pc:spChg>
        <pc:spChg chg="mod">
          <ac:chgData name="Alfred Asterjadhi" userId="39de57b9-85c0-4fd1-aaac-8ca2b6560ad0" providerId="ADAL" clId="{20C04A7C-C7CF-4EAA-88F9-CE4E5F5C1CFC}" dt="2025-01-06T15:45:05.599" v="1318" actId="313"/>
          <ac:spMkLst>
            <pc:docMk/>
            <pc:sldMk cId="867808294" sldId="1420"/>
            <ac:spMk id="6" creationId="{974B2026-97FB-40D2-8F22-7E6D319B4EA2}"/>
          </ac:spMkLst>
        </pc:spChg>
      </pc:sldChg>
      <pc:sldChg chg="modSp add del mod">
        <pc:chgData name="Alfred Asterjadhi" userId="39de57b9-85c0-4fd1-aaac-8ca2b6560ad0" providerId="ADAL" clId="{20C04A7C-C7CF-4EAA-88F9-CE4E5F5C1CFC}" dt="2025-01-15T05:59:36.875" v="13678" actId="47"/>
        <pc:sldMkLst>
          <pc:docMk/>
          <pc:sldMk cId="2405544836" sldId="1421"/>
        </pc:sldMkLst>
      </pc:sldChg>
      <pc:sldChg chg="modSp add mod">
        <pc:chgData name="Alfred Asterjadhi" userId="39de57b9-85c0-4fd1-aaac-8ca2b6560ad0" providerId="ADAL" clId="{20C04A7C-C7CF-4EAA-88F9-CE4E5F5C1CFC}" dt="2025-01-16T01:14:08.544" v="15251" actId="21"/>
        <pc:sldMkLst>
          <pc:docMk/>
          <pc:sldMk cId="1978642554" sldId="1422"/>
        </pc:sldMkLst>
        <pc:spChg chg="mod">
          <ac:chgData name="Alfred Asterjadhi" userId="39de57b9-85c0-4fd1-aaac-8ca2b6560ad0" providerId="ADAL" clId="{20C04A7C-C7CF-4EAA-88F9-CE4E5F5C1CFC}" dt="2025-01-11T03:18:57.987" v="4531" actId="13926"/>
          <ac:spMkLst>
            <pc:docMk/>
            <pc:sldMk cId="1978642554" sldId="1422"/>
            <ac:spMk id="2" creationId="{4B5F0D0E-8BB7-48AB-9160-728B8B3399A2}"/>
          </ac:spMkLst>
        </pc:spChg>
        <pc:spChg chg="mod">
          <ac:chgData name="Alfred Asterjadhi" userId="39de57b9-85c0-4fd1-aaac-8ca2b6560ad0" providerId="ADAL" clId="{20C04A7C-C7CF-4EAA-88F9-CE4E5F5C1CFC}" dt="2025-01-16T01:14:08.544" v="15251" actId="21"/>
          <ac:spMkLst>
            <pc:docMk/>
            <pc:sldMk cId="1978642554" sldId="1422"/>
            <ac:spMk id="3" creationId="{DFB0BA47-D7B6-4F95-932E-A7AA615BC440}"/>
          </ac:spMkLst>
        </pc:spChg>
        <pc:spChg chg="mod">
          <ac:chgData name="Alfred Asterjadhi" userId="39de57b9-85c0-4fd1-aaac-8ca2b6560ad0" providerId="ADAL" clId="{20C04A7C-C7CF-4EAA-88F9-CE4E5F5C1CFC}" dt="2025-01-06T15:45:05.999" v="1320" actId="313"/>
          <ac:spMkLst>
            <pc:docMk/>
            <pc:sldMk cId="1978642554" sldId="1422"/>
            <ac:spMk id="6" creationId="{974B2026-97FB-40D2-8F22-7E6D319B4EA2}"/>
          </ac:spMkLst>
        </pc:spChg>
      </pc:sldChg>
      <pc:sldChg chg="modSp add mod">
        <pc:chgData name="Alfred Asterjadhi" userId="39de57b9-85c0-4fd1-aaac-8ca2b6560ad0" providerId="ADAL" clId="{20C04A7C-C7CF-4EAA-88F9-CE4E5F5C1CFC}" dt="2025-01-15T21:43:54.935" v="15045" actId="20577"/>
        <pc:sldMkLst>
          <pc:docMk/>
          <pc:sldMk cId="2886886147" sldId="1423"/>
        </pc:sldMkLst>
        <pc:spChg chg="mod">
          <ac:chgData name="Alfred Asterjadhi" userId="39de57b9-85c0-4fd1-aaac-8ca2b6560ad0" providerId="ADAL" clId="{20C04A7C-C7CF-4EAA-88F9-CE4E5F5C1CFC}" dt="2025-01-15T21:43:54.935" v="15045" actId="20577"/>
          <ac:spMkLst>
            <pc:docMk/>
            <pc:sldMk cId="2886886147" sldId="1423"/>
            <ac:spMk id="2" creationId="{8D1DA6E7-3D8D-69C7-86DA-DE04741E2E0D}"/>
          </ac:spMkLst>
        </pc:spChg>
        <pc:spChg chg="mod">
          <ac:chgData name="Alfred Asterjadhi" userId="39de57b9-85c0-4fd1-aaac-8ca2b6560ad0" providerId="ADAL" clId="{20C04A7C-C7CF-4EAA-88F9-CE4E5F5C1CFC}" dt="2025-01-06T15:45:06.221" v="1321" actId="313"/>
          <ac:spMkLst>
            <pc:docMk/>
            <pc:sldMk cId="2886886147" sldId="1423"/>
            <ac:spMk id="6" creationId="{90C22AAC-A6D7-4E83-6CEB-72583BBB4A45}"/>
          </ac:spMkLst>
        </pc:spChg>
        <pc:spChg chg="mod">
          <ac:chgData name="Alfred Asterjadhi" userId="39de57b9-85c0-4fd1-aaac-8ca2b6560ad0" providerId="ADAL" clId="{20C04A7C-C7CF-4EAA-88F9-CE4E5F5C1CFC}" dt="2025-01-15T21:27:35.404" v="14590"/>
          <ac:spMkLst>
            <pc:docMk/>
            <pc:sldMk cId="2886886147" sldId="1423"/>
            <ac:spMk id="11" creationId="{A1850D57-6352-96A7-90F9-32A1A7BB14CC}"/>
          </ac:spMkLst>
        </pc:spChg>
      </pc:sldChg>
      <pc:sldChg chg="modSp add del mod">
        <pc:chgData name="Alfred Asterjadhi" userId="39de57b9-85c0-4fd1-aaac-8ca2b6560ad0" providerId="ADAL" clId="{20C04A7C-C7CF-4EAA-88F9-CE4E5F5C1CFC}" dt="2024-12-06T21:51:44.214" v="1112" actId="47"/>
        <pc:sldMkLst>
          <pc:docMk/>
          <pc:sldMk cId="1268648392" sldId="1424"/>
        </pc:sldMkLst>
      </pc:sldChg>
      <pc:sldChg chg="modSp add mod">
        <pc:chgData name="Alfred Asterjadhi" userId="39de57b9-85c0-4fd1-aaac-8ca2b6560ad0" providerId="ADAL" clId="{20C04A7C-C7CF-4EAA-88F9-CE4E5F5C1CFC}" dt="2025-01-16T07:39:25.317" v="16363" actId="6549"/>
        <pc:sldMkLst>
          <pc:docMk/>
          <pc:sldMk cId="3878274435" sldId="1424"/>
        </pc:sldMkLst>
        <pc:spChg chg="mod">
          <ac:chgData name="Alfred Asterjadhi" userId="39de57b9-85c0-4fd1-aaac-8ca2b6560ad0" providerId="ADAL" clId="{20C04A7C-C7CF-4EAA-88F9-CE4E5F5C1CFC}" dt="2024-12-06T21:54:36.875" v="1168" actId="20577"/>
          <ac:spMkLst>
            <pc:docMk/>
            <pc:sldMk cId="3878274435" sldId="1424"/>
            <ac:spMk id="2" creationId="{6A9FFD29-62A6-B338-DB1F-656D857A99F5}"/>
          </ac:spMkLst>
        </pc:spChg>
        <pc:spChg chg="mod">
          <ac:chgData name="Alfred Asterjadhi" userId="39de57b9-85c0-4fd1-aaac-8ca2b6560ad0" providerId="ADAL" clId="{20C04A7C-C7CF-4EAA-88F9-CE4E5F5C1CFC}" dt="2025-01-06T15:45:06.609" v="1323" actId="313"/>
          <ac:spMkLst>
            <pc:docMk/>
            <pc:sldMk cId="3878274435" sldId="1424"/>
            <ac:spMk id="6" creationId="{81B35712-29DD-A5EB-7556-561F8409FF8B}"/>
          </ac:spMkLst>
        </pc:spChg>
        <pc:spChg chg="mod">
          <ac:chgData name="Alfred Asterjadhi" userId="39de57b9-85c0-4fd1-aaac-8ca2b6560ad0" providerId="ADAL" clId="{20C04A7C-C7CF-4EAA-88F9-CE4E5F5C1CFC}" dt="2025-01-16T07:39:25.317" v="16363" actId="6549"/>
          <ac:spMkLst>
            <pc:docMk/>
            <pc:sldMk cId="3878274435" sldId="1424"/>
            <ac:spMk id="10" creationId="{F7012603-3CA7-8A8C-5C7B-497AA6D4AC0A}"/>
          </ac:spMkLst>
        </pc:spChg>
      </pc:sldChg>
      <pc:sldChg chg="addSp modSp add mod">
        <pc:chgData name="Alfred Asterjadhi" userId="39de57b9-85c0-4fd1-aaac-8ca2b6560ad0" providerId="ADAL" clId="{20C04A7C-C7CF-4EAA-88F9-CE4E5F5C1CFC}" dt="2025-01-15T07:01:10.844" v="13704" actId="20577"/>
        <pc:sldMkLst>
          <pc:docMk/>
          <pc:sldMk cId="312670683" sldId="1425"/>
        </pc:sldMkLst>
        <pc:spChg chg="mod">
          <ac:chgData name="Alfred Asterjadhi" userId="39de57b9-85c0-4fd1-aaac-8ca2b6560ad0" providerId="ADAL" clId="{20C04A7C-C7CF-4EAA-88F9-CE4E5F5C1CFC}" dt="2025-01-15T06:59:47.725" v="13681" actId="13926"/>
          <ac:spMkLst>
            <pc:docMk/>
            <pc:sldMk cId="312670683" sldId="1425"/>
            <ac:spMk id="2" creationId="{002635B8-2F63-851A-A819-9962B7755B2B}"/>
          </ac:spMkLst>
        </pc:spChg>
        <pc:spChg chg="mod">
          <ac:chgData name="Alfred Asterjadhi" userId="39de57b9-85c0-4fd1-aaac-8ca2b6560ad0" providerId="ADAL" clId="{20C04A7C-C7CF-4EAA-88F9-CE4E5F5C1CFC}" dt="2025-01-15T07:01:10.844" v="13704" actId="20577"/>
          <ac:spMkLst>
            <pc:docMk/>
            <pc:sldMk cId="312670683" sldId="1425"/>
            <ac:spMk id="3" creationId="{FF6344D8-D0FC-E8B6-1DF0-7ADD79E84784}"/>
          </ac:spMkLst>
        </pc:spChg>
        <pc:spChg chg="mod">
          <ac:chgData name="Alfred Asterjadhi" userId="39de57b9-85c0-4fd1-aaac-8ca2b6560ad0" providerId="ADAL" clId="{20C04A7C-C7CF-4EAA-88F9-CE4E5F5C1CFC}" dt="2025-01-06T15:45:03.226" v="1306" actId="313"/>
          <ac:spMkLst>
            <pc:docMk/>
            <pc:sldMk cId="312670683" sldId="1425"/>
            <ac:spMk id="6" creationId="{F0BF71E2-ECA2-113C-46B6-8B4477EA6C87}"/>
          </ac:spMkLst>
        </pc:spChg>
      </pc:sldChg>
      <pc:sldChg chg="addSp delSp modSp add mod chgLayout">
        <pc:chgData name="Alfred Asterjadhi" userId="39de57b9-85c0-4fd1-aaac-8ca2b6560ad0" providerId="ADAL" clId="{20C04A7C-C7CF-4EAA-88F9-CE4E5F5C1CFC}" dt="2025-01-15T07:02:10.467" v="13729" actId="6549"/>
        <pc:sldMkLst>
          <pc:docMk/>
          <pc:sldMk cId="3397362035" sldId="1426"/>
        </pc:sldMkLst>
        <pc:spChg chg="mod ord">
          <ac:chgData name="Alfred Asterjadhi" userId="39de57b9-85c0-4fd1-aaac-8ca2b6560ad0" providerId="ADAL" clId="{20C04A7C-C7CF-4EAA-88F9-CE4E5F5C1CFC}" dt="2025-01-15T07:01:25.702" v="13708" actId="6264"/>
          <ac:spMkLst>
            <pc:docMk/>
            <pc:sldMk cId="3397362035" sldId="1426"/>
            <ac:spMk id="2" creationId="{5196308E-756C-6054-E1DF-972A0A697138}"/>
          </ac:spMkLst>
        </pc:spChg>
        <pc:spChg chg="mod ord">
          <ac:chgData name="Alfred Asterjadhi" userId="39de57b9-85c0-4fd1-aaac-8ca2b6560ad0" providerId="ADAL" clId="{20C04A7C-C7CF-4EAA-88F9-CE4E5F5C1CFC}" dt="2025-01-15T07:01:25.702" v="13708" actId="6264"/>
          <ac:spMkLst>
            <pc:docMk/>
            <pc:sldMk cId="3397362035" sldId="1426"/>
            <ac:spMk id="4" creationId="{6723B133-95AD-F81C-4E49-9C163165570A}"/>
          </ac:spMkLst>
        </pc:spChg>
        <pc:spChg chg="mod ord">
          <ac:chgData name="Alfred Asterjadhi" userId="39de57b9-85c0-4fd1-aaac-8ca2b6560ad0" providerId="ADAL" clId="{20C04A7C-C7CF-4EAA-88F9-CE4E5F5C1CFC}" dt="2025-01-15T07:01:25.702" v="13708" actId="6264"/>
          <ac:spMkLst>
            <pc:docMk/>
            <pc:sldMk cId="3397362035" sldId="1426"/>
            <ac:spMk id="5" creationId="{8C4C355C-1E5D-8522-3F41-C99A4DF025E6}"/>
          </ac:spMkLst>
        </pc:spChg>
        <pc:spChg chg="mod ord">
          <ac:chgData name="Alfred Asterjadhi" userId="39de57b9-85c0-4fd1-aaac-8ca2b6560ad0" providerId="ADAL" clId="{20C04A7C-C7CF-4EAA-88F9-CE4E5F5C1CFC}" dt="2025-01-15T07:01:25.702" v="13708" actId="6264"/>
          <ac:spMkLst>
            <pc:docMk/>
            <pc:sldMk cId="3397362035" sldId="1426"/>
            <ac:spMk id="6" creationId="{5F91C7B8-C305-6617-C978-100F3EBD2103}"/>
          </ac:spMkLst>
        </pc:spChg>
        <pc:spChg chg="add mod ord">
          <ac:chgData name="Alfred Asterjadhi" userId="39de57b9-85c0-4fd1-aaac-8ca2b6560ad0" providerId="ADAL" clId="{20C04A7C-C7CF-4EAA-88F9-CE4E5F5C1CFC}" dt="2025-01-15T07:02:10.467" v="13729" actId="6549"/>
          <ac:spMkLst>
            <pc:docMk/>
            <pc:sldMk cId="3397362035" sldId="1426"/>
            <ac:spMk id="10" creationId="{B10143B1-9480-D2DF-02FF-669178C5DC45}"/>
          </ac:spMkLst>
        </pc:spChg>
      </pc:sldChg>
      <pc:sldChg chg="modSp add mod">
        <pc:chgData name="Alfred Asterjadhi" userId="39de57b9-85c0-4fd1-aaac-8ca2b6560ad0" providerId="ADAL" clId="{20C04A7C-C7CF-4EAA-88F9-CE4E5F5C1CFC}" dt="2025-01-15T07:02:26.620" v="13730" actId="207"/>
        <pc:sldMkLst>
          <pc:docMk/>
          <pc:sldMk cId="3483034418" sldId="1427"/>
        </pc:sldMkLst>
        <pc:spChg chg="mod">
          <ac:chgData name="Alfred Asterjadhi" userId="39de57b9-85c0-4fd1-aaac-8ca2b6560ad0" providerId="ADAL" clId="{20C04A7C-C7CF-4EAA-88F9-CE4E5F5C1CFC}" dt="2025-01-15T02:37:15.496" v="12853" actId="13926"/>
          <ac:spMkLst>
            <pc:docMk/>
            <pc:sldMk cId="3483034418" sldId="1427"/>
            <ac:spMk id="2" creationId="{48B1F202-BEE9-D04E-53D2-75668D801D6C}"/>
          </ac:spMkLst>
        </pc:spChg>
        <pc:spChg chg="mod">
          <ac:chgData name="Alfred Asterjadhi" userId="39de57b9-85c0-4fd1-aaac-8ca2b6560ad0" providerId="ADAL" clId="{20C04A7C-C7CF-4EAA-88F9-CE4E5F5C1CFC}" dt="2025-01-15T07:02:26.620" v="13730" actId="207"/>
          <ac:spMkLst>
            <pc:docMk/>
            <pc:sldMk cId="3483034418" sldId="1427"/>
            <ac:spMk id="3" creationId="{39D22D2D-0DE1-E42C-9745-53B2849E6545}"/>
          </ac:spMkLst>
        </pc:spChg>
        <pc:spChg chg="mod">
          <ac:chgData name="Alfred Asterjadhi" userId="39de57b9-85c0-4fd1-aaac-8ca2b6560ad0" providerId="ADAL" clId="{20C04A7C-C7CF-4EAA-88F9-CE4E5F5C1CFC}" dt="2025-01-06T15:45:03.629" v="1308" actId="313"/>
          <ac:spMkLst>
            <pc:docMk/>
            <pc:sldMk cId="3483034418" sldId="1427"/>
            <ac:spMk id="6" creationId="{CDA6B268-8ACC-6EFB-8AB0-5768D68A1798}"/>
          </ac:spMkLst>
        </pc:spChg>
      </pc:sldChg>
      <pc:sldChg chg="modSp add mod">
        <pc:chgData name="Alfred Asterjadhi" userId="39de57b9-85c0-4fd1-aaac-8ca2b6560ad0" providerId="ADAL" clId="{20C04A7C-C7CF-4EAA-88F9-CE4E5F5C1CFC}" dt="2025-01-15T02:01:23.423" v="12815" actId="207"/>
        <pc:sldMkLst>
          <pc:docMk/>
          <pc:sldMk cId="1031103777" sldId="1428"/>
        </pc:sldMkLst>
        <pc:spChg chg="mod">
          <ac:chgData name="Alfred Asterjadhi" userId="39de57b9-85c0-4fd1-aaac-8ca2b6560ad0" providerId="ADAL" clId="{20C04A7C-C7CF-4EAA-88F9-CE4E5F5C1CFC}" dt="2025-01-14T00:34:39.503" v="10751" actId="20577"/>
          <ac:spMkLst>
            <pc:docMk/>
            <pc:sldMk cId="1031103777" sldId="1428"/>
            <ac:spMk id="2" creationId="{B9257EB4-C0C3-6DA7-1F01-7F1AB57C0E8A}"/>
          </ac:spMkLst>
        </pc:spChg>
        <pc:spChg chg="mod">
          <ac:chgData name="Alfred Asterjadhi" userId="39de57b9-85c0-4fd1-aaac-8ca2b6560ad0" providerId="ADAL" clId="{20C04A7C-C7CF-4EAA-88F9-CE4E5F5C1CFC}" dt="2025-01-06T15:45:03.829" v="1309" actId="313"/>
          <ac:spMkLst>
            <pc:docMk/>
            <pc:sldMk cId="1031103777" sldId="1428"/>
            <ac:spMk id="6" creationId="{BFC993A8-4887-A081-8FB7-FF4A493908C4}"/>
          </ac:spMkLst>
        </pc:spChg>
        <pc:spChg chg="mod">
          <ac:chgData name="Alfred Asterjadhi" userId="39de57b9-85c0-4fd1-aaac-8ca2b6560ad0" providerId="ADAL" clId="{20C04A7C-C7CF-4EAA-88F9-CE4E5F5C1CFC}" dt="2025-01-15T02:01:23.423" v="12815" actId="207"/>
          <ac:spMkLst>
            <pc:docMk/>
            <pc:sldMk cId="1031103777" sldId="1428"/>
            <ac:spMk id="11" creationId="{A3DB4F7D-F485-8004-1699-8E48AB52BF46}"/>
          </ac:spMkLst>
        </pc:spChg>
      </pc:sldChg>
      <pc:sldChg chg="modSp add mod">
        <pc:chgData name="Alfred Asterjadhi" userId="39de57b9-85c0-4fd1-aaac-8ca2b6560ad0" providerId="ADAL" clId="{20C04A7C-C7CF-4EAA-88F9-CE4E5F5C1CFC}" dt="2025-01-17T00:20:27.490" v="16383" actId="207"/>
        <pc:sldMkLst>
          <pc:docMk/>
          <pc:sldMk cId="1880260866" sldId="1429"/>
        </pc:sldMkLst>
        <pc:graphicFrameChg chg="mod modGraphic">
          <ac:chgData name="Alfred Asterjadhi" userId="39de57b9-85c0-4fd1-aaac-8ca2b6560ad0" providerId="ADAL" clId="{20C04A7C-C7CF-4EAA-88F9-CE4E5F5C1CFC}" dt="2025-01-17T00:20:27.490" v="16383" actId="207"/>
          <ac:graphicFrameMkLst>
            <pc:docMk/>
            <pc:sldMk cId="1880260866" sldId="1429"/>
            <ac:graphicFrameMk id="6" creationId="{358B3CDA-33A0-1210-5FF9-2AEDFA70CE6A}"/>
          </ac:graphicFrameMkLst>
        </pc:graphicFrameChg>
      </pc:sldChg>
      <pc:sldChg chg="modSp add mod">
        <pc:chgData name="Alfred Asterjadhi" userId="39de57b9-85c0-4fd1-aaac-8ca2b6560ad0" providerId="ADAL" clId="{20C04A7C-C7CF-4EAA-88F9-CE4E5F5C1CFC}" dt="2025-01-15T07:31:42.335" v="13827" actId="207"/>
        <pc:sldMkLst>
          <pc:docMk/>
          <pc:sldMk cId="1230937255" sldId="1430"/>
        </pc:sldMkLst>
        <pc:spChg chg="mod">
          <ac:chgData name="Alfred Asterjadhi" userId="39de57b9-85c0-4fd1-aaac-8ca2b6560ad0" providerId="ADAL" clId="{20C04A7C-C7CF-4EAA-88F9-CE4E5F5C1CFC}" dt="2025-01-10T04:57:22.737" v="1365" actId="20577"/>
          <ac:spMkLst>
            <pc:docMk/>
            <pc:sldMk cId="1230937255" sldId="1430"/>
            <ac:spMk id="2" creationId="{5E977A92-510A-E52B-CD73-EBC9D04E64A8}"/>
          </ac:spMkLst>
        </pc:spChg>
        <pc:graphicFrameChg chg="mod modGraphic">
          <ac:chgData name="Alfred Asterjadhi" userId="39de57b9-85c0-4fd1-aaac-8ca2b6560ad0" providerId="ADAL" clId="{20C04A7C-C7CF-4EAA-88F9-CE4E5F5C1CFC}" dt="2025-01-15T07:31:42.335" v="13827" actId="207"/>
          <ac:graphicFrameMkLst>
            <pc:docMk/>
            <pc:sldMk cId="1230937255" sldId="1430"/>
            <ac:graphicFrameMk id="6" creationId="{92F21CFA-4599-EE05-0F03-DE9CEE3CAD8C}"/>
          </ac:graphicFrameMkLst>
        </pc:graphicFrameChg>
      </pc:sldChg>
      <pc:sldChg chg="modSp add mod">
        <pc:chgData name="Alfred Asterjadhi" userId="39de57b9-85c0-4fd1-aaac-8ca2b6560ad0" providerId="ADAL" clId="{20C04A7C-C7CF-4EAA-88F9-CE4E5F5C1CFC}" dt="2025-01-16T06:08:15.285" v="16285" actId="2164"/>
        <pc:sldMkLst>
          <pc:docMk/>
          <pc:sldMk cId="978187058" sldId="1431"/>
        </pc:sldMkLst>
        <pc:spChg chg="mod">
          <ac:chgData name="Alfred Asterjadhi" userId="39de57b9-85c0-4fd1-aaac-8ca2b6560ad0" providerId="ADAL" clId="{20C04A7C-C7CF-4EAA-88F9-CE4E5F5C1CFC}" dt="2025-01-10T04:56:00.129" v="1355" actId="20577"/>
          <ac:spMkLst>
            <pc:docMk/>
            <pc:sldMk cId="978187058" sldId="1431"/>
            <ac:spMk id="2" creationId="{18E58B12-48EF-AB52-AEBE-3BE89B8111C7}"/>
          </ac:spMkLst>
        </pc:spChg>
        <pc:graphicFrameChg chg="mod modGraphic">
          <ac:chgData name="Alfred Asterjadhi" userId="39de57b9-85c0-4fd1-aaac-8ca2b6560ad0" providerId="ADAL" clId="{20C04A7C-C7CF-4EAA-88F9-CE4E5F5C1CFC}" dt="2025-01-16T06:08:15.285" v="16285" actId="2164"/>
          <ac:graphicFrameMkLst>
            <pc:docMk/>
            <pc:sldMk cId="978187058" sldId="1431"/>
            <ac:graphicFrameMk id="6" creationId="{1304F6B3-0D5B-2F46-FD3D-1CE809503558}"/>
          </ac:graphicFrameMkLst>
        </pc:graphicFrameChg>
      </pc:sldChg>
      <pc:sldChg chg="modSp add mod">
        <pc:chgData name="Alfred Asterjadhi" userId="39de57b9-85c0-4fd1-aaac-8ca2b6560ad0" providerId="ADAL" clId="{20C04A7C-C7CF-4EAA-88F9-CE4E5F5C1CFC}" dt="2025-01-15T07:32:03.186" v="13830" actId="207"/>
        <pc:sldMkLst>
          <pc:docMk/>
          <pc:sldMk cId="1856065701" sldId="1432"/>
        </pc:sldMkLst>
        <pc:spChg chg="mod">
          <ac:chgData name="Alfred Asterjadhi" userId="39de57b9-85c0-4fd1-aaac-8ca2b6560ad0" providerId="ADAL" clId="{20C04A7C-C7CF-4EAA-88F9-CE4E5F5C1CFC}" dt="2025-01-10T04:59:00.538" v="1375" actId="20577"/>
          <ac:spMkLst>
            <pc:docMk/>
            <pc:sldMk cId="1856065701" sldId="1432"/>
            <ac:spMk id="2" creationId="{C46E31E9-CED7-F401-5C94-DCD6034AD02F}"/>
          </ac:spMkLst>
        </pc:spChg>
        <pc:graphicFrameChg chg="mod modGraphic">
          <ac:chgData name="Alfred Asterjadhi" userId="39de57b9-85c0-4fd1-aaac-8ca2b6560ad0" providerId="ADAL" clId="{20C04A7C-C7CF-4EAA-88F9-CE4E5F5C1CFC}" dt="2025-01-15T07:32:03.186" v="13830" actId="207"/>
          <ac:graphicFrameMkLst>
            <pc:docMk/>
            <pc:sldMk cId="1856065701" sldId="1432"/>
            <ac:graphicFrameMk id="6" creationId="{BDFC75CF-86FB-5A3B-DE97-3C63E9FF6E79}"/>
          </ac:graphicFrameMkLst>
        </pc:graphicFrameChg>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pChg chg="mod">
          <ac:chgData name="Alfred Asterjadhi" userId="39de57b9-85c0-4fd1-aaac-8ca2b6560ad0" providerId="ADAL" clId="{20C04A7C-C7CF-4EAA-88F9-CE4E5F5C1CFC}" dt="2025-01-13T00:06:48.866" v="6780" actId="20577"/>
          <ac:spMkLst>
            <pc:docMk/>
            <pc:sldMk cId="3739426621" sldId="1433"/>
            <ac:spMk id="2" creationId="{0C89E400-13D4-2F06-8099-AB992800C007}"/>
          </ac:spMkLst>
        </pc:spChg>
        <pc:spChg chg="mod">
          <ac:chgData name="Alfred Asterjadhi" userId="39de57b9-85c0-4fd1-aaac-8ca2b6560ad0" providerId="ADAL" clId="{20C04A7C-C7CF-4EAA-88F9-CE4E5F5C1CFC}" dt="2025-01-13T12:27:58.329" v="8989" actId="207"/>
          <ac:spMkLst>
            <pc:docMk/>
            <pc:sldMk cId="3739426621" sldId="1433"/>
            <ac:spMk id="11" creationId="{DF36C601-33BE-CD22-29FD-136655AE1B22}"/>
          </ac:spMkLst>
        </pc:spChg>
        <pc:picChg chg="add mod">
          <ac:chgData name="Alfred Asterjadhi" userId="39de57b9-85c0-4fd1-aaac-8ca2b6560ad0" providerId="ADAL" clId="{20C04A7C-C7CF-4EAA-88F9-CE4E5F5C1CFC}" dt="2025-01-13T00:11:56.166" v="6827" actId="1076"/>
          <ac:picMkLst>
            <pc:docMk/>
            <pc:sldMk cId="3739426621" sldId="1433"/>
            <ac:picMk id="9" creationId="{D2C004AD-B98F-C16E-00B6-F88BF31CD1A3}"/>
          </ac:picMkLst>
        </pc:picChg>
      </pc:sldChg>
      <pc:sldChg chg="modSp add mod">
        <pc:chgData name="Alfred Asterjadhi" userId="39de57b9-85c0-4fd1-aaac-8ca2b6560ad0" providerId="ADAL" clId="{20C04A7C-C7CF-4EAA-88F9-CE4E5F5C1CFC}" dt="2025-01-13T01:45:09.341" v="8234" actId="207"/>
        <pc:sldMkLst>
          <pc:docMk/>
          <pc:sldMk cId="4035621218" sldId="1434"/>
        </pc:sldMkLst>
        <pc:spChg chg="mod">
          <ac:chgData name="Alfred Asterjadhi" userId="39de57b9-85c0-4fd1-aaac-8ca2b6560ad0" providerId="ADAL" clId="{20C04A7C-C7CF-4EAA-88F9-CE4E5F5C1CFC}" dt="2025-01-13T01:09:11.765" v="7901" actId="5793"/>
          <ac:spMkLst>
            <pc:docMk/>
            <pc:sldMk cId="4035621218" sldId="1434"/>
            <ac:spMk id="2" creationId="{40ED1F61-49E8-F7D9-C50B-3306456A573F}"/>
          </ac:spMkLst>
        </pc:spChg>
        <pc:spChg chg="mod">
          <ac:chgData name="Alfred Asterjadhi" userId="39de57b9-85c0-4fd1-aaac-8ca2b6560ad0" providerId="ADAL" clId="{20C04A7C-C7CF-4EAA-88F9-CE4E5F5C1CFC}" dt="2025-01-13T01:45:09.341" v="8234" actId="207"/>
          <ac:spMkLst>
            <pc:docMk/>
            <pc:sldMk cId="4035621218" sldId="1434"/>
            <ac:spMk id="10" creationId="{9D722CD8-F058-0E94-602C-161895B81505}"/>
          </ac:spMkLst>
        </pc:spChg>
      </pc:sldChg>
      <pc:sldChg chg="modSp new mod">
        <pc:chgData name="Alfred Asterjadhi" userId="39de57b9-85c0-4fd1-aaac-8ca2b6560ad0" providerId="ADAL" clId="{20C04A7C-C7CF-4EAA-88F9-CE4E5F5C1CFC}" dt="2025-01-16T01:14:49.188" v="15271" actId="6549"/>
        <pc:sldMkLst>
          <pc:docMk/>
          <pc:sldMk cId="1685205550" sldId="1435"/>
        </pc:sldMkLst>
        <pc:spChg chg="mod">
          <ac:chgData name="Alfred Asterjadhi" userId="39de57b9-85c0-4fd1-aaac-8ca2b6560ad0" providerId="ADAL" clId="{20C04A7C-C7CF-4EAA-88F9-CE4E5F5C1CFC}" dt="2025-01-15T04:45:43.486" v="13366" actId="20577"/>
          <ac:spMkLst>
            <pc:docMk/>
            <pc:sldMk cId="1685205550" sldId="1435"/>
            <ac:spMk id="2" creationId="{9E98E683-221E-987A-B9CF-FAA9AC401B2A}"/>
          </ac:spMkLst>
        </pc:spChg>
        <pc:spChg chg="mod">
          <ac:chgData name="Alfred Asterjadhi" userId="39de57b9-85c0-4fd1-aaac-8ca2b6560ad0" providerId="ADAL" clId="{20C04A7C-C7CF-4EAA-88F9-CE4E5F5C1CFC}" dt="2025-01-16T01:14:49.188" v="15271" actId="6549"/>
          <ac:spMkLst>
            <pc:docMk/>
            <pc:sldMk cId="1685205550" sldId="1435"/>
            <ac:spMk id="3" creationId="{FF6EB7D1-EB7A-AEAF-F78B-D8A5D4D462A1}"/>
          </ac:spMkLst>
        </pc:spChg>
      </pc:sldChg>
      <pc:sldChg chg="modSp add mod">
        <pc:chgData name="Alfred Asterjadhi" userId="39de57b9-85c0-4fd1-aaac-8ca2b6560ad0" providerId="ADAL" clId="{20C04A7C-C7CF-4EAA-88F9-CE4E5F5C1CFC}" dt="2025-01-13T19:44:47.746" v="9794" actId="20577"/>
        <pc:sldMkLst>
          <pc:docMk/>
          <pc:sldMk cId="4162454866" sldId="1436"/>
        </pc:sldMkLst>
        <pc:spChg chg="mod">
          <ac:chgData name="Alfred Asterjadhi" userId="39de57b9-85c0-4fd1-aaac-8ca2b6560ad0" providerId="ADAL" clId="{20C04A7C-C7CF-4EAA-88F9-CE4E5F5C1CFC}" dt="2025-01-13T00:27:34.385" v="7160" actId="20577"/>
          <ac:spMkLst>
            <pc:docMk/>
            <pc:sldMk cId="4162454866" sldId="1436"/>
            <ac:spMk id="2" creationId="{D1A1CA64-C3B1-2E1C-3B08-85508F80E07B}"/>
          </ac:spMkLst>
        </pc:spChg>
        <pc:spChg chg="mod">
          <ac:chgData name="Alfred Asterjadhi" userId="39de57b9-85c0-4fd1-aaac-8ca2b6560ad0" providerId="ADAL" clId="{20C04A7C-C7CF-4EAA-88F9-CE4E5F5C1CFC}" dt="2025-01-13T19:44:47.746" v="9794" actId="20577"/>
          <ac:spMkLst>
            <pc:docMk/>
            <pc:sldMk cId="4162454866" sldId="1436"/>
            <ac:spMk id="11" creationId="{5C05CA8F-75EE-4F7D-DB5B-4EE12C82027F}"/>
          </ac:spMkLst>
        </pc:spChg>
      </pc:sldChg>
      <pc:sldChg chg="modSp add mod">
        <pc:chgData name="Alfred Asterjadhi" userId="39de57b9-85c0-4fd1-aaac-8ca2b6560ad0" providerId="ADAL" clId="{20C04A7C-C7CF-4EAA-88F9-CE4E5F5C1CFC}" dt="2025-01-14T15:53:51.400" v="11755" actId="207"/>
        <pc:sldMkLst>
          <pc:docMk/>
          <pc:sldMk cId="1585791513" sldId="1437"/>
        </pc:sldMkLst>
        <pc:spChg chg="mod">
          <ac:chgData name="Alfred Asterjadhi" userId="39de57b9-85c0-4fd1-aaac-8ca2b6560ad0" providerId="ADAL" clId="{20C04A7C-C7CF-4EAA-88F9-CE4E5F5C1CFC}" dt="2025-01-13T00:39:00.607" v="7393" actId="20577"/>
          <ac:spMkLst>
            <pc:docMk/>
            <pc:sldMk cId="1585791513" sldId="1437"/>
            <ac:spMk id="2" creationId="{05871B6C-2233-471A-E4C1-64ADCBF8FB54}"/>
          </ac:spMkLst>
        </pc:spChg>
        <pc:spChg chg="mod">
          <ac:chgData name="Alfred Asterjadhi" userId="39de57b9-85c0-4fd1-aaac-8ca2b6560ad0" providerId="ADAL" clId="{20C04A7C-C7CF-4EAA-88F9-CE4E5F5C1CFC}" dt="2025-01-14T15:53:51.400" v="11755" actId="207"/>
          <ac:spMkLst>
            <pc:docMk/>
            <pc:sldMk cId="1585791513" sldId="1437"/>
            <ac:spMk id="11" creationId="{B31D91BB-15BB-5B65-EE21-5E5898F4E6BB}"/>
          </ac:spMkLst>
        </pc:spChg>
      </pc:sldChg>
      <pc:sldChg chg="modSp add mod">
        <pc:chgData name="Alfred Asterjadhi" userId="39de57b9-85c0-4fd1-aaac-8ca2b6560ad0" providerId="ADAL" clId="{20C04A7C-C7CF-4EAA-88F9-CE4E5F5C1CFC}" dt="2025-01-14T15:54:45.343" v="11766" actId="207"/>
        <pc:sldMkLst>
          <pc:docMk/>
          <pc:sldMk cId="2364887005" sldId="1438"/>
        </pc:sldMkLst>
        <pc:spChg chg="mod">
          <ac:chgData name="Alfred Asterjadhi" userId="39de57b9-85c0-4fd1-aaac-8ca2b6560ad0" providerId="ADAL" clId="{20C04A7C-C7CF-4EAA-88F9-CE4E5F5C1CFC}" dt="2025-01-12T09:54:02.176" v="6205" actId="20577"/>
          <ac:spMkLst>
            <pc:docMk/>
            <pc:sldMk cId="2364887005" sldId="1438"/>
            <ac:spMk id="2" creationId="{6672C029-6505-A17C-DAD2-420D2B632FB5}"/>
          </ac:spMkLst>
        </pc:spChg>
        <pc:graphicFrameChg chg="mod modGraphic">
          <ac:chgData name="Alfred Asterjadhi" userId="39de57b9-85c0-4fd1-aaac-8ca2b6560ad0" providerId="ADAL" clId="{20C04A7C-C7CF-4EAA-88F9-CE4E5F5C1CFC}" dt="2025-01-14T15:54:45.343" v="11766" actId="207"/>
          <ac:graphicFrameMkLst>
            <pc:docMk/>
            <pc:sldMk cId="2364887005" sldId="1438"/>
            <ac:graphicFrameMk id="6" creationId="{781F55CE-0658-9C5C-A4BE-61D03FEB54B2}"/>
          </ac:graphicFrameMkLst>
        </pc:graphicFrameChg>
      </pc:sldChg>
      <pc:sldChg chg="modSp add mod">
        <pc:chgData name="Alfred Asterjadhi" userId="39de57b9-85c0-4fd1-aaac-8ca2b6560ad0" providerId="ADAL" clId="{20C04A7C-C7CF-4EAA-88F9-CE4E5F5C1CFC}" dt="2025-01-15T05:35:24.439" v="13626" actId="108"/>
        <pc:sldMkLst>
          <pc:docMk/>
          <pc:sldMk cId="734537731" sldId="1439"/>
        </pc:sldMkLst>
        <pc:spChg chg="mod">
          <ac:chgData name="Alfred Asterjadhi" userId="39de57b9-85c0-4fd1-aaac-8ca2b6560ad0" providerId="ADAL" clId="{20C04A7C-C7CF-4EAA-88F9-CE4E5F5C1CFC}" dt="2025-01-12T09:54:20.388" v="6214" actId="20577"/>
          <ac:spMkLst>
            <pc:docMk/>
            <pc:sldMk cId="734537731" sldId="1439"/>
            <ac:spMk id="2" creationId="{786C4F2E-303F-5D6C-AA3B-2A3428D2C8D8}"/>
          </ac:spMkLst>
        </pc:spChg>
        <pc:graphicFrameChg chg="mod modGraphic">
          <ac:chgData name="Alfred Asterjadhi" userId="39de57b9-85c0-4fd1-aaac-8ca2b6560ad0" providerId="ADAL" clId="{20C04A7C-C7CF-4EAA-88F9-CE4E5F5C1CFC}" dt="2025-01-15T05:35:24.439" v="13626" actId="108"/>
          <ac:graphicFrameMkLst>
            <pc:docMk/>
            <pc:sldMk cId="734537731" sldId="1439"/>
            <ac:graphicFrameMk id="6" creationId="{8ED0656D-5EAC-76C1-BAFA-C50C23405A31}"/>
          </ac:graphicFrameMkLst>
        </pc:graphicFrameChg>
      </pc:sldChg>
      <pc:sldChg chg="modSp add mod">
        <pc:chgData name="Alfred Asterjadhi" userId="39de57b9-85c0-4fd1-aaac-8ca2b6560ad0" providerId="ADAL" clId="{20C04A7C-C7CF-4EAA-88F9-CE4E5F5C1CFC}" dt="2025-01-14T16:17:10.195" v="12174" actId="207"/>
        <pc:sldMkLst>
          <pc:docMk/>
          <pc:sldMk cId="1731157290" sldId="1440"/>
        </pc:sldMkLst>
        <pc:spChg chg="mod">
          <ac:chgData name="Alfred Asterjadhi" userId="39de57b9-85c0-4fd1-aaac-8ca2b6560ad0" providerId="ADAL" clId="{20C04A7C-C7CF-4EAA-88F9-CE4E5F5C1CFC}" dt="2025-01-12T09:54:18.528" v="6213" actId="20577"/>
          <ac:spMkLst>
            <pc:docMk/>
            <pc:sldMk cId="1731157290" sldId="1440"/>
            <ac:spMk id="2" creationId="{C018392D-00E9-F919-036E-93E91B6CE9C9}"/>
          </ac:spMkLst>
        </pc:spChg>
        <pc:graphicFrameChg chg="mod modGraphic">
          <ac:chgData name="Alfred Asterjadhi" userId="39de57b9-85c0-4fd1-aaac-8ca2b6560ad0" providerId="ADAL" clId="{20C04A7C-C7CF-4EAA-88F9-CE4E5F5C1CFC}" dt="2025-01-14T16:17:10.195" v="12174" actId="207"/>
          <ac:graphicFrameMkLst>
            <pc:docMk/>
            <pc:sldMk cId="1731157290" sldId="1440"/>
            <ac:graphicFrameMk id="6" creationId="{F5B35462-43AF-32B0-9107-C01020EB6E58}"/>
          </ac:graphicFrameMkLst>
        </pc:graphicFrameChg>
      </pc:sldChg>
      <pc:sldChg chg="modSp add mod">
        <pc:chgData name="Alfred Asterjadhi" userId="39de57b9-85c0-4fd1-aaac-8ca2b6560ad0" providerId="ADAL" clId="{20C04A7C-C7CF-4EAA-88F9-CE4E5F5C1CFC}" dt="2025-01-13T00:02:33.567" v="6692" actId="20577"/>
        <pc:sldMkLst>
          <pc:docMk/>
          <pc:sldMk cId="1289712956" sldId="1441"/>
        </pc:sldMkLst>
        <pc:spChg chg="mod">
          <ac:chgData name="Alfred Asterjadhi" userId="39de57b9-85c0-4fd1-aaac-8ca2b6560ad0" providerId="ADAL" clId="{20C04A7C-C7CF-4EAA-88F9-CE4E5F5C1CFC}" dt="2025-01-12T09:54:16.931" v="6212" actId="20577"/>
          <ac:spMkLst>
            <pc:docMk/>
            <pc:sldMk cId="1289712956" sldId="1441"/>
            <ac:spMk id="2" creationId="{D46EB521-122F-B450-8D0D-D0106F8A8F67}"/>
          </ac:spMkLst>
        </pc:spChg>
        <pc:graphicFrameChg chg="mod modGraphic">
          <ac:chgData name="Alfred Asterjadhi" userId="39de57b9-85c0-4fd1-aaac-8ca2b6560ad0" providerId="ADAL" clId="{20C04A7C-C7CF-4EAA-88F9-CE4E5F5C1CFC}" dt="2025-01-13T00:02:33.567" v="6692" actId="20577"/>
          <ac:graphicFrameMkLst>
            <pc:docMk/>
            <pc:sldMk cId="1289712956" sldId="1441"/>
            <ac:graphicFrameMk id="6" creationId="{C31AA5A9-9D33-C921-0B3E-E2A1415B071C}"/>
          </ac:graphicFrameMkLst>
        </pc:graphicFrameChg>
      </pc:sldChg>
      <pc:sldChg chg="modSp add mod">
        <pc:chgData name="Alfred Asterjadhi" userId="39de57b9-85c0-4fd1-aaac-8ca2b6560ad0" providerId="ADAL" clId="{20C04A7C-C7CF-4EAA-88F9-CE4E5F5C1CFC}" dt="2025-01-13T19:43:44.630" v="9786" actId="207"/>
        <pc:sldMkLst>
          <pc:docMk/>
          <pc:sldMk cId="1615912686" sldId="1442"/>
        </pc:sldMkLst>
        <pc:spChg chg="mod">
          <ac:chgData name="Alfred Asterjadhi" userId="39de57b9-85c0-4fd1-aaac-8ca2b6560ad0" providerId="ADAL" clId="{20C04A7C-C7CF-4EAA-88F9-CE4E5F5C1CFC}" dt="2025-01-12T09:54:15.057" v="6211" actId="20577"/>
          <ac:spMkLst>
            <pc:docMk/>
            <pc:sldMk cId="1615912686" sldId="1442"/>
            <ac:spMk id="2" creationId="{A0964D5A-A4C2-A37B-E6E7-E606C4FB36B1}"/>
          </ac:spMkLst>
        </pc:spChg>
        <pc:graphicFrameChg chg="mod modGraphic">
          <ac:chgData name="Alfred Asterjadhi" userId="39de57b9-85c0-4fd1-aaac-8ca2b6560ad0" providerId="ADAL" clId="{20C04A7C-C7CF-4EAA-88F9-CE4E5F5C1CFC}" dt="2025-01-13T19:43:44.630" v="9786" actId="207"/>
          <ac:graphicFrameMkLst>
            <pc:docMk/>
            <pc:sldMk cId="1615912686" sldId="1442"/>
            <ac:graphicFrameMk id="6" creationId="{D95A2C5F-3D8A-145E-4803-18C857167AE4}"/>
          </ac:graphicFrameMkLst>
        </pc:graphicFrameChg>
      </pc:sldChg>
      <pc:sldChg chg="modSp add mod">
        <pc:chgData name="Alfred Asterjadhi" userId="39de57b9-85c0-4fd1-aaac-8ca2b6560ad0" providerId="ADAL" clId="{20C04A7C-C7CF-4EAA-88F9-CE4E5F5C1CFC}" dt="2025-01-15T05:38:28.045" v="13638" actId="20577"/>
        <pc:sldMkLst>
          <pc:docMk/>
          <pc:sldMk cId="2248341446" sldId="1443"/>
        </pc:sldMkLst>
        <pc:spChg chg="mod">
          <ac:chgData name="Alfred Asterjadhi" userId="39de57b9-85c0-4fd1-aaac-8ca2b6560ad0" providerId="ADAL" clId="{20C04A7C-C7CF-4EAA-88F9-CE4E5F5C1CFC}" dt="2025-01-12T09:54:04.076" v="6206" actId="20577"/>
          <ac:spMkLst>
            <pc:docMk/>
            <pc:sldMk cId="2248341446" sldId="1443"/>
            <ac:spMk id="2" creationId="{F18B1C50-6006-5399-D717-93884B94E8A4}"/>
          </ac:spMkLst>
        </pc:spChg>
        <pc:graphicFrameChg chg="mod modGraphic">
          <ac:chgData name="Alfred Asterjadhi" userId="39de57b9-85c0-4fd1-aaac-8ca2b6560ad0" providerId="ADAL" clId="{20C04A7C-C7CF-4EAA-88F9-CE4E5F5C1CFC}" dt="2025-01-15T05:38:28.045" v="13638" actId="20577"/>
          <ac:graphicFrameMkLst>
            <pc:docMk/>
            <pc:sldMk cId="2248341446" sldId="1443"/>
            <ac:graphicFrameMk id="6" creationId="{A3209D38-9897-E1E5-2BE2-02FE12CD2C68}"/>
          </ac:graphicFrameMkLst>
        </pc:graphicFrameChg>
      </pc:sldChg>
      <pc:sldChg chg="modSp add mod">
        <pc:chgData name="Alfred Asterjadhi" userId="39de57b9-85c0-4fd1-aaac-8ca2b6560ad0" providerId="ADAL" clId="{20C04A7C-C7CF-4EAA-88F9-CE4E5F5C1CFC}" dt="2025-01-12T09:54:09.187" v="6208" actId="20577"/>
        <pc:sldMkLst>
          <pc:docMk/>
          <pc:sldMk cId="2736966182" sldId="1444"/>
        </pc:sldMkLst>
        <pc:spChg chg="mod">
          <ac:chgData name="Alfred Asterjadhi" userId="39de57b9-85c0-4fd1-aaac-8ca2b6560ad0" providerId="ADAL" clId="{20C04A7C-C7CF-4EAA-88F9-CE4E5F5C1CFC}" dt="2025-01-12T09:54:09.187" v="6208" actId="20577"/>
          <ac:spMkLst>
            <pc:docMk/>
            <pc:sldMk cId="2736966182" sldId="1444"/>
            <ac:spMk id="2" creationId="{FC1B9D47-DC9F-854F-8E6C-9AC69C08116F}"/>
          </ac:spMkLst>
        </pc:spChg>
        <pc:graphicFrameChg chg="mod">
          <ac:chgData name="Alfred Asterjadhi" userId="39de57b9-85c0-4fd1-aaac-8ca2b6560ad0" providerId="ADAL" clId="{20C04A7C-C7CF-4EAA-88F9-CE4E5F5C1CFC}" dt="2025-01-12T09:49:34.869" v="6172"/>
          <ac:graphicFrameMkLst>
            <pc:docMk/>
            <pc:sldMk cId="2736966182" sldId="1444"/>
            <ac:graphicFrameMk id="6" creationId="{2CF26433-FF8B-DF79-248A-865D76D9641E}"/>
          </ac:graphicFrameMkLst>
        </pc:graphicFrameChg>
      </pc:sldChg>
      <pc:sldChg chg="modSp add mod">
        <pc:chgData name="Alfred Asterjadhi" userId="39de57b9-85c0-4fd1-aaac-8ca2b6560ad0" providerId="ADAL" clId="{20C04A7C-C7CF-4EAA-88F9-CE4E5F5C1CFC}" dt="2025-01-13T19:33:57.529" v="9561" actId="20577"/>
        <pc:sldMkLst>
          <pc:docMk/>
          <pc:sldMk cId="2961397077" sldId="1445"/>
        </pc:sldMkLst>
        <pc:spChg chg="mod">
          <ac:chgData name="Alfred Asterjadhi" userId="39de57b9-85c0-4fd1-aaac-8ca2b6560ad0" providerId="ADAL" clId="{20C04A7C-C7CF-4EAA-88F9-CE4E5F5C1CFC}" dt="2025-01-12T09:54:13.150" v="6210" actId="20577"/>
          <ac:spMkLst>
            <pc:docMk/>
            <pc:sldMk cId="2961397077" sldId="1445"/>
            <ac:spMk id="2" creationId="{F6833201-E12A-F706-9184-8D34BF464B9A}"/>
          </ac:spMkLst>
        </pc:spChg>
        <pc:graphicFrameChg chg="mod modGraphic">
          <ac:chgData name="Alfred Asterjadhi" userId="39de57b9-85c0-4fd1-aaac-8ca2b6560ad0" providerId="ADAL" clId="{20C04A7C-C7CF-4EAA-88F9-CE4E5F5C1CFC}" dt="2025-01-13T19:33:57.529" v="9561" actId="20577"/>
          <ac:graphicFrameMkLst>
            <pc:docMk/>
            <pc:sldMk cId="2961397077" sldId="1445"/>
            <ac:graphicFrameMk id="6" creationId="{C977471B-5008-3A39-8D1D-7AE936D6BF18}"/>
          </ac:graphicFrameMkLst>
        </pc:graphicFrameChg>
      </pc:sldChg>
      <pc:sldChg chg="modSp add mod">
        <pc:chgData name="Alfred Asterjadhi" userId="39de57b9-85c0-4fd1-aaac-8ca2b6560ad0" providerId="ADAL" clId="{20C04A7C-C7CF-4EAA-88F9-CE4E5F5C1CFC}" dt="2025-01-12T09:54:47.562" v="6241" actId="20577"/>
        <pc:sldMkLst>
          <pc:docMk/>
          <pc:sldMk cId="1319345498" sldId="1446"/>
        </pc:sldMkLst>
        <pc:spChg chg="mod">
          <ac:chgData name="Alfred Asterjadhi" userId="39de57b9-85c0-4fd1-aaac-8ca2b6560ad0" providerId="ADAL" clId="{20C04A7C-C7CF-4EAA-88F9-CE4E5F5C1CFC}" dt="2025-01-12T09:54:11.209" v="6209" actId="20577"/>
          <ac:spMkLst>
            <pc:docMk/>
            <pc:sldMk cId="1319345498" sldId="1446"/>
            <ac:spMk id="2" creationId="{4A59F77A-5B2D-0BF4-EFCE-0F1C7E37903A}"/>
          </ac:spMkLst>
        </pc:spChg>
        <pc:graphicFrameChg chg="mod modGraphic">
          <ac:chgData name="Alfred Asterjadhi" userId="39de57b9-85c0-4fd1-aaac-8ca2b6560ad0" providerId="ADAL" clId="{20C04A7C-C7CF-4EAA-88F9-CE4E5F5C1CFC}" dt="2025-01-12T09:54:47.562" v="6241" actId="20577"/>
          <ac:graphicFrameMkLst>
            <pc:docMk/>
            <pc:sldMk cId="1319345498" sldId="1446"/>
            <ac:graphicFrameMk id="6" creationId="{6BA2DB8C-289F-2305-9FBC-47BCDDE011CC}"/>
          </ac:graphicFrameMkLst>
        </pc:graphicFrameChg>
      </pc:sldChg>
      <pc:sldChg chg="modSp add mod">
        <pc:chgData name="Alfred Asterjadhi" userId="39de57b9-85c0-4fd1-aaac-8ca2b6560ad0" providerId="ADAL" clId="{20C04A7C-C7CF-4EAA-88F9-CE4E5F5C1CFC}" dt="2025-01-14T15:45:59.260" v="11650" actId="207"/>
        <pc:sldMkLst>
          <pc:docMk/>
          <pc:sldMk cId="2975231163" sldId="1447"/>
        </pc:sldMkLst>
        <pc:spChg chg="mod">
          <ac:chgData name="Alfred Asterjadhi" userId="39de57b9-85c0-4fd1-aaac-8ca2b6560ad0" providerId="ADAL" clId="{20C04A7C-C7CF-4EAA-88F9-CE4E5F5C1CFC}" dt="2025-01-12T09:54:07.008" v="6207" actId="20577"/>
          <ac:spMkLst>
            <pc:docMk/>
            <pc:sldMk cId="2975231163" sldId="1447"/>
            <ac:spMk id="2" creationId="{0C63DBD5-99AA-C704-C130-493AD4FD2D6E}"/>
          </ac:spMkLst>
        </pc:spChg>
        <pc:graphicFrameChg chg="mod modGraphic">
          <ac:chgData name="Alfred Asterjadhi" userId="39de57b9-85c0-4fd1-aaac-8ca2b6560ad0" providerId="ADAL" clId="{20C04A7C-C7CF-4EAA-88F9-CE4E5F5C1CFC}" dt="2025-01-14T15:45:59.260" v="11650" actId="207"/>
          <ac:graphicFrameMkLst>
            <pc:docMk/>
            <pc:sldMk cId="2975231163" sldId="1447"/>
            <ac:graphicFrameMk id="6" creationId="{5A7D3B9C-97F7-1CCF-241F-0F68128093CC}"/>
          </ac:graphicFrameMkLst>
        </pc:graphicFrameChg>
      </pc:sldChg>
      <pc:sldChg chg="modSp add mod">
        <pc:chgData name="Alfred Asterjadhi" userId="39de57b9-85c0-4fd1-aaac-8ca2b6560ad0" providerId="ADAL" clId="{20C04A7C-C7CF-4EAA-88F9-CE4E5F5C1CFC}" dt="2025-01-14T15:56:05.076" v="11777" actId="207"/>
        <pc:sldMkLst>
          <pc:docMk/>
          <pc:sldMk cId="885285770" sldId="1448"/>
        </pc:sldMkLst>
        <pc:spChg chg="mod">
          <ac:chgData name="Alfred Asterjadhi" userId="39de57b9-85c0-4fd1-aaac-8ca2b6560ad0" providerId="ADAL" clId="{20C04A7C-C7CF-4EAA-88F9-CE4E5F5C1CFC}" dt="2025-01-12T09:54:29.574" v="6217" actId="20577"/>
          <ac:spMkLst>
            <pc:docMk/>
            <pc:sldMk cId="885285770" sldId="1448"/>
            <ac:spMk id="2" creationId="{033AA7E2-17AD-317B-8FB7-8282EB890103}"/>
          </ac:spMkLst>
        </pc:spChg>
        <pc:graphicFrameChg chg="mod modGraphic">
          <ac:chgData name="Alfred Asterjadhi" userId="39de57b9-85c0-4fd1-aaac-8ca2b6560ad0" providerId="ADAL" clId="{20C04A7C-C7CF-4EAA-88F9-CE4E5F5C1CFC}" dt="2025-01-14T15:56:05.076" v="11777" actId="207"/>
          <ac:graphicFrameMkLst>
            <pc:docMk/>
            <pc:sldMk cId="885285770" sldId="1448"/>
            <ac:graphicFrameMk id="6" creationId="{F0E43BB4-1DF7-15C7-3292-39F25CD42E03}"/>
          </ac:graphicFrameMkLst>
        </pc:graphicFrameChg>
      </pc:sldChg>
      <pc:sldChg chg="modSp add mod">
        <pc:chgData name="Alfred Asterjadhi" userId="39de57b9-85c0-4fd1-aaac-8ca2b6560ad0" providerId="ADAL" clId="{20C04A7C-C7CF-4EAA-88F9-CE4E5F5C1CFC}" dt="2025-01-14T15:56:21.795" v="11780" actId="207"/>
        <pc:sldMkLst>
          <pc:docMk/>
          <pc:sldMk cId="838658978" sldId="1449"/>
        </pc:sldMkLst>
        <pc:spChg chg="mod">
          <ac:chgData name="Alfred Asterjadhi" userId="39de57b9-85c0-4fd1-aaac-8ca2b6560ad0" providerId="ADAL" clId="{20C04A7C-C7CF-4EAA-88F9-CE4E5F5C1CFC}" dt="2025-01-12T09:54:32.144" v="6219" actId="20577"/>
          <ac:spMkLst>
            <pc:docMk/>
            <pc:sldMk cId="838658978" sldId="1449"/>
            <ac:spMk id="2" creationId="{91D0662C-E393-6FBD-1421-C4E1FD215900}"/>
          </ac:spMkLst>
        </pc:spChg>
        <pc:graphicFrameChg chg="mod modGraphic">
          <ac:chgData name="Alfred Asterjadhi" userId="39de57b9-85c0-4fd1-aaac-8ca2b6560ad0" providerId="ADAL" clId="{20C04A7C-C7CF-4EAA-88F9-CE4E5F5C1CFC}" dt="2025-01-14T15:56:21.795" v="11780" actId="207"/>
          <ac:graphicFrameMkLst>
            <pc:docMk/>
            <pc:sldMk cId="838658978" sldId="1449"/>
            <ac:graphicFrameMk id="6" creationId="{55FF8EFB-345E-D0C3-0167-259A504EC0A1}"/>
          </ac:graphicFrameMkLst>
        </pc:graphicFrameChg>
      </pc:sldChg>
      <pc:sldChg chg="modSp add mod">
        <pc:chgData name="Alfred Asterjadhi" userId="39de57b9-85c0-4fd1-aaac-8ca2b6560ad0" providerId="ADAL" clId="{20C04A7C-C7CF-4EAA-88F9-CE4E5F5C1CFC}" dt="2025-01-12T09:55:06.961" v="6244" actId="20577"/>
        <pc:sldMkLst>
          <pc:docMk/>
          <pc:sldMk cId="4122725340" sldId="1450"/>
        </pc:sldMkLst>
        <pc:spChg chg="mod">
          <ac:chgData name="Alfred Asterjadhi" userId="39de57b9-85c0-4fd1-aaac-8ca2b6560ad0" providerId="ADAL" clId="{20C04A7C-C7CF-4EAA-88F9-CE4E5F5C1CFC}" dt="2025-01-12T09:55:06.961" v="6244" actId="20577"/>
          <ac:spMkLst>
            <pc:docMk/>
            <pc:sldMk cId="4122725340" sldId="1450"/>
            <ac:spMk id="2" creationId="{5FE01CCB-8310-769E-BFE6-EF0788CF579E}"/>
          </ac:spMkLst>
        </pc:spChg>
      </pc:sldChg>
      <pc:sldChg chg="addSp modSp add mod">
        <pc:chgData name="Alfred Asterjadhi" userId="39de57b9-85c0-4fd1-aaac-8ca2b6560ad0" providerId="ADAL" clId="{20C04A7C-C7CF-4EAA-88F9-CE4E5F5C1CFC}" dt="2025-01-13T01:53:11.599" v="8404" actId="207"/>
        <pc:sldMkLst>
          <pc:docMk/>
          <pc:sldMk cId="1363639592" sldId="1451"/>
        </pc:sldMkLst>
        <pc:spChg chg="mod">
          <ac:chgData name="Alfred Asterjadhi" userId="39de57b9-85c0-4fd1-aaac-8ca2b6560ad0" providerId="ADAL" clId="{20C04A7C-C7CF-4EAA-88F9-CE4E5F5C1CFC}" dt="2025-01-13T01:09:17.603" v="7908" actId="20577"/>
          <ac:spMkLst>
            <pc:docMk/>
            <pc:sldMk cId="1363639592" sldId="1451"/>
            <ac:spMk id="2" creationId="{9D52D6CD-3D20-727F-A088-A7EBE81ED902}"/>
          </ac:spMkLst>
        </pc:spChg>
        <pc:spChg chg="mod">
          <ac:chgData name="Alfred Asterjadhi" userId="39de57b9-85c0-4fd1-aaac-8ca2b6560ad0" providerId="ADAL" clId="{20C04A7C-C7CF-4EAA-88F9-CE4E5F5C1CFC}" dt="2025-01-13T01:53:11.599" v="8404" actId="207"/>
          <ac:spMkLst>
            <pc:docMk/>
            <pc:sldMk cId="1363639592" sldId="1451"/>
            <ac:spMk id="10" creationId="{988B5383-32FA-4E8E-054E-89600368DA04}"/>
          </ac:spMkLst>
        </pc:spChg>
        <pc:picChg chg="add mod">
          <ac:chgData name="Alfred Asterjadhi" userId="39de57b9-85c0-4fd1-aaac-8ca2b6560ad0" providerId="ADAL" clId="{20C04A7C-C7CF-4EAA-88F9-CE4E5F5C1CFC}" dt="2025-01-12T23:49:55.206" v="6475" actId="1076"/>
          <ac:picMkLst>
            <pc:docMk/>
            <pc:sldMk cId="1363639592" sldId="1451"/>
            <ac:picMk id="7" creationId="{3387590C-B4A9-5175-0D45-C328AA981089}"/>
          </ac:picMkLst>
        </pc:picChg>
      </pc:sldChg>
      <pc:sldChg chg="addSp modSp add mod">
        <pc:chgData name="Alfred Asterjadhi" userId="39de57b9-85c0-4fd1-aaac-8ca2b6560ad0" providerId="ADAL" clId="{20C04A7C-C7CF-4EAA-88F9-CE4E5F5C1CFC}" dt="2025-01-13T12:27:27.967" v="8971" actId="207"/>
        <pc:sldMkLst>
          <pc:docMk/>
          <pc:sldMk cId="4029838063" sldId="1452"/>
        </pc:sldMkLst>
        <pc:spChg chg="mod">
          <ac:chgData name="Alfred Asterjadhi" userId="39de57b9-85c0-4fd1-aaac-8ca2b6560ad0" providerId="ADAL" clId="{20C04A7C-C7CF-4EAA-88F9-CE4E5F5C1CFC}" dt="2025-01-13T00:00:10.746" v="6658" actId="20577"/>
          <ac:spMkLst>
            <pc:docMk/>
            <pc:sldMk cId="4029838063" sldId="1452"/>
            <ac:spMk id="2" creationId="{E2D60369-230C-5C20-A8B7-F5440273B877}"/>
          </ac:spMkLst>
        </pc:spChg>
        <pc:spChg chg="mod">
          <ac:chgData name="Alfred Asterjadhi" userId="39de57b9-85c0-4fd1-aaac-8ca2b6560ad0" providerId="ADAL" clId="{20C04A7C-C7CF-4EAA-88F9-CE4E5F5C1CFC}" dt="2025-01-13T12:27:27.967" v="8971" actId="207"/>
          <ac:spMkLst>
            <pc:docMk/>
            <pc:sldMk cId="4029838063" sldId="1452"/>
            <ac:spMk id="11" creationId="{D746D28F-2418-0BE0-CA1A-64056C8A65FC}"/>
          </ac:spMkLst>
        </pc:spChg>
        <pc:picChg chg="add mod">
          <ac:chgData name="Alfred Asterjadhi" userId="39de57b9-85c0-4fd1-aaac-8ca2b6560ad0" providerId="ADAL" clId="{20C04A7C-C7CF-4EAA-88F9-CE4E5F5C1CFC}" dt="2025-01-13T00:06:41.151" v="6779" actId="1076"/>
          <ac:picMkLst>
            <pc:docMk/>
            <pc:sldMk cId="4029838063" sldId="1452"/>
            <ac:picMk id="8" creationId="{BF230653-9C97-8FC0-30B5-E096530A4B08}"/>
          </ac:picMkLst>
        </pc:picChg>
      </pc:sldChg>
      <pc:sldChg chg="delSp modSp add mod">
        <pc:chgData name="Alfred Asterjadhi" userId="39de57b9-85c0-4fd1-aaac-8ca2b6560ad0" providerId="ADAL" clId="{20C04A7C-C7CF-4EAA-88F9-CE4E5F5C1CFC}" dt="2025-01-13T12:29:00.050" v="9014" actId="207"/>
        <pc:sldMkLst>
          <pc:docMk/>
          <pc:sldMk cId="1489339819" sldId="1453"/>
        </pc:sldMkLst>
        <pc:spChg chg="mod">
          <ac:chgData name="Alfred Asterjadhi" userId="39de57b9-85c0-4fd1-aaac-8ca2b6560ad0" providerId="ADAL" clId="{20C04A7C-C7CF-4EAA-88F9-CE4E5F5C1CFC}" dt="2025-01-13T00:13:38.930" v="6883" actId="20577"/>
          <ac:spMkLst>
            <pc:docMk/>
            <pc:sldMk cId="1489339819" sldId="1453"/>
            <ac:spMk id="2" creationId="{11F3D741-D6DC-CB40-0421-F7DC39B32D22}"/>
          </ac:spMkLst>
        </pc:spChg>
        <pc:spChg chg="mod">
          <ac:chgData name="Alfred Asterjadhi" userId="39de57b9-85c0-4fd1-aaac-8ca2b6560ad0" providerId="ADAL" clId="{20C04A7C-C7CF-4EAA-88F9-CE4E5F5C1CFC}" dt="2025-01-13T12:29:00.050" v="9014" actId="207"/>
          <ac:spMkLst>
            <pc:docMk/>
            <pc:sldMk cId="1489339819" sldId="1453"/>
            <ac:spMk id="11" creationId="{73E84874-4E5F-D534-2040-977B33C31C12}"/>
          </ac:spMkLst>
        </pc:spChg>
      </pc:sldChg>
      <pc:sldChg chg="modSp add del mod">
        <pc:chgData name="Alfred Asterjadhi" userId="39de57b9-85c0-4fd1-aaac-8ca2b6560ad0" providerId="ADAL" clId="{20C04A7C-C7CF-4EAA-88F9-CE4E5F5C1CFC}" dt="2025-01-13T04:24:32.874" v="8705" actId="47"/>
        <pc:sldMkLst>
          <pc:docMk/>
          <pc:sldMk cId="960895185" sldId="1454"/>
        </pc:sldMkLst>
      </pc:sldChg>
      <pc:sldChg chg="modSp add mod">
        <pc:chgData name="Alfred Asterjadhi" userId="39de57b9-85c0-4fd1-aaac-8ca2b6560ad0" providerId="ADAL" clId="{20C04A7C-C7CF-4EAA-88F9-CE4E5F5C1CFC}" dt="2025-01-14T15:53:08.200" v="11741" actId="207"/>
        <pc:sldMkLst>
          <pc:docMk/>
          <pc:sldMk cId="596241266" sldId="1455"/>
        </pc:sldMkLst>
        <pc:spChg chg="mod">
          <ac:chgData name="Alfred Asterjadhi" userId="39de57b9-85c0-4fd1-aaac-8ca2b6560ad0" providerId="ADAL" clId="{20C04A7C-C7CF-4EAA-88F9-CE4E5F5C1CFC}" dt="2025-01-13T04:25:13.112" v="8713" actId="20577"/>
          <ac:spMkLst>
            <pc:docMk/>
            <pc:sldMk cId="596241266" sldId="1455"/>
            <ac:spMk id="2" creationId="{818EBC35-4E28-7C41-C4C4-CED288EDAFAB}"/>
          </ac:spMkLst>
        </pc:spChg>
        <pc:spChg chg="mod">
          <ac:chgData name="Alfred Asterjadhi" userId="39de57b9-85c0-4fd1-aaac-8ca2b6560ad0" providerId="ADAL" clId="{20C04A7C-C7CF-4EAA-88F9-CE4E5F5C1CFC}" dt="2025-01-14T15:53:08.200" v="11741" actId="207"/>
          <ac:spMkLst>
            <pc:docMk/>
            <pc:sldMk cId="596241266" sldId="1455"/>
            <ac:spMk id="11" creationId="{16E5BA90-E00B-D4BF-3725-3D305F5CFA96}"/>
          </ac:spMkLst>
        </pc:spChg>
      </pc:sldChg>
      <pc:sldChg chg="modSp add mod">
        <pc:chgData name="Alfred Asterjadhi" userId="39de57b9-85c0-4fd1-aaac-8ca2b6560ad0" providerId="ADAL" clId="{20C04A7C-C7CF-4EAA-88F9-CE4E5F5C1CFC}" dt="2025-01-14T02:46:36.137" v="10762" actId="400"/>
        <pc:sldMkLst>
          <pc:docMk/>
          <pc:sldMk cId="4126384348" sldId="1456"/>
        </pc:sldMkLst>
        <pc:spChg chg="mod">
          <ac:chgData name="Alfred Asterjadhi" userId="39de57b9-85c0-4fd1-aaac-8ca2b6560ad0" providerId="ADAL" clId="{20C04A7C-C7CF-4EAA-88F9-CE4E5F5C1CFC}" dt="2025-01-13T00:45:49.691" v="7539" actId="20577"/>
          <ac:spMkLst>
            <pc:docMk/>
            <pc:sldMk cId="4126384348" sldId="1456"/>
            <ac:spMk id="2" creationId="{115DE0B3-EE35-CF26-8511-5ACBB20799F6}"/>
          </ac:spMkLst>
        </pc:spChg>
        <pc:spChg chg="mod">
          <ac:chgData name="Alfred Asterjadhi" userId="39de57b9-85c0-4fd1-aaac-8ca2b6560ad0" providerId="ADAL" clId="{20C04A7C-C7CF-4EAA-88F9-CE4E5F5C1CFC}" dt="2025-01-14T02:46:36.137" v="10762" actId="400"/>
          <ac:spMkLst>
            <pc:docMk/>
            <pc:sldMk cId="4126384348" sldId="1456"/>
            <ac:spMk id="11" creationId="{1E67F583-2DE6-ED22-315B-3E232BA5D707}"/>
          </ac:spMkLst>
        </pc:spChg>
      </pc:sldChg>
      <pc:sldChg chg="modSp add mod">
        <pc:chgData name="Alfred Asterjadhi" userId="39de57b9-85c0-4fd1-aaac-8ca2b6560ad0" providerId="ADAL" clId="{20C04A7C-C7CF-4EAA-88F9-CE4E5F5C1CFC}" dt="2025-01-14T15:54:15.134" v="11763" actId="207"/>
        <pc:sldMkLst>
          <pc:docMk/>
          <pc:sldMk cId="3218534082" sldId="1457"/>
        </pc:sldMkLst>
        <pc:spChg chg="mod">
          <ac:chgData name="Alfred Asterjadhi" userId="39de57b9-85c0-4fd1-aaac-8ca2b6560ad0" providerId="ADAL" clId="{20C04A7C-C7CF-4EAA-88F9-CE4E5F5C1CFC}" dt="2025-01-13T00:47:57.797" v="7565" actId="20577"/>
          <ac:spMkLst>
            <pc:docMk/>
            <pc:sldMk cId="3218534082" sldId="1457"/>
            <ac:spMk id="2" creationId="{82B1732A-7943-9427-ADEF-8B2029F44523}"/>
          </ac:spMkLst>
        </pc:spChg>
        <pc:spChg chg="mod">
          <ac:chgData name="Alfred Asterjadhi" userId="39de57b9-85c0-4fd1-aaac-8ca2b6560ad0" providerId="ADAL" clId="{20C04A7C-C7CF-4EAA-88F9-CE4E5F5C1CFC}" dt="2025-01-14T15:54:15.134" v="11763" actId="207"/>
          <ac:spMkLst>
            <pc:docMk/>
            <pc:sldMk cId="3218534082" sldId="1457"/>
            <ac:spMk id="11" creationId="{B8761459-CA2A-63BE-24FD-0B0994D2F45E}"/>
          </ac:spMkLst>
        </pc:spChg>
      </pc:sldChg>
      <pc:sldChg chg="modSp add mod">
        <pc:chgData name="Alfred Asterjadhi" userId="39de57b9-85c0-4fd1-aaac-8ca2b6560ad0" providerId="ADAL" clId="{20C04A7C-C7CF-4EAA-88F9-CE4E5F5C1CFC}" dt="2025-01-15T04:49:55.006" v="13413" actId="20577"/>
        <pc:sldMkLst>
          <pc:docMk/>
          <pc:sldMk cId="3858433915" sldId="1458"/>
        </pc:sldMkLst>
        <pc:spChg chg="mod">
          <ac:chgData name="Alfred Asterjadhi" userId="39de57b9-85c0-4fd1-aaac-8ca2b6560ad0" providerId="ADAL" clId="{20C04A7C-C7CF-4EAA-88F9-CE4E5F5C1CFC}" dt="2025-01-13T00:58:41.070" v="7730" actId="20577"/>
          <ac:spMkLst>
            <pc:docMk/>
            <pc:sldMk cId="3858433915" sldId="1458"/>
            <ac:spMk id="2" creationId="{898CFB33-0572-1D26-E004-A6C67BB301A9}"/>
          </ac:spMkLst>
        </pc:spChg>
        <pc:graphicFrameChg chg="mod modGraphic">
          <ac:chgData name="Alfred Asterjadhi" userId="39de57b9-85c0-4fd1-aaac-8ca2b6560ad0" providerId="ADAL" clId="{20C04A7C-C7CF-4EAA-88F9-CE4E5F5C1CFC}" dt="2025-01-15T04:49:55.006" v="13413" actId="20577"/>
          <ac:graphicFrameMkLst>
            <pc:docMk/>
            <pc:sldMk cId="3858433915" sldId="1458"/>
            <ac:graphicFrameMk id="6" creationId="{6FC1B949-750D-AF87-D04C-F5EE12E102D1}"/>
          </ac:graphicFrameMkLst>
        </pc:graphicFrameChg>
      </pc:sldChg>
      <pc:sldChg chg="modSp add mod">
        <pc:chgData name="Alfred Asterjadhi" userId="39de57b9-85c0-4fd1-aaac-8ca2b6560ad0" providerId="ADAL" clId="{20C04A7C-C7CF-4EAA-88F9-CE4E5F5C1CFC}" dt="2025-01-14T15:42:26.278" v="11596" actId="20577"/>
        <pc:sldMkLst>
          <pc:docMk/>
          <pc:sldMk cId="2272076654" sldId="1459"/>
        </pc:sldMkLst>
        <pc:spChg chg="mod">
          <ac:chgData name="Alfred Asterjadhi" userId="39de57b9-85c0-4fd1-aaac-8ca2b6560ad0" providerId="ADAL" clId="{20C04A7C-C7CF-4EAA-88F9-CE4E5F5C1CFC}" dt="2025-01-13T01:01:27.408" v="7773" actId="20577"/>
          <ac:spMkLst>
            <pc:docMk/>
            <pc:sldMk cId="2272076654" sldId="1459"/>
            <ac:spMk id="2" creationId="{CE05CD75-7FD2-85A3-7022-C4A224FF832B}"/>
          </ac:spMkLst>
        </pc:spChg>
        <pc:spChg chg="mod">
          <ac:chgData name="Alfred Asterjadhi" userId="39de57b9-85c0-4fd1-aaac-8ca2b6560ad0" providerId="ADAL" clId="{20C04A7C-C7CF-4EAA-88F9-CE4E5F5C1CFC}" dt="2025-01-14T15:42:26.278" v="11596" actId="20577"/>
          <ac:spMkLst>
            <pc:docMk/>
            <pc:sldMk cId="2272076654" sldId="1459"/>
            <ac:spMk id="11" creationId="{88757CF8-AC03-CE2D-F67F-982A84A66609}"/>
          </ac:spMkLst>
        </pc:spChg>
      </pc:sldChg>
      <pc:sldChg chg="modSp add mod">
        <pc:chgData name="Alfred Asterjadhi" userId="39de57b9-85c0-4fd1-aaac-8ca2b6560ad0" providerId="ADAL" clId="{20C04A7C-C7CF-4EAA-88F9-CE4E5F5C1CFC}" dt="2025-01-13T01:16:50.534" v="8047" actId="20577"/>
        <pc:sldMkLst>
          <pc:docMk/>
          <pc:sldMk cId="2511088976" sldId="1460"/>
        </pc:sldMkLst>
        <pc:spChg chg="mod">
          <ac:chgData name="Alfred Asterjadhi" userId="39de57b9-85c0-4fd1-aaac-8ca2b6560ad0" providerId="ADAL" clId="{20C04A7C-C7CF-4EAA-88F9-CE4E5F5C1CFC}" dt="2025-01-13T01:03:01.717" v="7803" actId="20577"/>
          <ac:spMkLst>
            <pc:docMk/>
            <pc:sldMk cId="2511088976" sldId="1460"/>
            <ac:spMk id="2" creationId="{E7870D99-28C5-1E96-5A7F-3ACCBA9633E6}"/>
          </ac:spMkLst>
        </pc:spChg>
        <pc:spChg chg="mod">
          <ac:chgData name="Alfred Asterjadhi" userId="39de57b9-85c0-4fd1-aaac-8ca2b6560ad0" providerId="ADAL" clId="{20C04A7C-C7CF-4EAA-88F9-CE4E5F5C1CFC}" dt="2025-01-13T01:16:50.534" v="8047" actId="20577"/>
          <ac:spMkLst>
            <pc:docMk/>
            <pc:sldMk cId="2511088976" sldId="1460"/>
            <ac:spMk id="11" creationId="{4367DA0C-7B26-0B96-5F7D-0E8887721C44}"/>
          </ac:spMkLst>
        </pc:spChg>
      </pc:sldChg>
      <pc:sldChg chg="modSp add mod">
        <pc:chgData name="Alfred Asterjadhi" userId="39de57b9-85c0-4fd1-aaac-8ca2b6560ad0" providerId="ADAL" clId="{20C04A7C-C7CF-4EAA-88F9-CE4E5F5C1CFC}" dt="2025-01-14T03:08:23.034" v="10765" actId="20577"/>
        <pc:sldMkLst>
          <pc:docMk/>
          <pc:sldMk cId="2568651181" sldId="1461"/>
        </pc:sldMkLst>
        <pc:spChg chg="mod">
          <ac:chgData name="Alfred Asterjadhi" userId="39de57b9-85c0-4fd1-aaac-8ca2b6560ad0" providerId="ADAL" clId="{20C04A7C-C7CF-4EAA-88F9-CE4E5F5C1CFC}" dt="2025-01-13T01:16:58.905" v="8048" actId="20577"/>
          <ac:spMkLst>
            <pc:docMk/>
            <pc:sldMk cId="2568651181" sldId="1461"/>
            <ac:spMk id="2" creationId="{433B75D8-1F20-5348-C836-2959CD5554D8}"/>
          </ac:spMkLst>
        </pc:spChg>
        <pc:spChg chg="mod">
          <ac:chgData name="Alfred Asterjadhi" userId="39de57b9-85c0-4fd1-aaac-8ca2b6560ad0" providerId="ADAL" clId="{20C04A7C-C7CF-4EAA-88F9-CE4E5F5C1CFC}" dt="2025-01-14T03:08:23.034" v="10765" actId="20577"/>
          <ac:spMkLst>
            <pc:docMk/>
            <pc:sldMk cId="2568651181" sldId="1461"/>
            <ac:spMk id="11" creationId="{B25A07A9-383A-BE86-9E2F-EAA67ACEE646}"/>
          </ac:spMkLst>
        </pc:spChg>
      </pc:sldChg>
      <pc:sldChg chg="modSp new mod">
        <pc:chgData name="Alfred Asterjadhi" userId="39de57b9-85c0-4fd1-aaac-8ca2b6560ad0" providerId="ADAL" clId="{20C04A7C-C7CF-4EAA-88F9-CE4E5F5C1CFC}" dt="2025-01-13T19:11:45.935" v="9103" actId="207"/>
        <pc:sldMkLst>
          <pc:docMk/>
          <pc:sldMk cId="2442933544" sldId="1462"/>
        </pc:sldMkLst>
        <pc:spChg chg="mod">
          <ac:chgData name="Alfred Asterjadhi" userId="39de57b9-85c0-4fd1-aaac-8ca2b6560ad0" providerId="ADAL" clId="{20C04A7C-C7CF-4EAA-88F9-CE4E5F5C1CFC}" dt="2025-01-13T19:11:45.935" v="9103" actId="207"/>
          <ac:spMkLst>
            <pc:docMk/>
            <pc:sldMk cId="2442933544" sldId="1462"/>
            <ac:spMk id="2" creationId="{62A192B5-AD51-C011-C446-A4C5013A977A}"/>
          </ac:spMkLst>
        </pc:spChg>
        <pc:spChg chg="mod">
          <ac:chgData name="Alfred Asterjadhi" userId="39de57b9-85c0-4fd1-aaac-8ca2b6560ad0" providerId="ADAL" clId="{20C04A7C-C7CF-4EAA-88F9-CE4E5F5C1CFC}" dt="2025-01-13T12:30:49.139" v="9089" actId="14100"/>
          <ac:spMkLst>
            <pc:docMk/>
            <pc:sldMk cId="2442933544" sldId="1462"/>
            <ac:spMk id="3" creationId="{DE608383-87EB-1481-BAF5-B9125705A014}"/>
          </ac:spMkLst>
        </pc:spChg>
      </pc:sldChg>
      <pc:sldChg chg="modSp new mod">
        <pc:chgData name="Alfred Asterjadhi" userId="39de57b9-85c0-4fd1-aaac-8ca2b6560ad0" providerId="ADAL" clId="{20C04A7C-C7CF-4EAA-88F9-CE4E5F5C1CFC}" dt="2025-01-15T23:08:33.528" v="15056" actId="12"/>
        <pc:sldMkLst>
          <pc:docMk/>
          <pc:sldMk cId="2351327133" sldId="1463"/>
        </pc:sldMkLst>
        <pc:spChg chg="mod">
          <ac:chgData name="Alfred Asterjadhi" userId="39de57b9-85c0-4fd1-aaac-8ca2b6560ad0" providerId="ADAL" clId="{20C04A7C-C7CF-4EAA-88F9-CE4E5F5C1CFC}" dt="2025-01-13T19:11:48.125" v="9104" actId="207"/>
          <ac:spMkLst>
            <pc:docMk/>
            <pc:sldMk cId="2351327133" sldId="1463"/>
            <ac:spMk id="2" creationId="{21013AF3-2B8D-2B28-E63A-0CD9E3B82A49}"/>
          </ac:spMkLst>
        </pc:spChg>
        <pc:spChg chg="mod">
          <ac:chgData name="Alfred Asterjadhi" userId="39de57b9-85c0-4fd1-aaac-8ca2b6560ad0" providerId="ADAL" clId="{20C04A7C-C7CF-4EAA-88F9-CE4E5F5C1CFC}" dt="2025-01-15T23:08:33.528" v="15056" actId="12"/>
          <ac:spMkLst>
            <pc:docMk/>
            <pc:sldMk cId="2351327133" sldId="1463"/>
            <ac:spMk id="3" creationId="{747CE7BD-0A59-AEF4-E470-DC0E56CFA60C}"/>
          </ac:spMkLst>
        </pc:spChg>
      </pc:sldChg>
      <pc:sldChg chg="modSp new mod">
        <pc:chgData name="Alfred Asterjadhi" userId="39de57b9-85c0-4fd1-aaac-8ca2b6560ad0" providerId="ADAL" clId="{20C04A7C-C7CF-4EAA-88F9-CE4E5F5C1CFC}" dt="2025-01-13T19:11:51.221" v="9105" actId="207"/>
        <pc:sldMkLst>
          <pc:docMk/>
          <pc:sldMk cId="3478159541" sldId="1464"/>
        </pc:sldMkLst>
        <pc:spChg chg="mod">
          <ac:chgData name="Alfred Asterjadhi" userId="39de57b9-85c0-4fd1-aaac-8ca2b6560ad0" providerId="ADAL" clId="{20C04A7C-C7CF-4EAA-88F9-CE4E5F5C1CFC}" dt="2025-01-13T19:11:51.221" v="9105" actId="207"/>
          <ac:spMkLst>
            <pc:docMk/>
            <pc:sldMk cId="3478159541" sldId="1464"/>
            <ac:spMk id="2" creationId="{F3C9ACB6-410D-F880-A65C-0F21015F0C97}"/>
          </ac:spMkLst>
        </pc:spChg>
        <pc:spChg chg="mod">
          <ac:chgData name="Alfred Asterjadhi" userId="39de57b9-85c0-4fd1-aaac-8ca2b6560ad0" providerId="ADAL" clId="{20C04A7C-C7CF-4EAA-88F9-CE4E5F5C1CFC}" dt="2025-01-13T12:31:42.032" v="9101" actId="404"/>
          <ac:spMkLst>
            <pc:docMk/>
            <pc:sldMk cId="3478159541" sldId="1464"/>
            <ac:spMk id="3" creationId="{2CEB7574-0B88-BB6B-239A-3B8DBD16B22E}"/>
          </ac:spMkLst>
        </pc:spChg>
      </pc:sldChg>
      <pc:sldChg chg="modSp add mod">
        <pc:chgData name="Alfred Asterjadhi" userId="39de57b9-85c0-4fd1-aaac-8ca2b6560ad0" providerId="ADAL" clId="{20C04A7C-C7CF-4EAA-88F9-CE4E5F5C1CFC}" dt="2025-01-14T23:21:54.278" v="12458" actId="207"/>
        <pc:sldMkLst>
          <pc:docMk/>
          <pc:sldMk cId="3372606759" sldId="1465"/>
        </pc:sldMkLst>
        <pc:spChg chg="mod">
          <ac:chgData name="Alfred Asterjadhi" userId="39de57b9-85c0-4fd1-aaac-8ca2b6560ad0" providerId="ADAL" clId="{20C04A7C-C7CF-4EAA-88F9-CE4E5F5C1CFC}" dt="2025-01-14T23:21:54.278" v="12458" actId="207"/>
          <ac:spMkLst>
            <pc:docMk/>
            <pc:sldMk cId="3372606759" sldId="1465"/>
            <ac:spMk id="10" creationId="{11D9E38C-D3A0-B3BA-3141-9CB5BFA0139E}"/>
          </ac:spMkLst>
        </pc:spChg>
        <pc:picChg chg="mod">
          <ac:chgData name="Alfred Asterjadhi" userId="39de57b9-85c0-4fd1-aaac-8ca2b6560ad0" providerId="ADAL" clId="{20C04A7C-C7CF-4EAA-88F9-CE4E5F5C1CFC}" dt="2025-01-14T23:21:06.323" v="12444" actId="1076"/>
          <ac:picMkLst>
            <pc:docMk/>
            <pc:sldMk cId="3372606759" sldId="1465"/>
            <ac:picMk id="7" creationId="{3A41240C-CB5C-A0B2-D5CA-48DE3CB842E6}"/>
          </ac:picMkLst>
        </pc:picChg>
      </pc:sldChg>
      <pc:sldChg chg="modSp add mod">
        <pc:chgData name="Alfred Asterjadhi" userId="39de57b9-85c0-4fd1-aaac-8ca2b6560ad0" providerId="ADAL" clId="{20C04A7C-C7CF-4EAA-88F9-CE4E5F5C1CFC}" dt="2025-01-14T03:08:45.768" v="10771" actId="21"/>
        <pc:sldMkLst>
          <pc:docMk/>
          <pc:sldMk cId="1719335458" sldId="1466"/>
        </pc:sldMkLst>
        <pc:spChg chg="mod">
          <ac:chgData name="Alfred Asterjadhi" userId="39de57b9-85c0-4fd1-aaac-8ca2b6560ad0" providerId="ADAL" clId="{20C04A7C-C7CF-4EAA-88F9-CE4E5F5C1CFC}" dt="2025-01-13T20:03:18.785" v="10039" actId="20577"/>
          <ac:spMkLst>
            <pc:docMk/>
            <pc:sldMk cId="1719335458" sldId="1466"/>
            <ac:spMk id="2" creationId="{ADAFE912-9432-1B04-A5DD-7F1889930302}"/>
          </ac:spMkLst>
        </pc:spChg>
        <pc:spChg chg="mod">
          <ac:chgData name="Alfred Asterjadhi" userId="39de57b9-85c0-4fd1-aaac-8ca2b6560ad0" providerId="ADAL" clId="{20C04A7C-C7CF-4EAA-88F9-CE4E5F5C1CFC}" dt="2025-01-14T03:08:45.768" v="10771" actId="21"/>
          <ac:spMkLst>
            <pc:docMk/>
            <pc:sldMk cId="1719335458" sldId="1466"/>
            <ac:spMk id="11" creationId="{4EE498B7-A2E4-066F-0D63-7B9FE30F6A64}"/>
          </ac:spMkLst>
        </pc:spChg>
      </pc:sldChg>
      <pc:sldChg chg="modSp add mod">
        <pc:chgData name="Alfred Asterjadhi" userId="39de57b9-85c0-4fd1-aaac-8ca2b6560ad0" providerId="ADAL" clId="{20C04A7C-C7CF-4EAA-88F9-CE4E5F5C1CFC}" dt="2025-01-13T22:00:55.648" v="10382" actId="20577"/>
        <pc:sldMkLst>
          <pc:docMk/>
          <pc:sldMk cId="4087108921" sldId="1467"/>
        </pc:sldMkLst>
        <pc:spChg chg="mod">
          <ac:chgData name="Alfred Asterjadhi" userId="39de57b9-85c0-4fd1-aaac-8ca2b6560ad0" providerId="ADAL" clId="{20C04A7C-C7CF-4EAA-88F9-CE4E5F5C1CFC}" dt="2025-01-13T21:55:08.996" v="10275" actId="20577"/>
          <ac:spMkLst>
            <pc:docMk/>
            <pc:sldMk cId="4087108921" sldId="1467"/>
            <ac:spMk id="2" creationId="{435AF555-33D4-82E6-2793-70E152206EF2}"/>
          </ac:spMkLst>
        </pc:spChg>
        <pc:spChg chg="mod">
          <ac:chgData name="Alfred Asterjadhi" userId="39de57b9-85c0-4fd1-aaac-8ca2b6560ad0" providerId="ADAL" clId="{20C04A7C-C7CF-4EAA-88F9-CE4E5F5C1CFC}" dt="2025-01-13T22:00:55.648" v="10382" actId="20577"/>
          <ac:spMkLst>
            <pc:docMk/>
            <pc:sldMk cId="4087108921" sldId="1467"/>
            <ac:spMk id="11" creationId="{A933951D-B1A1-BD5A-1BC2-3CA6B4B11908}"/>
          </ac:spMkLst>
        </pc:spChg>
      </pc:sldChg>
      <pc:sldChg chg="addSp modSp add mod">
        <pc:chgData name="Alfred Asterjadhi" userId="39de57b9-85c0-4fd1-aaac-8ca2b6560ad0" providerId="ADAL" clId="{20C04A7C-C7CF-4EAA-88F9-CE4E5F5C1CFC}" dt="2025-01-14T15:42:48.103" v="11609" actId="207"/>
        <pc:sldMkLst>
          <pc:docMk/>
          <pc:sldMk cId="816269527" sldId="1468"/>
        </pc:sldMkLst>
        <pc:spChg chg="mod">
          <ac:chgData name="Alfred Asterjadhi" userId="39de57b9-85c0-4fd1-aaac-8ca2b6560ad0" providerId="ADAL" clId="{20C04A7C-C7CF-4EAA-88F9-CE4E5F5C1CFC}" dt="2025-01-13T21:58:28.227" v="10339" actId="20577"/>
          <ac:spMkLst>
            <pc:docMk/>
            <pc:sldMk cId="816269527" sldId="1468"/>
            <ac:spMk id="2" creationId="{6EA73A51-C264-40FE-6021-FACB29937A30}"/>
          </ac:spMkLst>
        </pc:spChg>
        <pc:spChg chg="mod">
          <ac:chgData name="Alfred Asterjadhi" userId="39de57b9-85c0-4fd1-aaac-8ca2b6560ad0" providerId="ADAL" clId="{20C04A7C-C7CF-4EAA-88F9-CE4E5F5C1CFC}" dt="2025-01-14T15:42:48.103" v="11609" actId="207"/>
          <ac:spMkLst>
            <pc:docMk/>
            <pc:sldMk cId="816269527" sldId="1468"/>
            <ac:spMk id="11" creationId="{CAB12C5A-47F2-9247-2C6A-806DFBF61C70}"/>
          </ac:spMkLst>
        </pc:spChg>
        <pc:picChg chg="add mod">
          <ac:chgData name="Alfred Asterjadhi" userId="39de57b9-85c0-4fd1-aaac-8ca2b6560ad0" providerId="ADAL" clId="{20C04A7C-C7CF-4EAA-88F9-CE4E5F5C1CFC}" dt="2025-01-13T21:59:15.412" v="10349" actId="1076"/>
          <ac:picMkLst>
            <pc:docMk/>
            <pc:sldMk cId="816269527" sldId="1468"/>
            <ac:picMk id="3" creationId="{5F49E534-DC72-5D06-E8FA-5B99B63A94E6}"/>
          </ac:picMkLst>
        </pc:picChg>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pChg chg="mod ord">
          <ac:chgData name="Alfred Asterjadhi" userId="39de57b9-85c0-4fd1-aaac-8ca2b6560ad0" providerId="ADAL" clId="{20C04A7C-C7CF-4EAA-88F9-CE4E5F5C1CFC}" dt="2025-01-14T15:43:24.089" v="11613" actId="6264"/>
          <ac:spMkLst>
            <pc:docMk/>
            <pc:sldMk cId="3374141807" sldId="1469"/>
            <ac:spMk id="2" creationId="{93ECAC10-C372-58D9-0E4C-D870C6860C4F}"/>
          </ac:spMkLst>
        </pc:spChg>
        <pc:spChg chg="mod ord">
          <ac:chgData name="Alfred Asterjadhi" userId="39de57b9-85c0-4fd1-aaac-8ca2b6560ad0" providerId="ADAL" clId="{20C04A7C-C7CF-4EAA-88F9-CE4E5F5C1CFC}" dt="2025-01-14T15:43:24.089" v="11613" actId="6264"/>
          <ac:spMkLst>
            <pc:docMk/>
            <pc:sldMk cId="3374141807" sldId="1469"/>
            <ac:spMk id="4" creationId="{0FFFEB9F-F5F4-C065-2C91-7CBA59AC1EC8}"/>
          </ac:spMkLst>
        </pc:spChg>
        <pc:spChg chg="mod ord">
          <ac:chgData name="Alfred Asterjadhi" userId="39de57b9-85c0-4fd1-aaac-8ca2b6560ad0" providerId="ADAL" clId="{20C04A7C-C7CF-4EAA-88F9-CE4E5F5C1CFC}" dt="2025-01-14T15:43:24.089" v="11613" actId="6264"/>
          <ac:spMkLst>
            <pc:docMk/>
            <pc:sldMk cId="3374141807" sldId="1469"/>
            <ac:spMk id="5" creationId="{6266784C-98FB-0C80-BD7C-550D176CD792}"/>
          </ac:spMkLst>
        </pc:spChg>
        <pc:spChg chg="mod ord">
          <ac:chgData name="Alfred Asterjadhi" userId="39de57b9-85c0-4fd1-aaac-8ca2b6560ad0" providerId="ADAL" clId="{20C04A7C-C7CF-4EAA-88F9-CE4E5F5C1CFC}" dt="2025-01-14T15:43:24.089" v="11613" actId="6264"/>
          <ac:spMkLst>
            <pc:docMk/>
            <pc:sldMk cId="3374141807" sldId="1469"/>
            <ac:spMk id="6" creationId="{DE7649E8-182D-C1D3-3B14-4B580CA502B2}"/>
          </ac:spMkLst>
        </pc:spChg>
        <pc:spChg chg="add mod ord">
          <ac:chgData name="Alfred Asterjadhi" userId="39de57b9-85c0-4fd1-aaac-8ca2b6560ad0" providerId="ADAL" clId="{20C04A7C-C7CF-4EAA-88F9-CE4E5F5C1CFC}" dt="2025-01-14T15:44:06.417" v="11639" actId="207"/>
          <ac:spMkLst>
            <pc:docMk/>
            <pc:sldMk cId="3374141807" sldId="1469"/>
            <ac:spMk id="10" creationId="{B8D1B096-E29B-97A2-5C52-E6B5817B7C50}"/>
          </ac:spMkLst>
        </pc:spChg>
      </pc:sldChg>
      <pc:sldChg chg="addSp delSp modSp add mod">
        <pc:chgData name="Alfred Asterjadhi" userId="39de57b9-85c0-4fd1-aaac-8ca2b6560ad0" providerId="ADAL" clId="{20C04A7C-C7CF-4EAA-88F9-CE4E5F5C1CFC}" dt="2025-01-14T06:49:07.213" v="11116" actId="20577"/>
        <pc:sldMkLst>
          <pc:docMk/>
          <pc:sldMk cId="1498858466" sldId="1470"/>
        </pc:sldMkLst>
        <pc:spChg chg="mod">
          <ac:chgData name="Alfred Asterjadhi" userId="39de57b9-85c0-4fd1-aaac-8ca2b6560ad0" providerId="ADAL" clId="{20C04A7C-C7CF-4EAA-88F9-CE4E5F5C1CFC}" dt="2025-01-13T22:01:02.756" v="10384" actId="20577"/>
          <ac:spMkLst>
            <pc:docMk/>
            <pc:sldMk cId="1498858466" sldId="1470"/>
            <ac:spMk id="2" creationId="{15B924E2-EFFA-F60A-8846-D905FE49C60C}"/>
          </ac:spMkLst>
        </pc:spChg>
        <pc:spChg chg="mod">
          <ac:chgData name="Alfred Asterjadhi" userId="39de57b9-85c0-4fd1-aaac-8ca2b6560ad0" providerId="ADAL" clId="{20C04A7C-C7CF-4EAA-88F9-CE4E5F5C1CFC}" dt="2025-01-13T22:04:29.010" v="10481" actId="20577"/>
          <ac:spMkLst>
            <pc:docMk/>
            <pc:sldMk cId="1498858466" sldId="1470"/>
            <ac:spMk id="11" creationId="{28F32486-769B-5CDE-83D8-AF19409CE796}"/>
          </ac:spMkLst>
        </pc:spChg>
        <pc:spChg chg="add mod">
          <ac:chgData name="Alfred Asterjadhi" userId="39de57b9-85c0-4fd1-aaac-8ca2b6560ad0" providerId="ADAL" clId="{20C04A7C-C7CF-4EAA-88F9-CE4E5F5C1CFC}" dt="2025-01-13T22:02:38.687" v="10438" actId="1076"/>
          <ac:spMkLst>
            <pc:docMk/>
            <pc:sldMk cId="1498858466" sldId="1470"/>
            <ac:spMk id="13" creationId="{CABE6E47-73B7-39E8-0A0F-1D93D8287F3A}"/>
          </ac:spMkLst>
        </pc:spChg>
        <pc:graphicFrameChg chg="add mod modGraphic">
          <ac:chgData name="Alfred Asterjadhi" userId="39de57b9-85c0-4fd1-aaac-8ca2b6560ad0" providerId="ADAL" clId="{20C04A7C-C7CF-4EAA-88F9-CE4E5F5C1CFC}" dt="2025-01-14T06:49:07.213" v="11116" actId="20577"/>
          <ac:graphicFrameMkLst>
            <pc:docMk/>
            <pc:sldMk cId="1498858466" sldId="1470"/>
            <ac:graphicFrameMk id="3" creationId="{A6F098EA-165F-3E12-BE34-9D90E4F4E1A2}"/>
          </ac:graphicFrameMkLst>
        </pc:graphicFrameChg>
      </pc:sldChg>
      <pc:sldChg chg="addSp delSp modSp add mod">
        <pc:chgData name="Alfred Asterjadhi" userId="39de57b9-85c0-4fd1-aaac-8ca2b6560ad0" providerId="ADAL" clId="{20C04A7C-C7CF-4EAA-88F9-CE4E5F5C1CFC}" dt="2025-01-14T06:50:29.514" v="11141" actId="14734"/>
        <pc:sldMkLst>
          <pc:docMk/>
          <pc:sldMk cId="2281604066" sldId="1471"/>
        </pc:sldMkLst>
        <pc:spChg chg="mod">
          <ac:chgData name="Alfred Asterjadhi" userId="39de57b9-85c0-4fd1-aaac-8ca2b6560ad0" providerId="ADAL" clId="{20C04A7C-C7CF-4EAA-88F9-CE4E5F5C1CFC}" dt="2025-01-13T22:04:57.390" v="10489" actId="20577"/>
          <ac:spMkLst>
            <pc:docMk/>
            <pc:sldMk cId="2281604066" sldId="1471"/>
            <ac:spMk id="2" creationId="{1024D20A-7A50-EF42-A220-03F662362D83}"/>
          </ac:spMkLst>
        </pc:spChg>
        <pc:spChg chg="mod">
          <ac:chgData name="Alfred Asterjadhi" userId="39de57b9-85c0-4fd1-aaac-8ca2b6560ad0" providerId="ADAL" clId="{20C04A7C-C7CF-4EAA-88F9-CE4E5F5C1CFC}" dt="2025-01-13T22:06:48.426" v="10525" actId="14100"/>
          <ac:spMkLst>
            <pc:docMk/>
            <pc:sldMk cId="2281604066" sldId="1471"/>
            <ac:spMk id="11" creationId="{FEAFA5BD-11E4-6F91-7D4B-33ED08C56CBE}"/>
          </ac:spMkLst>
        </pc:spChg>
        <pc:graphicFrameChg chg="add mod modGraphic">
          <ac:chgData name="Alfred Asterjadhi" userId="39de57b9-85c0-4fd1-aaac-8ca2b6560ad0" providerId="ADAL" clId="{20C04A7C-C7CF-4EAA-88F9-CE4E5F5C1CFC}" dt="2025-01-14T06:50:29.514" v="11141" actId="14734"/>
          <ac:graphicFrameMkLst>
            <pc:docMk/>
            <pc:sldMk cId="2281604066" sldId="1471"/>
            <ac:graphicFrameMk id="7" creationId="{0EC4C121-3340-873A-E6A4-E1FDFD5A993F}"/>
          </ac:graphicFrameMkLst>
        </pc:graphicFrameChg>
      </pc:sldChg>
      <pc:sldChg chg="addSp modSp add mod">
        <pc:chgData name="Alfred Asterjadhi" userId="39de57b9-85c0-4fd1-aaac-8ca2b6560ad0" providerId="ADAL" clId="{20C04A7C-C7CF-4EAA-88F9-CE4E5F5C1CFC}" dt="2025-01-14T08:43:39.343" v="11181" actId="20577"/>
        <pc:sldMkLst>
          <pc:docMk/>
          <pc:sldMk cId="10482418" sldId="1472"/>
        </pc:sldMkLst>
        <pc:spChg chg="mod">
          <ac:chgData name="Alfred Asterjadhi" userId="39de57b9-85c0-4fd1-aaac-8ca2b6560ad0" providerId="ADAL" clId="{20C04A7C-C7CF-4EAA-88F9-CE4E5F5C1CFC}" dt="2025-01-13T22:10:03.047" v="10587" actId="20577"/>
          <ac:spMkLst>
            <pc:docMk/>
            <pc:sldMk cId="10482418" sldId="1472"/>
            <ac:spMk id="2" creationId="{EB88D5B7-48B8-2665-4138-3C9245A2AFC2}"/>
          </ac:spMkLst>
        </pc:spChg>
        <pc:spChg chg="mod">
          <ac:chgData name="Alfred Asterjadhi" userId="39de57b9-85c0-4fd1-aaac-8ca2b6560ad0" providerId="ADAL" clId="{20C04A7C-C7CF-4EAA-88F9-CE4E5F5C1CFC}" dt="2025-01-14T08:43:39.343" v="11181" actId="20577"/>
          <ac:spMkLst>
            <pc:docMk/>
            <pc:sldMk cId="10482418" sldId="1472"/>
            <ac:spMk id="11" creationId="{4241F7E1-3B22-5611-B228-B3A10B189CAF}"/>
          </ac:spMkLst>
        </pc:spChg>
      </pc:sldChg>
      <pc:sldChg chg="modSp new mod">
        <pc:chgData name="Alfred Asterjadhi" userId="39de57b9-85c0-4fd1-aaac-8ca2b6560ad0" providerId="ADAL" clId="{20C04A7C-C7CF-4EAA-88F9-CE4E5F5C1CFC}" dt="2025-01-15T02:36:55.812" v="12850" actId="20577"/>
        <pc:sldMkLst>
          <pc:docMk/>
          <pc:sldMk cId="385581143" sldId="1473"/>
        </pc:sldMkLst>
        <pc:spChg chg="mod">
          <ac:chgData name="Alfred Asterjadhi" userId="39de57b9-85c0-4fd1-aaac-8ca2b6560ad0" providerId="ADAL" clId="{20C04A7C-C7CF-4EAA-88F9-CE4E5F5C1CFC}" dt="2025-01-14T00:34:45.734" v="10753" actId="20577"/>
          <ac:spMkLst>
            <pc:docMk/>
            <pc:sldMk cId="385581143" sldId="1473"/>
            <ac:spMk id="2" creationId="{B3423B7A-6EF3-33B8-85D3-513F7AA7E25A}"/>
          </ac:spMkLst>
        </pc:spChg>
        <pc:spChg chg="mod">
          <ac:chgData name="Alfred Asterjadhi" userId="39de57b9-85c0-4fd1-aaac-8ca2b6560ad0" providerId="ADAL" clId="{20C04A7C-C7CF-4EAA-88F9-CE4E5F5C1CFC}" dt="2025-01-15T02:36:55.812" v="12850" actId="20577"/>
          <ac:spMkLst>
            <pc:docMk/>
            <pc:sldMk cId="385581143" sldId="1473"/>
            <ac:spMk id="3" creationId="{9BAE04C8-FD64-2198-35BB-990AACF975E2}"/>
          </ac:spMkLst>
        </pc:spChg>
      </pc:sldChg>
      <pc:sldChg chg="modSp new mod">
        <pc:chgData name="Alfred Asterjadhi" userId="39de57b9-85c0-4fd1-aaac-8ca2b6560ad0" providerId="ADAL" clId="{20C04A7C-C7CF-4EAA-88F9-CE4E5F5C1CFC}" dt="2025-01-15T02:35:47.120" v="12848" actId="207"/>
        <pc:sldMkLst>
          <pc:docMk/>
          <pc:sldMk cId="1962262053" sldId="1474"/>
        </pc:sldMkLst>
        <pc:spChg chg="mod">
          <ac:chgData name="Alfred Asterjadhi" userId="39de57b9-85c0-4fd1-aaac-8ca2b6560ad0" providerId="ADAL" clId="{20C04A7C-C7CF-4EAA-88F9-CE4E5F5C1CFC}" dt="2025-01-14T03:29:57.758" v="10898" actId="20577"/>
          <ac:spMkLst>
            <pc:docMk/>
            <pc:sldMk cId="1962262053" sldId="1474"/>
            <ac:spMk id="2" creationId="{70E0013D-9123-0ACF-603A-2E635A5FE93B}"/>
          </ac:spMkLst>
        </pc:spChg>
        <pc:spChg chg="mod">
          <ac:chgData name="Alfred Asterjadhi" userId="39de57b9-85c0-4fd1-aaac-8ca2b6560ad0" providerId="ADAL" clId="{20C04A7C-C7CF-4EAA-88F9-CE4E5F5C1CFC}" dt="2025-01-15T02:35:47.120" v="12848" actId="207"/>
          <ac:spMkLst>
            <pc:docMk/>
            <pc:sldMk cId="1962262053" sldId="1474"/>
            <ac:spMk id="3" creationId="{2F756408-B1A9-81B0-CF7F-70F72E33478B}"/>
          </ac:spMkLst>
        </pc:spChg>
      </pc:sldChg>
      <pc:sldChg chg="modSp add mod">
        <pc:chgData name="Alfred Asterjadhi" userId="39de57b9-85c0-4fd1-aaac-8ca2b6560ad0" providerId="ADAL" clId="{20C04A7C-C7CF-4EAA-88F9-CE4E5F5C1CFC}" dt="2025-01-15T04:46:54.471" v="13382" actId="20577"/>
        <pc:sldMkLst>
          <pc:docMk/>
          <pc:sldMk cId="435670860" sldId="1475"/>
        </pc:sldMkLst>
        <pc:spChg chg="mod">
          <ac:chgData name="Alfred Asterjadhi" userId="39de57b9-85c0-4fd1-aaac-8ca2b6560ad0" providerId="ADAL" clId="{20C04A7C-C7CF-4EAA-88F9-CE4E5F5C1CFC}" dt="2025-01-15T04:29:56.789" v="13055" actId="20577"/>
          <ac:spMkLst>
            <pc:docMk/>
            <pc:sldMk cId="435670860" sldId="1475"/>
            <ac:spMk id="2" creationId="{9073E23A-C4CC-EA94-7486-98466706C95F}"/>
          </ac:spMkLst>
        </pc:spChg>
        <pc:spChg chg="mod">
          <ac:chgData name="Alfred Asterjadhi" userId="39de57b9-85c0-4fd1-aaac-8ca2b6560ad0" providerId="ADAL" clId="{20C04A7C-C7CF-4EAA-88F9-CE4E5F5C1CFC}" dt="2025-01-15T04:46:54.471" v="13382" actId="20577"/>
          <ac:spMkLst>
            <pc:docMk/>
            <pc:sldMk cId="435670860" sldId="1475"/>
            <ac:spMk id="11" creationId="{60655E1A-45D3-CCF5-795F-18821616093A}"/>
          </ac:spMkLst>
        </pc:spChg>
      </pc:sldChg>
      <pc:sldChg chg="modSp add mod ord">
        <pc:chgData name="Alfred Asterjadhi" userId="39de57b9-85c0-4fd1-aaac-8ca2b6560ad0" providerId="ADAL" clId="{20C04A7C-C7CF-4EAA-88F9-CE4E5F5C1CFC}" dt="2025-01-15T21:00:46.221" v="13895" actId="20577"/>
        <pc:sldMkLst>
          <pc:docMk/>
          <pc:sldMk cId="274796487" sldId="1476"/>
        </pc:sldMkLst>
        <pc:spChg chg="mod">
          <ac:chgData name="Alfred Asterjadhi" userId="39de57b9-85c0-4fd1-aaac-8ca2b6560ad0" providerId="ADAL" clId="{20C04A7C-C7CF-4EAA-88F9-CE4E5F5C1CFC}" dt="2025-01-15T04:47:42.065" v="13387" actId="20577"/>
          <ac:spMkLst>
            <pc:docMk/>
            <pc:sldMk cId="274796487" sldId="1476"/>
            <ac:spMk id="2" creationId="{1F12579C-A5A3-6C8F-7F23-66FC2D6EA748}"/>
          </ac:spMkLst>
        </pc:spChg>
        <pc:spChg chg="mod">
          <ac:chgData name="Alfred Asterjadhi" userId="39de57b9-85c0-4fd1-aaac-8ca2b6560ad0" providerId="ADAL" clId="{20C04A7C-C7CF-4EAA-88F9-CE4E5F5C1CFC}" dt="2025-01-15T21:00:46.221" v="13895" actId="20577"/>
          <ac:spMkLst>
            <pc:docMk/>
            <pc:sldMk cId="274796487" sldId="1476"/>
            <ac:spMk id="11" creationId="{2E8650BB-62BC-7475-032A-AB3AC6DFC8C4}"/>
          </ac:spMkLst>
        </pc:spChg>
      </pc:sldChg>
      <pc:sldChg chg="modSp add mod">
        <pc:chgData name="Alfred Asterjadhi" userId="39de57b9-85c0-4fd1-aaac-8ca2b6560ad0" providerId="ADAL" clId="{20C04A7C-C7CF-4EAA-88F9-CE4E5F5C1CFC}" dt="2025-01-15T21:04:42.702" v="14061"/>
        <pc:sldMkLst>
          <pc:docMk/>
          <pc:sldMk cId="939849991" sldId="1477"/>
        </pc:sldMkLst>
        <pc:spChg chg="mod">
          <ac:chgData name="Alfred Asterjadhi" userId="39de57b9-85c0-4fd1-aaac-8ca2b6560ad0" providerId="ADAL" clId="{20C04A7C-C7CF-4EAA-88F9-CE4E5F5C1CFC}" dt="2025-01-14T13:41:52.162" v="11265" actId="20577"/>
          <ac:spMkLst>
            <pc:docMk/>
            <pc:sldMk cId="939849991" sldId="1477"/>
            <ac:spMk id="2" creationId="{C1859368-C75B-5A31-8FDA-6FABF2FECF51}"/>
          </ac:spMkLst>
        </pc:spChg>
        <pc:spChg chg="mod">
          <ac:chgData name="Alfred Asterjadhi" userId="39de57b9-85c0-4fd1-aaac-8ca2b6560ad0" providerId="ADAL" clId="{20C04A7C-C7CF-4EAA-88F9-CE4E5F5C1CFC}" dt="2025-01-15T21:04:42.702" v="14061"/>
          <ac:spMkLst>
            <pc:docMk/>
            <pc:sldMk cId="939849991" sldId="1477"/>
            <ac:spMk id="11" creationId="{6EAB0FAB-D3D7-2B23-A2DD-889C1C220C62}"/>
          </ac:spMkLst>
        </pc:spChg>
      </pc:sldChg>
      <pc:sldChg chg="modSp add mod">
        <pc:chgData name="Alfred Asterjadhi" userId="39de57b9-85c0-4fd1-aaac-8ca2b6560ad0" providerId="ADAL" clId="{20C04A7C-C7CF-4EAA-88F9-CE4E5F5C1CFC}" dt="2025-01-15T21:07:32.225" v="14166" actId="20577"/>
        <pc:sldMkLst>
          <pc:docMk/>
          <pc:sldMk cId="3113372696" sldId="1478"/>
        </pc:sldMkLst>
        <pc:spChg chg="mod">
          <ac:chgData name="Alfred Asterjadhi" userId="39de57b9-85c0-4fd1-aaac-8ca2b6560ad0" providerId="ADAL" clId="{20C04A7C-C7CF-4EAA-88F9-CE4E5F5C1CFC}" dt="2025-01-14T14:54:47.321" v="11325" actId="20577"/>
          <ac:spMkLst>
            <pc:docMk/>
            <pc:sldMk cId="3113372696" sldId="1478"/>
            <ac:spMk id="2" creationId="{5F9A0B19-D223-73DE-98DA-23184EAF0DA0}"/>
          </ac:spMkLst>
        </pc:spChg>
        <pc:spChg chg="mod">
          <ac:chgData name="Alfred Asterjadhi" userId="39de57b9-85c0-4fd1-aaac-8ca2b6560ad0" providerId="ADAL" clId="{20C04A7C-C7CF-4EAA-88F9-CE4E5F5C1CFC}" dt="2025-01-15T21:07:32.225" v="14166" actId="20577"/>
          <ac:spMkLst>
            <pc:docMk/>
            <pc:sldMk cId="3113372696" sldId="1478"/>
            <ac:spMk id="11" creationId="{D41E0282-E0A1-7E48-D861-295288E6136D}"/>
          </ac:spMkLst>
        </pc:spChg>
      </pc:sldChg>
      <pc:sldChg chg="modSp new mod">
        <pc:chgData name="Alfred Asterjadhi" userId="39de57b9-85c0-4fd1-aaac-8ca2b6560ad0" providerId="ADAL" clId="{20C04A7C-C7CF-4EAA-88F9-CE4E5F5C1CFC}" dt="2025-01-14T23:30:56.371" v="12809" actId="207"/>
        <pc:sldMkLst>
          <pc:docMk/>
          <pc:sldMk cId="3748653700" sldId="1479"/>
        </pc:sldMkLst>
        <pc:spChg chg="mod">
          <ac:chgData name="Alfred Asterjadhi" userId="39de57b9-85c0-4fd1-aaac-8ca2b6560ad0" providerId="ADAL" clId="{20C04A7C-C7CF-4EAA-88F9-CE4E5F5C1CFC}" dt="2025-01-14T15:15:17.498" v="11444" actId="20577"/>
          <ac:spMkLst>
            <pc:docMk/>
            <pc:sldMk cId="3748653700" sldId="1479"/>
            <ac:spMk id="2" creationId="{DBA56D4B-62E3-C5BA-4196-981C6A2D80EB}"/>
          </ac:spMkLst>
        </pc:spChg>
        <pc:spChg chg="mod">
          <ac:chgData name="Alfred Asterjadhi" userId="39de57b9-85c0-4fd1-aaac-8ca2b6560ad0" providerId="ADAL" clId="{20C04A7C-C7CF-4EAA-88F9-CE4E5F5C1CFC}" dt="2025-01-14T23:30:56.371" v="12809" actId="207"/>
          <ac:spMkLst>
            <pc:docMk/>
            <pc:sldMk cId="3748653700" sldId="1479"/>
            <ac:spMk id="3" creationId="{892BA2C6-0E5C-D220-A0EE-400630B88A9F}"/>
          </ac:spMkLst>
        </pc:spChg>
      </pc:sldChg>
      <pc:sldChg chg="modSp add mod">
        <pc:chgData name="Alfred Asterjadhi" userId="39de57b9-85c0-4fd1-aaac-8ca2b6560ad0" providerId="ADAL" clId="{20C04A7C-C7CF-4EAA-88F9-CE4E5F5C1CFC}" dt="2025-01-14T16:12:23.498" v="12049" actId="6549"/>
        <pc:sldMkLst>
          <pc:docMk/>
          <pc:sldMk cId="2656666374" sldId="1480"/>
        </pc:sldMkLst>
        <pc:spChg chg="mod">
          <ac:chgData name="Alfred Asterjadhi" userId="39de57b9-85c0-4fd1-aaac-8ca2b6560ad0" providerId="ADAL" clId="{20C04A7C-C7CF-4EAA-88F9-CE4E5F5C1CFC}" dt="2025-01-14T16:12:07.361" v="12040" actId="20577"/>
          <ac:spMkLst>
            <pc:docMk/>
            <pc:sldMk cId="2656666374" sldId="1480"/>
            <ac:spMk id="2" creationId="{D170237C-BF60-EE44-13C2-CF35185EBDBC}"/>
          </ac:spMkLst>
        </pc:spChg>
        <pc:spChg chg="mod">
          <ac:chgData name="Alfred Asterjadhi" userId="39de57b9-85c0-4fd1-aaac-8ca2b6560ad0" providerId="ADAL" clId="{20C04A7C-C7CF-4EAA-88F9-CE4E5F5C1CFC}" dt="2025-01-14T16:12:23.498" v="12049" actId="6549"/>
          <ac:spMkLst>
            <pc:docMk/>
            <pc:sldMk cId="2656666374" sldId="1480"/>
            <ac:spMk id="10" creationId="{47943857-A5E0-91C6-EB15-6EC48058D581}"/>
          </ac:spMkLst>
        </pc:spChg>
      </pc:sldChg>
      <pc:sldChg chg="modSp new mod">
        <pc:chgData name="Alfred Asterjadhi" userId="39de57b9-85c0-4fd1-aaac-8ca2b6560ad0" providerId="ADAL" clId="{20C04A7C-C7CF-4EAA-88F9-CE4E5F5C1CFC}" dt="2025-01-14T16:14:02.615" v="12092" actId="6549"/>
        <pc:sldMkLst>
          <pc:docMk/>
          <pc:sldMk cId="2941087830" sldId="1481"/>
        </pc:sldMkLst>
        <pc:spChg chg="mod">
          <ac:chgData name="Alfred Asterjadhi" userId="39de57b9-85c0-4fd1-aaac-8ca2b6560ad0" providerId="ADAL" clId="{20C04A7C-C7CF-4EAA-88F9-CE4E5F5C1CFC}" dt="2025-01-14T16:12:59.688" v="12051"/>
          <ac:spMkLst>
            <pc:docMk/>
            <pc:sldMk cId="2941087830" sldId="1481"/>
            <ac:spMk id="2" creationId="{6E8818C5-3337-FB0D-E4D1-AED48D2ACC1D}"/>
          </ac:spMkLst>
        </pc:spChg>
        <pc:spChg chg="mod">
          <ac:chgData name="Alfred Asterjadhi" userId="39de57b9-85c0-4fd1-aaac-8ca2b6560ad0" providerId="ADAL" clId="{20C04A7C-C7CF-4EAA-88F9-CE4E5F5C1CFC}" dt="2025-01-14T16:14:02.615" v="12092" actId="6549"/>
          <ac:spMkLst>
            <pc:docMk/>
            <pc:sldMk cId="2941087830" sldId="1481"/>
            <ac:spMk id="3" creationId="{73B06A26-B9D0-ECA9-ED49-E6CD88EDD6AE}"/>
          </ac:spMkLst>
        </pc:spChg>
      </pc:sldChg>
      <pc:sldChg chg="modSp new mod">
        <pc:chgData name="Alfred Asterjadhi" userId="39de57b9-85c0-4fd1-aaac-8ca2b6560ad0" providerId="ADAL" clId="{20C04A7C-C7CF-4EAA-88F9-CE4E5F5C1CFC}" dt="2025-01-14T16:15:04.288" v="12116" actId="6549"/>
        <pc:sldMkLst>
          <pc:docMk/>
          <pc:sldMk cId="2146179880" sldId="1482"/>
        </pc:sldMkLst>
        <pc:spChg chg="mod">
          <ac:chgData name="Alfred Asterjadhi" userId="39de57b9-85c0-4fd1-aaac-8ca2b6560ad0" providerId="ADAL" clId="{20C04A7C-C7CF-4EAA-88F9-CE4E5F5C1CFC}" dt="2025-01-14T16:14:33.347" v="12107"/>
          <ac:spMkLst>
            <pc:docMk/>
            <pc:sldMk cId="2146179880" sldId="1482"/>
            <ac:spMk id="2" creationId="{7D1E7769-BCD1-194E-A5C3-E333A1CE2F67}"/>
          </ac:spMkLst>
        </pc:spChg>
        <pc:spChg chg="mod">
          <ac:chgData name="Alfred Asterjadhi" userId="39de57b9-85c0-4fd1-aaac-8ca2b6560ad0" providerId="ADAL" clId="{20C04A7C-C7CF-4EAA-88F9-CE4E5F5C1CFC}" dt="2025-01-14T16:15:04.288" v="12116" actId="6549"/>
          <ac:spMkLst>
            <pc:docMk/>
            <pc:sldMk cId="2146179880" sldId="1482"/>
            <ac:spMk id="3" creationId="{ADA3AC6E-FB55-FAB2-2379-356C350D108B}"/>
          </ac:spMkLst>
        </pc:spChg>
      </pc:sldChg>
      <pc:sldChg chg="modSp new mod">
        <pc:chgData name="Alfred Asterjadhi" userId="39de57b9-85c0-4fd1-aaac-8ca2b6560ad0" providerId="ADAL" clId="{20C04A7C-C7CF-4EAA-88F9-CE4E5F5C1CFC}" dt="2025-01-14T16:16:20.530" v="12170" actId="20577"/>
        <pc:sldMkLst>
          <pc:docMk/>
          <pc:sldMk cId="1400319500" sldId="1483"/>
        </pc:sldMkLst>
        <pc:spChg chg="mod">
          <ac:chgData name="Alfred Asterjadhi" userId="39de57b9-85c0-4fd1-aaac-8ca2b6560ad0" providerId="ADAL" clId="{20C04A7C-C7CF-4EAA-88F9-CE4E5F5C1CFC}" dt="2025-01-14T16:16:20.530" v="12170" actId="20577"/>
          <ac:spMkLst>
            <pc:docMk/>
            <pc:sldMk cId="1400319500" sldId="1483"/>
            <ac:spMk id="2" creationId="{9011279D-4FF0-C005-5F46-FDEE869DF338}"/>
          </ac:spMkLst>
        </pc:spChg>
        <pc:spChg chg="mod">
          <ac:chgData name="Alfred Asterjadhi" userId="39de57b9-85c0-4fd1-aaac-8ca2b6560ad0" providerId="ADAL" clId="{20C04A7C-C7CF-4EAA-88F9-CE4E5F5C1CFC}" dt="2025-01-14T16:16:15.561" v="12157" actId="6549"/>
          <ac:spMkLst>
            <pc:docMk/>
            <pc:sldMk cId="1400319500" sldId="1483"/>
            <ac:spMk id="3" creationId="{CBB12D58-5F26-426E-7243-6714ED9F06C7}"/>
          </ac:spMkLst>
        </pc:spChg>
      </pc:sldChg>
      <pc:sldChg chg="modSp new mod">
        <pc:chgData name="Alfred Asterjadhi" userId="39de57b9-85c0-4fd1-aaac-8ca2b6560ad0" providerId="ADAL" clId="{20C04A7C-C7CF-4EAA-88F9-CE4E5F5C1CFC}" dt="2025-01-15T04:32:03.462" v="13102" actId="114"/>
        <pc:sldMkLst>
          <pc:docMk/>
          <pc:sldMk cId="2323057527" sldId="1484"/>
        </pc:sldMkLst>
        <pc:spChg chg="mod">
          <ac:chgData name="Alfred Asterjadhi" userId="39de57b9-85c0-4fd1-aaac-8ca2b6560ad0" providerId="ADAL" clId="{20C04A7C-C7CF-4EAA-88F9-CE4E5F5C1CFC}" dt="2025-01-15T04:30:32.333" v="13061" actId="20577"/>
          <ac:spMkLst>
            <pc:docMk/>
            <pc:sldMk cId="2323057527" sldId="1484"/>
            <ac:spMk id="2" creationId="{2AB2D997-E1D3-05AB-F96A-C1F23864B105}"/>
          </ac:spMkLst>
        </pc:spChg>
        <pc:spChg chg="mod">
          <ac:chgData name="Alfred Asterjadhi" userId="39de57b9-85c0-4fd1-aaac-8ca2b6560ad0" providerId="ADAL" clId="{20C04A7C-C7CF-4EAA-88F9-CE4E5F5C1CFC}" dt="2025-01-15T04:32:03.462" v="13102" actId="114"/>
          <ac:spMkLst>
            <pc:docMk/>
            <pc:sldMk cId="2323057527" sldId="1484"/>
            <ac:spMk id="3" creationId="{ECA95C67-7269-C3F4-9270-DC3D00C890ED}"/>
          </ac:spMkLst>
        </pc:spChg>
      </pc:sldChg>
      <pc:sldChg chg="modSp new mod">
        <pc:chgData name="Alfred Asterjadhi" userId="39de57b9-85c0-4fd1-aaac-8ca2b6560ad0" providerId="ADAL" clId="{20C04A7C-C7CF-4EAA-88F9-CE4E5F5C1CFC}" dt="2025-01-15T04:37:21.260" v="13204" actId="20577"/>
        <pc:sldMkLst>
          <pc:docMk/>
          <pc:sldMk cId="568391766" sldId="1485"/>
        </pc:sldMkLst>
        <pc:spChg chg="mod">
          <ac:chgData name="Alfred Asterjadhi" userId="39de57b9-85c0-4fd1-aaac-8ca2b6560ad0" providerId="ADAL" clId="{20C04A7C-C7CF-4EAA-88F9-CE4E5F5C1CFC}" dt="2025-01-15T04:32:29.960" v="13105" actId="20577"/>
          <ac:spMkLst>
            <pc:docMk/>
            <pc:sldMk cId="568391766" sldId="1485"/>
            <ac:spMk id="2" creationId="{E3AB9702-A38F-0592-0A11-31C09D67720C}"/>
          </ac:spMkLst>
        </pc:spChg>
        <pc:spChg chg="mod">
          <ac:chgData name="Alfred Asterjadhi" userId="39de57b9-85c0-4fd1-aaac-8ca2b6560ad0" providerId="ADAL" clId="{20C04A7C-C7CF-4EAA-88F9-CE4E5F5C1CFC}" dt="2025-01-15T04:37:21.260" v="13204" actId="20577"/>
          <ac:spMkLst>
            <pc:docMk/>
            <pc:sldMk cId="568391766" sldId="1485"/>
            <ac:spMk id="3" creationId="{02BC0955-B3AE-B3B6-1971-F35DB1082AC2}"/>
          </ac:spMkLst>
        </pc:spChg>
      </pc:sldChg>
      <pc:sldChg chg="modSp add mod">
        <pc:chgData name="Alfred Asterjadhi" userId="39de57b9-85c0-4fd1-aaac-8ca2b6560ad0" providerId="ADAL" clId="{20C04A7C-C7CF-4EAA-88F9-CE4E5F5C1CFC}" dt="2025-01-15T04:51:13.408" v="13424" actId="114"/>
        <pc:sldMkLst>
          <pc:docMk/>
          <pc:sldMk cId="3720066593" sldId="1486"/>
        </pc:sldMkLst>
        <pc:spChg chg="mod">
          <ac:chgData name="Alfred Asterjadhi" userId="39de57b9-85c0-4fd1-aaac-8ca2b6560ad0" providerId="ADAL" clId="{20C04A7C-C7CF-4EAA-88F9-CE4E5F5C1CFC}" dt="2025-01-15T04:47:12.702" v="13383" actId="20577"/>
          <ac:spMkLst>
            <pc:docMk/>
            <pc:sldMk cId="3720066593" sldId="1486"/>
            <ac:spMk id="2" creationId="{0371890E-30BA-871E-A78C-6E1F0C4F6E27}"/>
          </ac:spMkLst>
        </pc:spChg>
        <pc:spChg chg="mod">
          <ac:chgData name="Alfred Asterjadhi" userId="39de57b9-85c0-4fd1-aaac-8ca2b6560ad0" providerId="ADAL" clId="{20C04A7C-C7CF-4EAA-88F9-CE4E5F5C1CFC}" dt="2025-01-15T04:51:13.408" v="13424" actId="114"/>
          <ac:spMkLst>
            <pc:docMk/>
            <pc:sldMk cId="3720066593" sldId="1486"/>
            <ac:spMk id="3" creationId="{369565FF-BDBF-3344-4E05-BD83F9E9CEFC}"/>
          </ac:spMkLst>
        </pc:spChg>
      </pc:sldChg>
      <pc:sldChg chg="addSp delSp modSp add mod">
        <pc:chgData name="Alfred Asterjadhi" userId="39de57b9-85c0-4fd1-aaac-8ca2b6560ad0" providerId="ADAL" clId="{20C04A7C-C7CF-4EAA-88F9-CE4E5F5C1CFC}" dt="2025-01-16T01:12:15.415" v="15229" actId="20577"/>
        <pc:sldMkLst>
          <pc:docMk/>
          <pc:sldMk cId="943177457" sldId="1487"/>
        </pc:sldMkLst>
        <pc:spChg chg="mod">
          <ac:chgData name="Alfred Asterjadhi" userId="39de57b9-85c0-4fd1-aaac-8ca2b6560ad0" providerId="ADAL" clId="{20C04A7C-C7CF-4EAA-88F9-CE4E5F5C1CFC}" dt="2025-01-15T21:44:00.678" v="15047" actId="20577"/>
          <ac:spMkLst>
            <pc:docMk/>
            <pc:sldMk cId="943177457" sldId="1487"/>
            <ac:spMk id="2" creationId="{0F613FB6-CBF8-FD1B-0102-E875E1656D2F}"/>
          </ac:spMkLst>
        </pc:spChg>
        <pc:spChg chg="mod">
          <ac:chgData name="Alfred Asterjadhi" userId="39de57b9-85c0-4fd1-aaac-8ca2b6560ad0" providerId="ADAL" clId="{20C04A7C-C7CF-4EAA-88F9-CE4E5F5C1CFC}" dt="2025-01-15T21:34:41.539" v="14778" actId="403"/>
          <ac:spMkLst>
            <pc:docMk/>
            <pc:sldMk cId="943177457" sldId="1487"/>
            <ac:spMk id="11" creationId="{B05CAC19-8E8A-93C1-06DE-3886E0A50057}"/>
          </ac:spMkLst>
        </pc:spChg>
        <pc:graphicFrameChg chg="add mod modGraphic">
          <ac:chgData name="Alfred Asterjadhi" userId="39de57b9-85c0-4fd1-aaac-8ca2b6560ad0" providerId="ADAL" clId="{20C04A7C-C7CF-4EAA-88F9-CE4E5F5C1CFC}" dt="2025-01-16T01:12:15.415" v="15229" actId="20577"/>
          <ac:graphicFrameMkLst>
            <pc:docMk/>
            <pc:sldMk cId="943177457" sldId="1487"/>
            <ac:graphicFrameMk id="3" creationId="{BFF5DDE3-5F66-0418-5D1E-8E7E068D763D}"/>
          </ac:graphicFrameMkLst>
        </pc:graphicFrameChg>
      </pc:sldChg>
      <pc:sldChg chg="modSp add mod">
        <pc:chgData name="Alfred Asterjadhi" userId="39de57b9-85c0-4fd1-aaac-8ca2b6560ad0" providerId="ADAL" clId="{20C04A7C-C7CF-4EAA-88F9-CE4E5F5C1CFC}" dt="2025-01-15T21:19:48.967" v="14434" actId="404"/>
        <pc:sldMkLst>
          <pc:docMk/>
          <pc:sldMk cId="1292955924" sldId="1488"/>
        </pc:sldMkLst>
        <pc:spChg chg="mod">
          <ac:chgData name="Alfred Asterjadhi" userId="39de57b9-85c0-4fd1-aaac-8ca2b6560ad0" providerId="ADAL" clId="{20C04A7C-C7CF-4EAA-88F9-CE4E5F5C1CFC}" dt="2025-01-15T21:07:11.143" v="14160" actId="20577"/>
          <ac:spMkLst>
            <pc:docMk/>
            <pc:sldMk cId="1292955924" sldId="1488"/>
            <ac:spMk id="2" creationId="{53FC5079-64D1-FF83-7BEE-7597DFDFE2DB}"/>
          </ac:spMkLst>
        </pc:spChg>
        <pc:spChg chg="mod">
          <ac:chgData name="Alfred Asterjadhi" userId="39de57b9-85c0-4fd1-aaac-8ca2b6560ad0" providerId="ADAL" clId="{20C04A7C-C7CF-4EAA-88F9-CE4E5F5C1CFC}" dt="2025-01-15T21:19:48.967" v="14434" actId="404"/>
          <ac:spMkLst>
            <pc:docMk/>
            <pc:sldMk cId="1292955924" sldId="1488"/>
            <ac:spMk id="11" creationId="{71856934-785E-7185-637D-DAD03975A6C1}"/>
          </ac:spMkLst>
        </pc:spChg>
      </pc:sldChg>
      <pc:sldChg chg="modSp add mod">
        <pc:chgData name="Alfred Asterjadhi" userId="39de57b9-85c0-4fd1-aaac-8ca2b6560ad0" providerId="ADAL" clId="{20C04A7C-C7CF-4EAA-88F9-CE4E5F5C1CFC}" dt="2025-01-15T21:44:08.446" v="15051" actId="20577"/>
        <pc:sldMkLst>
          <pc:docMk/>
          <pc:sldMk cId="3865032129" sldId="1489"/>
        </pc:sldMkLst>
        <pc:spChg chg="mod">
          <ac:chgData name="Alfred Asterjadhi" userId="39de57b9-85c0-4fd1-aaac-8ca2b6560ad0" providerId="ADAL" clId="{20C04A7C-C7CF-4EAA-88F9-CE4E5F5C1CFC}" dt="2025-01-15T21:44:08.446" v="15051" actId="20577"/>
          <ac:spMkLst>
            <pc:docMk/>
            <pc:sldMk cId="3865032129" sldId="1489"/>
            <ac:spMk id="2" creationId="{3292C173-F65A-A1B2-EE36-8797B5193469}"/>
          </ac:spMkLst>
        </pc:spChg>
        <pc:spChg chg="mod">
          <ac:chgData name="Alfred Asterjadhi" userId="39de57b9-85c0-4fd1-aaac-8ca2b6560ad0" providerId="ADAL" clId="{20C04A7C-C7CF-4EAA-88F9-CE4E5F5C1CFC}" dt="2025-01-15T21:42:43.942" v="14974" actId="20577"/>
          <ac:spMkLst>
            <pc:docMk/>
            <pc:sldMk cId="3865032129" sldId="1489"/>
            <ac:spMk id="11" creationId="{CEB36A17-B0FC-3FED-C03C-396CE8BBC93C}"/>
          </ac:spMkLst>
        </pc:spChg>
      </pc:sldChg>
      <pc:sldChg chg="addSp modSp add mod">
        <pc:chgData name="Alfred Asterjadhi" userId="39de57b9-85c0-4fd1-aaac-8ca2b6560ad0" providerId="ADAL" clId="{20C04A7C-C7CF-4EAA-88F9-CE4E5F5C1CFC}" dt="2025-01-15T23:10:47.177" v="15086" actId="114"/>
        <pc:sldMkLst>
          <pc:docMk/>
          <pc:sldMk cId="440640471" sldId="1490"/>
        </pc:sldMkLst>
        <pc:spChg chg="mod">
          <ac:chgData name="Alfred Asterjadhi" userId="39de57b9-85c0-4fd1-aaac-8ca2b6560ad0" providerId="ADAL" clId="{20C04A7C-C7CF-4EAA-88F9-CE4E5F5C1CFC}" dt="2025-01-15T21:44:12.237" v="15053" actId="20577"/>
          <ac:spMkLst>
            <pc:docMk/>
            <pc:sldMk cId="440640471" sldId="1490"/>
            <ac:spMk id="2" creationId="{7F394AD5-1E79-0A22-E540-F184A80B305A}"/>
          </ac:spMkLst>
        </pc:spChg>
        <pc:spChg chg="mod">
          <ac:chgData name="Alfred Asterjadhi" userId="39de57b9-85c0-4fd1-aaac-8ca2b6560ad0" providerId="ADAL" clId="{20C04A7C-C7CF-4EAA-88F9-CE4E5F5C1CFC}" dt="2025-01-15T23:10:47.177" v="15086" actId="114"/>
          <ac:spMkLst>
            <pc:docMk/>
            <pc:sldMk cId="440640471" sldId="1490"/>
            <ac:spMk id="11" creationId="{8341487A-150D-C1BE-D60A-BC630837B021}"/>
          </ac:spMkLst>
        </pc:spChg>
      </pc:sldChg>
      <pc:sldChg chg="addSp modSp add mod">
        <pc:chgData name="Alfred Asterjadhi" userId="39de57b9-85c0-4fd1-aaac-8ca2b6560ad0" providerId="ADAL" clId="{20C04A7C-C7CF-4EAA-88F9-CE4E5F5C1CFC}" dt="2025-01-16T01:12:34.070" v="15241" actId="20577"/>
        <pc:sldMkLst>
          <pc:docMk/>
          <pc:sldMk cId="2266731094" sldId="1491"/>
        </pc:sldMkLst>
        <pc:spChg chg="mod">
          <ac:chgData name="Alfred Asterjadhi" userId="39de57b9-85c0-4fd1-aaac-8ca2b6560ad0" providerId="ADAL" clId="{20C04A7C-C7CF-4EAA-88F9-CE4E5F5C1CFC}" dt="2025-01-15T21:44:04.801" v="15049" actId="20577"/>
          <ac:spMkLst>
            <pc:docMk/>
            <pc:sldMk cId="2266731094" sldId="1491"/>
            <ac:spMk id="2" creationId="{BBAA8EB3-CD02-D0E3-FABD-EBE8224C77C8}"/>
          </ac:spMkLst>
        </pc:spChg>
        <pc:spChg chg="mod">
          <ac:chgData name="Alfred Asterjadhi" userId="39de57b9-85c0-4fd1-aaac-8ca2b6560ad0" providerId="ADAL" clId="{20C04A7C-C7CF-4EAA-88F9-CE4E5F5C1CFC}" dt="2025-01-15T21:40:46.519" v="14936" actId="14100"/>
          <ac:spMkLst>
            <pc:docMk/>
            <pc:sldMk cId="2266731094" sldId="1491"/>
            <ac:spMk id="11" creationId="{9ACDC1F6-E5C7-0573-F3C8-BEBFE0688D96}"/>
          </ac:spMkLst>
        </pc:spChg>
        <pc:graphicFrameChg chg="add mod modGraphic">
          <ac:chgData name="Alfred Asterjadhi" userId="39de57b9-85c0-4fd1-aaac-8ca2b6560ad0" providerId="ADAL" clId="{20C04A7C-C7CF-4EAA-88F9-CE4E5F5C1CFC}" dt="2025-01-16T01:12:34.070" v="15241" actId="20577"/>
          <ac:graphicFrameMkLst>
            <pc:docMk/>
            <pc:sldMk cId="2266731094" sldId="1491"/>
            <ac:graphicFrameMk id="3" creationId="{18805A39-5E2C-BE40-D891-BC554497875F}"/>
          </ac:graphicFrameMkLst>
        </pc:graphicFrameChg>
      </pc:sldChg>
      <pc:sldChg chg="modSp new mod">
        <pc:chgData name="Alfred Asterjadhi" userId="39de57b9-85c0-4fd1-aaac-8ca2b6560ad0" providerId="ADAL" clId="{20C04A7C-C7CF-4EAA-88F9-CE4E5F5C1CFC}" dt="2025-01-16T00:44:27.332" v="15191" actId="20577"/>
        <pc:sldMkLst>
          <pc:docMk/>
          <pc:sldMk cId="2326697859" sldId="1492"/>
        </pc:sldMkLst>
        <pc:spChg chg="mod">
          <ac:chgData name="Alfred Asterjadhi" userId="39de57b9-85c0-4fd1-aaac-8ca2b6560ad0" providerId="ADAL" clId="{20C04A7C-C7CF-4EAA-88F9-CE4E5F5C1CFC}" dt="2025-01-16T00:41:21.281" v="15136" actId="20577"/>
          <ac:spMkLst>
            <pc:docMk/>
            <pc:sldMk cId="2326697859" sldId="1492"/>
            <ac:spMk id="2" creationId="{6FA33FA3-BFFA-93F1-1550-6894C92CB08A}"/>
          </ac:spMkLst>
        </pc:spChg>
        <pc:spChg chg="mod">
          <ac:chgData name="Alfred Asterjadhi" userId="39de57b9-85c0-4fd1-aaac-8ca2b6560ad0" providerId="ADAL" clId="{20C04A7C-C7CF-4EAA-88F9-CE4E5F5C1CFC}" dt="2025-01-16T00:44:27.332" v="15191" actId="20577"/>
          <ac:spMkLst>
            <pc:docMk/>
            <pc:sldMk cId="2326697859" sldId="1492"/>
            <ac:spMk id="3" creationId="{E82A876D-45FB-61D5-222F-952824D8678E}"/>
          </ac:spMkLst>
        </pc:spChg>
      </pc:sldChg>
      <pc:sldChg chg="modSp add mod">
        <pc:chgData name="Alfred Asterjadhi" userId="39de57b9-85c0-4fd1-aaac-8ca2b6560ad0" providerId="ADAL" clId="{20C04A7C-C7CF-4EAA-88F9-CE4E5F5C1CFC}" dt="2025-01-16T00:46:54.754" v="15226" actId="20577"/>
        <pc:sldMkLst>
          <pc:docMk/>
          <pc:sldMk cId="4030966610" sldId="1493"/>
        </pc:sldMkLst>
        <pc:spChg chg="mod">
          <ac:chgData name="Alfred Asterjadhi" userId="39de57b9-85c0-4fd1-aaac-8ca2b6560ad0" providerId="ADAL" clId="{20C04A7C-C7CF-4EAA-88F9-CE4E5F5C1CFC}" dt="2025-01-16T00:46:54.754" v="15226" actId="20577"/>
          <ac:spMkLst>
            <pc:docMk/>
            <pc:sldMk cId="4030966610" sldId="1493"/>
            <ac:spMk id="2" creationId="{2BE4A7C3-716E-0E20-3006-09C63F7F78CC}"/>
          </ac:spMkLst>
        </pc:spChg>
        <pc:spChg chg="mod">
          <ac:chgData name="Alfred Asterjadhi" userId="39de57b9-85c0-4fd1-aaac-8ca2b6560ad0" providerId="ADAL" clId="{20C04A7C-C7CF-4EAA-88F9-CE4E5F5C1CFC}" dt="2025-01-16T00:45:37.541" v="15224" actId="404"/>
          <ac:spMkLst>
            <pc:docMk/>
            <pc:sldMk cId="4030966610" sldId="1493"/>
            <ac:spMk id="3" creationId="{70597EE4-1618-B673-4B49-4AB611212F61}"/>
          </ac:spMkLst>
        </pc:spChg>
      </pc:sldChg>
      <pc:sldChg chg="modSp new mod">
        <pc:chgData name="Alfred Asterjadhi" userId="39de57b9-85c0-4fd1-aaac-8ca2b6560ad0" providerId="ADAL" clId="{20C04A7C-C7CF-4EAA-88F9-CE4E5F5C1CFC}" dt="2025-01-16T08:31:06.927" v="16367" actId="20577"/>
        <pc:sldMkLst>
          <pc:docMk/>
          <pc:sldMk cId="2130627217" sldId="1494"/>
        </pc:sldMkLst>
        <pc:spChg chg="mod">
          <ac:chgData name="Alfred Asterjadhi" userId="39de57b9-85c0-4fd1-aaac-8ca2b6560ad0" providerId="ADAL" clId="{20C04A7C-C7CF-4EAA-88F9-CE4E5F5C1CFC}" dt="2025-01-16T05:20:33.107" v="15385" actId="20577"/>
          <ac:spMkLst>
            <pc:docMk/>
            <pc:sldMk cId="2130627217" sldId="1494"/>
            <ac:spMk id="2" creationId="{A132A9C1-C3D6-7787-247C-C64A792CF812}"/>
          </ac:spMkLst>
        </pc:spChg>
        <pc:spChg chg="mod">
          <ac:chgData name="Alfred Asterjadhi" userId="39de57b9-85c0-4fd1-aaac-8ca2b6560ad0" providerId="ADAL" clId="{20C04A7C-C7CF-4EAA-88F9-CE4E5F5C1CFC}" dt="2025-01-16T08:31:06.927" v="16367" actId="20577"/>
          <ac:spMkLst>
            <pc:docMk/>
            <pc:sldMk cId="2130627217" sldId="1494"/>
            <ac:spMk id="3" creationId="{0EEACFB8-AC36-0540-BF43-A6A56A58C0B1}"/>
          </ac:spMkLst>
        </pc:spChg>
      </pc:sldChg>
      <pc:sldMasterChg chg="modSp mod modSldLayout">
        <pc:chgData name="Alfred Asterjadhi" userId="39de57b9-85c0-4fd1-aaac-8ca2b6560ad0" providerId="ADAL" clId="{20C04A7C-C7CF-4EAA-88F9-CE4E5F5C1CFC}" dt="2025-01-16T23:17:57.387" v="16379" actId="6549"/>
        <pc:sldMasterMkLst>
          <pc:docMk/>
          <pc:sldMasterMk cId="0" sldId="2147483648"/>
        </pc:sldMasterMkLst>
        <pc:spChg chg="mod">
          <ac:chgData name="Alfred Asterjadhi" userId="39de57b9-85c0-4fd1-aaac-8ca2b6560ad0" providerId="ADAL" clId="{20C04A7C-C7CF-4EAA-88F9-CE4E5F5C1CFC}" dt="2025-01-16T23:17:57.387" v="16379" actId="6549"/>
          <ac:spMkLst>
            <pc:docMk/>
            <pc:sldMasterMk cId="0" sldId="2147483648"/>
            <ac:spMk id="10" creationId="{00000000-0000-0000-0000-000000000000}"/>
          </ac:spMkLst>
        </pc:spChg>
        <pc:spChg chg="mod">
          <ac:chgData name="Alfred Asterjadhi" userId="39de57b9-85c0-4fd1-aaac-8ca2b6560ad0" providerId="ADAL" clId="{20C04A7C-C7CF-4EAA-88F9-CE4E5F5C1CFC}" dt="2025-01-06T15:45:10.400" v="1331" actId="313"/>
          <ac:spMkLst>
            <pc:docMk/>
            <pc:sldMasterMk cId="0" sldId="2147483648"/>
            <ac:spMk id="1027" creationId="{00000000-0000-0000-0000-000000000000}"/>
          </ac:spMkLst>
        </pc:spChg>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pChg chg="mod">
            <ac:chgData name="Alfred Asterjadhi" userId="39de57b9-85c0-4fd1-aaac-8ca2b6560ad0" providerId="ADAL" clId="{20C04A7C-C7CF-4EAA-88F9-CE4E5F5C1CFC}" dt="2025-01-06T15:45:11.409" v="1332" actId="313"/>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pChg chg="mod">
            <ac:chgData name="Alfred Asterjadhi" userId="39de57b9-85c0-4fd1-aaac-8ca2b6560ad0" providerId="ADAL" clId="{20C04A7C-C7CF-4EAA-88F9-CE4E5F5C1CFC}" dt="2025-01-06T15:45:12.025" v="1333" actId="313"/>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pChg chg="mod">
            <ac:chgData name="Alfred Asterjadhi" userId="39de57b9-85c0-4fd1-aaac-8ca2b6560ad0" providerId="ADAL" clId="{20C04A7C-C7CF-4EAA-88F9-CE4E5F5C1CFC}" dt="2025-01-06T15:45:12.614" v="1334" actId="31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pChg chg="mod">
            <ac:chgData name="Alfred Asterjadhi" userId="39de57b9-85c0-4fd1-aaac-8ca2b6560ad0" providerId="ADAL" clId="{20C04A7C-C7CF-4EAA-88F9-CE4E5F5C1CFC}" dt="2025-01-06T15:45:12.814" v="1335" actId="313"/>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pChg chg="mod">
            <ac:chgData name="Alfred Asterjadhi" userId="39de57b9-85c0-4fd1-aaac-8ca2b6560ad0" providerId="ADAL" clId="{20C04A7C-C7CF-4EAA-88F9-CE4E5F5C1CFC}" dt="2025-01-06T15:45:13.239" v="1336" actId="31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pChg chg="mod">
            <ac:chgData name="Alfred Asterjadhi" userId="39de57b9-85c0-4fd1-aaac-8ca2b6560ad0" providerId="ADAL" clId="{20C04A7C-C7CF-4EAA-88F9-CE4E5F5C1CFC}" dt="2025-01-06T15:45:13.680" v="1337" actId="31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ldChg>
      <pc:sldChg chg="modSp mod">
        <pc:chgData name="Alfred Asterjadhi" userId="39de57b9-85c0-4fd1-aaac-8ca2b6560ad0" providerId="ADAL" clId="{875D7F4B-4CFD-4D5A-A60B-02496C8C34BE}" dt="2024-02-02T18:25:24.154" v="138" actId="20577"/>
        <pc:sldMkLst>
          <pc:docMk/>
          <pc:sldMk cId="0" sldId="257"/>
        </pc:sldMkLst>
      </pc:sldChg>
      <pc:sldChg chg="modSp mod">
        <pc:chgData name="Alfred Asterjadhi" userId="39de57b9-85c0-4fd1-aaac-8ca2b6560ad0" providerId="ADAL" clId="{875D7F4B-4CFD-4D5A-A60B-02496C8C34BE}" dt="2024-02-02T18:23:32.255" v="44"/>
        <pc:sldMkLst>
          <pc:docMk/>
          <pc:sldMk cId="3254182675" sldId="258"/>
        </pc:sldMkLst>
      </pc:sldChg>
      <pc:sldChg chg="modSp mod">
        <pc:chgData name="Alfred Asterjadhi" userId="39de57b9-85c0-4fd1-aaac-8ca2b6560ad0" providerId="ADAL" clId="{875D7F4B-4CFD-4D5A-A60B-02496C8C34BE}" dt="2024-02-02T18:23:34.753" v="46"/>
        <pc:sldMkLst>
          <pc:docMk/>
          <pc:sldMk cId="3136880362" sldId="260"/>
        </pc:sldMkLst>
      </pc:sldChg>
      <pc:sldChg chg="modSp mod">
        <pc:chgData name="Alfred Asterjadhi" userId="39de57b9-85c0-4fd1-aaac-8ca2b6560ad0" providerId="ADAL" clId="{875D7F4B-4CFD-4D5A-A60B-02496C8C34BE}" dt="2024-02-02T18:23:37.188" v="48"/>
        <pc:sldMkLst>
          <pc:docMk/>
          <pc:sldMk cId="1676196551" sldId="261"/>
        </pc:sldMkLst>
      </pc:sldChg>
      <pc:sldChg chg="modSp mod">
        <pc:chgData name="Alfred Asterjadhi" userId="39de57b9-85c0-4fd1-aaac-8ca2b6560ad0" providerId="ADAL" clId="{875D7F4B-4CFD-4D5A-A60B-02496C8C34BE}" dt="2024-02-02T18:23:38.341" v="49"/>
        <pc:sldMkLst>
          <pc:docMk/>
          <pc:sldMk cId="2927177891" sldId="263"/>
        </pc:sldMkLst>
      </pc:sldChg>
      <pc:sldChg chg="modSp mod">
        <pc:chgData name="Alfred Asterjadhi" userId="39de57b9-85c0-4fd1-aaac-8ca2b6560ad0" providerId="ADAL" clId="{875D7F4B-4CFD-4D5A-A60B-02496C8C34BE}" dt="2024-02-02T18:23:39.453" v="50"/>
        <pc:sldMkLst>
          <pc:docMk/>
          <pc:sldMk cId="4277600907" sldId="264"/>
        </pc:sldMkLst>
      </pc:sldChg>
      <pc:sldChg chg="modSp mod">
        <pc:chgData name="Alfred Asterjadhi" userId="39de57b9-85c0-4fd1-aaac-8ca2b6560ad0" providerId="ADAL" clId="{875D7F4B-4CFD-4D5A-A60B-02496C8C34BE}" dt="2024-02-02T18:23:40.582" v="51"/>
        <pc:sldMkLst>
          <pc:docMk/>
          <pc:sldMk cId="2436815634" sldId="265"/>
        </pc:sldMkLst>
      </pc:sldChg>
      <pc:sldChg chg="modSp mod">
        <pc:chgData name="Alfred Asterjadhi" userId="39de57b9-85c0-4fd1-aaac-8ca2b6560ad0" providerId="ADAL" clId="{875D7F4B-4CFD-4D5A-A60B-02496C8C34BE}" dt="2024-02-02T18:23:41.658" v="52"/>
        <pc:sldMkLst>
          <pc:docMk/>
          <pc:sldMk cId="2400177835" sldId="266"/>
        </pc:sldMkLst>
      </pc:sldChg>
      <pc:sldChg chg="modSp mod">
        <pc:chgData name="Alfred Asterjadhi" userId="39de57b9-85c0-4fd1-aaac-8ca2b6560ad0" providerId="ADAL" clId="{875D7F4B-4CFD-4D5A-A60B-02496C8C34BE}" dt="2024-02-02T18:31:41.253" v="195" actId="20577"/>
        <pc:sldMkLst>
          <pc:docMk/>
          <pc:sldMk cId="132832093" sldId="267"/>
        </pc:sldMkLst>
      </pc:sldChg>
      <pc:sldChg chg="modSp mod">
        <pc:chgData name="Alfred Asterjadhi" userId="39de57b9-85c0-4fd1-aaac-8ca2b6560ad0" providerId="ADAL" clId="{875D7F4B-4CFD-4D5A-A60B-02496C8C34BE}" dt="2024-02-05T16:53:05.998" v="767" actId="113"/>
        <pc:sldMkLst>
          <pc:docMk/>
          <pc:sldMk cId="3976818858" sldId="269"/>
        </pc:sldMkLst>
      </pc:sldChg>
      <pc:sldChg chg="modSp mod">
        <pc:chgData name="Alfred Asterjadhi" userId="39de57b9-85c0-4fd1-aaac-8ca2b6560ad0" providerId="ADAL" clId="{875D7F4B-4CFD-4D5A-A60B-02496C8C34BE}" dt="2024-02-02T18:23:42.765" v="53"/>
        <pc:sldMkLst>
          <pc:docMk/>
          <pc:sldMk cId="3387863760" sldId="270"/>
        </pc:sldMkLst>
      </pc:sldChg>
      <pc:sldChg chg="modSp mod">
        <pc:chgData name="Alfred Asterjadhi" userId="39de57b9-85c0-4fd1-aaac-8ca2b6560ad0" providerId="ADAL" clId="{875D7F4B-4CFD-4D5A-A60B-02496C8C34BE}" dt="2024-02-05T16:54:01.591" v="787"/>
        <pc:sldMkLst>
          <pc:docMk/>
          <pc:sldMk cId="2243228416" sldId="299"/>
        </pc:sldMkLst>
      </pc:sldChg>
      <pc:sldChg chg="modSp del mod">
        <pc:chgData name="Alfred Asterjadhi" userId="39de57b9-85c0-4fd1-aaac-8ca2b6560ad0" providerId="ADAL" clId="{875D7F4B-4CFD-4D5A-A60B-02496C8C34BE}" dt="2024-02-02T18:51:23.913" v="606" actId="47"/>
        <pc:sldMkLst>
          <pc:docMk/>
          <pc:sldMk cId="782085236" sldId="322"/>
        </pc:sldMkLst>
      </pc:sldChg>
      <pc:sldChg chg="modSp mod">
        <pc:chgData name="Alfred Asterjadhi" userId="39de57b9-85c0-4fd1-aaac-8ca2b6560ad0" providerId="ADAL" clId="{875D7F4B-4CFD-4D5A-A60B-02496C8C34BE}" dt="2024-02-02T19:02:36.430" v="759" actId="20577"/>
        <pc:sldMkLst>
          <pc:docMk/>
          <pc:sldMk cId="1677969607" sldId="323"/>
        </pc:sldMkLst>
      </pc:sldChg>
      <pc:sldChg chg="modSp mod">
        <pc:chgData name="Alfred Asterjadhi" userId="39de57b9-85c0-4fd1-aaac-8ca2b6560ad0" providerId="ADAL" clId="{875D7F4B-4CFD-4D5A-A60B-02496C8C34BE}" dt="2024-02-02T18:30:56.564" v="173" actId="20577"/>
        <pc:sldMkLst>
          <pc:docMk/>
          <pc:sldMk cId="1908471061" sldId="328"/>
        </pc:sldMkLst>
      </pc:sldChg>
      <pc:sldChg chg="modSp mod">
        <pc:chgData name="Alfred Asterjadhi" userId="39de57b9-85c0-4fd1-aaac-8ca2b6560ad0" providerId="ADAL" clId="{875D7F4B-4CFD-4D5A-A60B-02496C8C34BE}" dt="2024-02-02T18:23:43.902" v="54"/>
        <pc:sldMkLst>
          <pc:docMk/>
          <pc:sldMk cId="15571502" sldId="330"/>
        </pc:sldMkLst>
      </pc:sldChg>
      <pc:sldChg chg="modSp mod">
        <pc:chgData name="Alfred Asterjadhi" userId="39de57b9-85c0-4fd1-aaac-8ca2b6560ad0" providerId="ADAL" clId="{875D7F4B-4CFD-4D5A-A60B-02496C8C34BE}" dt="2024-02-02T18:23:44.971" v="55"/>
        <pc:sldMkLst>
          <pc:docMk/>
          <pc:sldMk cId="3200711991" sldId="331"/>
        </pc:sldMkLst>
      </pc:sldChg>
      <pc:sldChg chg="modSp mod">
        <pc:chgData name="Alfred Asterjadhi" userId="39de57b9-85c0-4fd1-aaac-8ca2b6560ad0" providerId="ADAL" clId="{875D7F4B-4CFD-4D5A-A60B-02496C8C34BE}" dt="2024-02-02T18:23:46.231" v="56"/>
        <pc:sldMkLst>
          <pc:docMk/>
          <pc:sldMk cId="2409609221" sldId="332"/>
        </pc:sldMkLst>
      </pc:sldChg>
      <pc:sldChg chg="modSp mod">
        <pc:chgData name="Alfred Asterjadhi" userId="39de57b9-85c0-4fd1-aaac-8ca2b6560ad0" providerId="ADAL" clId="{875D7F4B-4CFD-4D5A-A60B-02496C8C34BE}" dt="2024-02-05T16:58:34.938" v="788"/>
        <pc:sldMkLst>
          <pc:docMk/>
          <pc:sldMk cId="3843208451" sldId="333"/>
        </pc:sldMkLst>
      </pc:sldChg>
      <pc:sldChg chg="modSp mod">
        <pc:chgData name="Alfred Asterjadhi" userId="39de57b9-85c0-4fd1-aaac-8ca2b6560ad0" providerId="ADAL" clId="{875D7F4B-4CFD-4D5A-A60B-02496C8C34BE}" dt="2024-02-02T18:23:33.566" v="45"/>
        <pc:sldMkLst>
          <pc:docMk/>
          <pc:sldMk cId="3977221359" sldId="340"/>
        </pc:sldMkLst>
      </pc:sldChg>
      <pc:sldChg chg="modSp mod">
        <pc:chgData name="Alfred Asterjadhi" userId="39de57b9-85c0-4fd1-aaac-8ca2b6560ad0" providerId="ADAL" clId="{875D7F4B-4CFD-4D5A-A60B-02496C8C34BE}" dt="2024-02-02T18:54:22.486" v="699" actId="20577"/>
        <pc:sldMkLst>
          <pc:docMk/>
          <pc:sldMk cId="3930036297" sldId="356"/>
        </pc:sldMkLst>
      </pc:sldChg>
      <pc:sldChg chg="modSp mod">
        <pc:chgData name="Alfred Asterjadhi" userId="39de57b9-85c0-4fd1-aaac-8ca2b6560ad0" providerId="ADAL" clId="{875D7F4B-4CFD-4D5A-A60B-02496C8C34BE}" dt="2024-02-02T18:55:28.180" v="718" actId="20577"/>
        <pc:sldMkLst>
          <pc:docMk/>
          <pc:sldMk cId="3576977642" sldId="362"/>
        </pc:sldMkLst>
      </pc:sldChg>
      <pc:sldChg chg="modSp del mod">
        <pc:chgData name="Alfred Asterjadhi" userId="39de57b9-85c0-4fd1-aaac-8ca2b6560ad0" providerId="ADAL" clId="{875D7F4B-4CFD-4D5A-A60B-02496C8C34BE}" dt="2024-02-02T18:51:25.448" v="607" actId="47"/>
        <pc:sldMkLst>
          <pc:docMk/>
          <pc:sldMk cId="3831805578" sldId="365"/>
        </pc:sldMkLst>
      </pc:sldChg>
      <pc:sldChg chg="modSp mod">
        <pc:chgData name="Alfred Asterjadhi" userId="39de57b9-85c0-4fd1-aaac-8ca2b6560ad0" providerId="ADAL" clId="{875D7F4B-4CFD-4D5A-A60B-02496C8C34BE}" dt="2024-02-02T18:43:00.726" v="329" actId="255"/>
        <pc:sldMkLst>
          <pc:docMk/>
          <pc:sldMk cId="2696761607" sldId="393"/>
        </pc:sldMkLst>
      </pc:sldChg>
      <pc:sldChg chg="modSp mod">
        <pc:chgData name="Alfred Asterjadhi" userId="39de57b9-85c0-4fd1-aaac-8ca2b6560ad0" providerId="ADAL" clId="{875D7F4B-4CFD-4D5A-A60B-02496C8C34BE}" dt="2024-02-02T18:55:20.103" v="717" actId="5793"/>
        <pc:sldMkLst>
          <pc:docMk/>
          <pc:sldMk cId="3140364693" sldId="997"/>
        </pc:sldMkLst>
      </pc:sldChg>
      <pc:sldChg chg="modSp mod">
        <pc:chgData name="Alfred Asterjadhi" userId="39de57b9-85c0-4fd1-aaac-8ca2b6560ad0" providerId="ADAL" clId="{875D7F4B-4CFD-4D5A-A60B-02496C8C34BE}" dt="2024-02-02T18:48:36.057" v="518" actId="6549"/>
        <pc:sldMkLst>
          <pc:docMk/>
          <pc:sldMk cId="3233208257" sldId="1006"/>
        </pc:sldMkLst>
      </pc:sldChg>
      <pc:sldChg chg="modSp del mod">
        <pc:chgData name="Alfred Asterjadhi" userId="39de57b9-85c0-4fd1-aaac-8ca2b6560ad0" providerId="ADAL" clId="{875D7F4B-4CFD-4D5A-A60B-02496C8C34BE}" dt="2024-02-02T18:51:22.154" v="605" actId="47"/>
        <pc:sldMkLst>
          <pc:docMk/>
          <pc:sldMk cId="3869410219" sldId="1021"/>
        </pc:sldMkLst>
      </pc:sldChg>
      <pc:sldChg chg="modSp mod">
        <pc:chgData name="Alfred Asterjadhi" userId="39de57b9-85c0-4fd1-aaac-8ca2b6560ad0" providerId="ADAL" clId="{875D7F4B-4CFD-4D5A-A60B-02496C8C34BE}" dt="2024-02-02T18:48:56.211" v="537" actId="207"/>
        <pc:sldMkLst>
          <pc:docMk/>
          <pc:sldMk cId="4200130042" sldId="1023"/>
        </pc:sldMkLst>
      </pc:sldChg>
      <pc:sldChg chg="modSp mod">
        <pc:chgData name="Alfred Asterjadhi" userId="39de57b9-85c0-4fd1-aaac-8ca2b6560ad0" providerId="ADAL" clId="{875D7F4B-4CFD-4D5A-A60B-02496C8C34BE}" dt="2024-02-02T18:49:55.507" v="595"/>
        <pc:sldMkLst>
          <pc:docMk/>
          <pc:sldMk cId="991138630" sldId="1024"/>
        </pc:sldMkLst>
      </pc:sldChg>
      <pc:sldChg chg="modSp del mod">
        <pc:chgData name="Alfred Asterjadhi" userId="39de57b9-85c0-4fd1-aaac-8ca2b6560ad0" providerId="ADAL" clId="{875D7F4B-4CFD-4D5A-A60B-02496C8C34BE}" dt="2024-02-02T18:50:53.306" v="596" actId="47"/>
        <pc:sldMkLst>
          <pc:docMk/>
          <pc:sldMk cId="1404386273" sldId="1025"/>
        </pc:sldMkLst>
      </pc:sldChg>
      <pc:sldChg chg="addSp delSp modSp mod chgLayout">
        <pc:chgData name="Alfred Asterjadhi" userId="39de57b9-85c0-4fd1-aaac-8ca2b6560ad0" providerId="ADAL" clId="{875D7F4B-4CFD-4D5A-A60B-02496C8C34BE}" dt="2024-02-02T18:51:12.446" v="604" actId="5793"/>
        <pc:sldMkLst>
          <pc:docMk/>
          <pc:sldMk cId="3287547131" sldId="1028"/>
        </pc:sldMkLst>
      </pc:sldChg>
      <pc:sldChg chg="modSp mod">
        <pc:chgData name="Alfred Asterjadhi" userId="39de57b9-85c0-4fd1-aaac-8ca2b6560ad0" providerId="ADAL" clId="{875D7F4B-4CFD-4D5A-A60B-02496C8C34BE}" dt="2024-02-02T18:53:56.446" v="680" actId="13926"/>
        <pc:sldMkLst>
          <pc:docMk/>
          <pc:sldMk cId="3095361314" sldId="1029"/>
        </pc:sldMkLst>
      </pc:sldChg>
      <pc:sldChg chg="modSp del mod">
        <pc:chgData name="Alfred Asterjadhi" userId="39de57b9-85c0-4fd1-aaac-8ca2b6560ad0" providerId="ADAL" clId="{875D7F4B-4CFD-4D5A-A60B-02496C8C34BE}" dt="2024-02-02T18:52:57.301" v="633" actId="47"/>
        <pc:sldMkLst>
          <pc:docMk/>
          <pc:sldMk cId="3959530559" sldId="1030"/>
        </pc:sldMkLst>
      </pc:sldChg>
      <pc:sldChg chg="modSp mod">
        <pc:chgData name="Alfred Asterjadhi" userId="39de57b9-85c0-4fd1-aaac-8ca2b6560ad0" providerId="ADAL" clId="{875D7F4B-4CFD-4D5A-A60B-02496C8C34BE}" dt="2024-02-02T18:55:32.363" v="719" actId="20577"/>
        <pc:sldMkLst>
          <pc:docMk/>
          <pc:sldMk cId="1865298196" sldId="1034"/>
        </pc:sldMkLst>
      </pc:sldChg>
      <pc:sldChg chg="modSp del mod">
        <pc:chgData name="Alfred Asterjadhi" userId="39de57b9-85c0-4fd1-aaac-8ca2b6560ad0" providerId="ADAL" clId="{875D7F4B-4CFD-4D5A-A60B-02496C8C34BE}" dt="2024-02-02T18:51:39.507" v="608" actId="47"/>
        <pc:sldMkLst>
          <pc:docMk/>
          <pc:sldMk cId="603264867" sldId="1036"/>
        </pc:sldMkLst>
      </pc:sldChg>
      <pc:sldChg chg="addSp delSp modSp mod chgLayout">
        <pc:chgData name="Alfred Asterjadhi" userId="39de57b9-85c0-4fd1-aaac-8ca2b6560ad0" providerId="ADAL" clId="{875D7F4B-4CFD-4D5A-A60B-02496C8C34BE}" dt="2024-02-02T18:54:14.643" v="695" actId="20577"/>
        <pc:sldMkLst>
          <pc:docMk/>
          <pc:sldMk cId="1819786892" sldId="1038"/>
        </pc:sldMkLst>
      </pc:sldChg>
      <pc:sldChg chg="addSp delSp modSp mod chgLayout">
        <pc:chgData name="Alfred Asterjadhi" userId="39de57b9-85c0-4fd1-aaac-8ca2b6560ad0" providerId="ADAL" clId="{875D7F4B-4CFD-4D5A-A60B-02496C8C34BE}" dt="2024-02-02T18:54:37.380" v="708" actId="12"/>
        <pc:sldMkLst>
          <pc:docMk/>
          <pc:sldMk cId="3814028870" sldId="1039"/>
        </pc:sldMkLst>
      </pc:sldChg>
      <pc:sldChg chg="modSp del mod">
        <pc:chgData name="Alfred Asterjadhi" userId="39de57b9-85c0-4fd1-aaac-8ca2b6560ad0" providerId="ADAL" clId="{875D7F4B-4CFD-4D5A-A60B-02496C8C34BE}" dt="2024-02-02T18:43:06.731" v="330" actId="47"/>
        <pc:sldMkLst>
          <pc:docMk/>
          <pc:sldMk cId="3828928684" sldId="1058"/>
        </pc:sldMkLst>
      </pc:sldChg>
      <pc:sldChg chg="modSp del mod">
        <pc:chgData name="Alfred Asterjadhi" userId="39de57b9-85c0-4fd1-aaac-8ca2b6560ad0" providerId="ADAL" clId="{875D7F4B-4CFD-4D5A-A60B-02496C8C34BE}" dt="2024-02-02T18:43:07.798" v="331" actId="47"/>
        <pc:sldMkLst>
          <pc:docMk/>
          <pc:sldMk cId="1089014833" sldId="1059"/>
        </pc:sldMkLst>
      </pc:sldChg>
      <pc:sldChg chg="modSp del mod">
        <pc:chgData name="Alfred Asterjadhi" userId="39de57b9-85c0-4fd1-aaac-8ca2b6560ad0" providerId="ADAL" clId="{875D7F4B-4CFD-4D5A-A60B-02496C8C34BE}" dt="2024-02-02T18:43:08.804" v="332" actId="47"/>
        <pc:sldMkLst>
          <pc:docMk/>
          <pc:sldMk cId="3832852367" sldId="1060"/>
        </pc:sldMkLst>
      </pc:sldChg>
      <pc:sldChg chg="modSp del mod">
        <pc:chgData name="Alfred Asterjadhi" userId="39de57b9-85c0-4fd1-aaac-8ca2b6560ad0" providerId="ADAL" clId="{875D7F4B-4CFD-4D5A-A60B-02496C8C34BE}" dt="2024-02-02T18:43:14.182" v="334" actId="47"/>
        <pc:sldMkLst>
          <pc:docMk/>
          <pc:sldMk cId="2528763118" sldId="1061"/>
        </pc:sldMkLst>
      </pc:sldChg>
      <pc:sldChg chg="modSp del mod">
        <pc:chgData name="Alfred Asterjadhi" userId="39de57b9-85c0-4fd1-aaac-8ca2b6560ad0" providerId="ADAL" clId="{875D7F4B-4CFD-4D5A-A60B-02496C8C34BE}" dt="2024-02-02T18:52:55.887" v="632" actId="47"/>
        <pc:sldMkLst>
          <pc:docMk/>
          <pc:sldMk cId="420957283" sldId="1062"/>
        </pc:sldMkLst>
      </pc:sldChg>
      <pc:sldChg chg="modSp mod">
        <pc:chgData name="Alfred Asterjadhi" userId="39de57b9-85c0-4fd1-aaac-8ca2b6560ad0" providerId="ADAL" clId="{875D7F4B-4CFD-4D5A-A60B-02496C8C34BE}" dt="2024-02-02T18:55:50.319" v="726" actId="20577"/>
        <pc:sldMkLst>
          <pc:docMk/>
          <pc:sldMk cId="4237730190" sldId="1063"/>
        </pc:sldMkLst>
      </pc:sldChg>
      <pc:sldChg chg="modSp mod">
        <pc:chgData name="Alfred Asterjadhi" userId="39de57b9-85c0-4fd1-aaac-8ca2b6560ad0" providerId="ADAL" clId="{875D7F4B-4CFD-4D5A-A60B-02496C8C34BE}" dt="2024-02-02T18:55:59.580" v="751" actId="20577"/>
        <pc:sldMkLst>
          <pc:docMk/>
          <pc:sldMk cId="755068326" sldId="1064"/>
        </pc:sldMkLst>
      </pc:sldChg>
      <pc:sldChg chg="modSp del mod">
        <pc:chgData name="Alfred Asterjadhi" userId="39de57b9-85c0-4fd1-aaac-8ca2b6560ad0" providerId="ADAL" clId="{875D7F4B-4CFD-4D5A-A60B-02496C8C34BE}" dt="2024-02-02T18:53:48.107" v="676" actId="47"/>
        <pc:sldMkLst>
          <pc:docMk/>
          <pc:sldMk cId="3310225282" sldId="1065"/>
        </pc:sldMkLst>
      </pc:sldChg>
      <pc:sldChg chg="modSp del mod">
        <pc:chgData name="Alfred Asterjadhi" userId="39de57b9-85c0-4fd1-aaac-8ca2b6560ad0" providerId="ADAL" clId="{875D7F4B-4CFD-4D5A-A60B-02496C8C34BE}" dt="2024-02-02T18:53:49.728" v="677" actId="47"/>
        <pc:sldMkLst>
          <pc:docMk/>
          <pc:sldMk cId="3289567463" sldId="1066"/>
        </pc:sldMkLst>
      </pc:sldChg>
      <pc:sldChg chg="modSp del mod">
        <pc:chgData name="Alfred Asterjadhi" userId="39de57b9-85c0-4fd1-aaac-8ca2b6560ad0" providerId="ADAL" clId="{875D7F4B-4CFD-4D5A-A60B-02496C8C34BE}" dt="2024-02-02T18:53:51.034" v="678" actId="47"/>
        <pc:sldMkLst>
          <pc:docMk/>
          <pc:sldMk cId="856501673" sldId="1067"/>
        </pc:sldMkLst>
      </pc:sldChg>
      <pc:sldChg chg="modSp del mod">
        <pc:chgData name="Alfred Asterjadhi" userId="39de57b9-85c0-4fd1-aaac-8ca2b6560ad0" providerId="ADAL" clId="{875D7F4B-4CFD-4D5A-A60B-02496C8C34BE}" dt="2024-02-02T18:53:52.487" v="679" actId="47"/>
        <pc:sldMkLst>
          <pc:docMk/>
          <pc:sldMk cId="3051592254" sldId="1068"/>
        </pc:sldMkLst>
      </pc:sldChg>
      <pc:sldChg chg="modSp mod">
        <pc:chgData name="Alfred Asterjadhi" userId="39de57b9-85c0-4fd1-aaac-8ca2b6560ad0" providerId="ADAL" clId="{875D7F4B-4CFD-4D5A-A60B-02496C8C34BE}" dt="2024-02-02T18:55:07.712" v="713" actId="20577"/>
        <pc:sldMkLst>
          <pc:docMk/>
          <pc:sldMk cId="1268796722" sldId="1069"/>
        </pc:sldMkLst>
      </pc:sldChg>
      <pc:sldChg chg="modSp del mod">
        <pc:chgData name="Alfred Asterjadhi" userId="39de57b9-85c0-4fd1-aaac-8ca2b6560ad0" providerId="ADAL" clId="{875D7F4B-4CFD-4D5A-A60B-02496C8C34BE}" dt="2024-02-02T18:43:16.122" v="335" actId="47"/>
        <pc:sldMkLst>
          <pc:docMk/>
          <pc:sldMk cId="1911178581" sldId="1070"/>
        </pc:sldMkLst>
      </pc:sldChg>
      <pc:sldChg chg="modSp del mod">
        <pc:chgData name="Alfred Asterjadhi" userId="39de57b9-85c0-4fd1-aaac-8ca2b6560ad0" providerId="ADAL" clId="{875D7F4B-4CFD-4D5A-A60B-02496C8C34BE}" dt="2024-02-02T18:43:18.029" v="336" actId="47"/>
        <pc:sldMkLst>
          <pc:docMk/>
          <pc:sldMk cId="4040184548" sldId="1071"/>
        </pc:sldMkLst>
      </pc:sldChg>
      <pc:sldChg chg="modSp del mod">
        <pc:chgData name="Alfred Asterjadhi" userId="39de57b9-85c0-4fd1-aaac-8ca2b6560ad0" providerId="ADAL" clId="{875D7F4B-4CFD-4D5A-A60B-02496C8C34BE}" dt="2024-02-02T18:44:10.528" v="346" actId="47"/>
        <pc:sldMkLst>
          <pc:docMk/>
          <pc:sldMk cId="4205713527" sldId="1072"/>
        </pc:sldMkLst>
      </pc:sldChg>
      <pc:sldChg chg="modSp del mod">
        <pc:chgData name="Alfred Asterjadhi" userId="39de57b9-85c0-4fd1-aaac-8ca2b6560ad0" providerId="ADAL" clId="{875D7F4B-4CFD-4D5A-A60B-02496C8C34BE}" dt="2024-02-02T18:45:06.836" v="405" actId="47"/>
        <pc:sldMkLst>
          <pc:docMk/>
          <pc:sldMk cId="2732103386" sldId="1073"/>
        </pc:sldMkLst>
      </pc:sldChg>
      <pc:sldChg chg="modSp del mod">
        <pc:chgData name="Alfred Asterjadhi" userId="39de57b9-85c0-4fd1-aaac-8ca2b6560ad0" providerId="ADAL" clId="{875D7F4B-4CFD-4D5A-A60B-02496C8C34BE}" dt="2024-02-02T18:43:11.435" v="333" actId="47"/>
        <pc:sldMkLst>
          <pc:docMk/>
          <pc:sldMk cId="170347333" sldId="1075"/>
        </pc:sldMkLst>
      </pc:sldChg>
      <pc:sldChg chg="modSp del mod">
        <pc:chgData name="Alfred Asterjadhi" userId="39de57b9-85c0-4fd1-aaac-8ca2b6560ad0" providerId="ADAL" clId="{875D7F4B-4CFD-4D5A-A60B-02496C8C34BE}" dt="2024-02-02T18:44:13.364" v="347" actId="47"/>
        <pc:sldMkLst>
          <pc:docMk/>
          <pc:sldMk cId="2014521104" sldId="1076"/>
        </pc:sldMkLst>
      </pc:sldChg>
      <pc:sldChg chg="modSp del mod">
        <pc:chgData name="Alfred Asterjadhi" userId="39de57b9-85c0-4fd1-aaac-8ca2b6560ad0" providerId="ADAL" clId="{875D7F4B-4CFD-4D5A-A60B-02496C8C34BE}" dt="2024-02-02T18:44:51.219" v="403" actId="47"/>
        <pc:sldMkLst>
          <pc:docMk/>
          <pc:sldMk cId="3746500770" sldId="1077"/>
        </pc:sldMkLst>
      </pc:sldChg>
      <pc:sldChg chg="modSp del mod">
        <pc:chgData name="Alfred Asterjadhi" userId="39de57b9-85c0-4fd1-aaac-8ca2b6560ad0" providerId="ADAL" clId="{875D7F4B-4CFD-4D5A-A60B-02496C8C34BE}" dt="2024-02-02T18:44:15.486" v="348" actId="47"/>
        <pc:sldMkLst>
          <pc:docMk/>
          <pc:sldMk cId="1823115943" sldId="1078"/>
        </pc:sldMkLst>
      </pc:sldChg>
      <pc:sldChg chg="modSp del mod">
        <pc:chgData name="Alfred Asterjadhi" userId="39de57b9-85c0-4fd1-aaac-8ca2b6560ad0" providerId="ADAL" clId="{875D7F4B-4CFD-4D5A-A60B-02496C8C34BE}" dt="2024-02-02T18:45:08.048" v="406" actId="47"/>
        <pc:sldMkLst>
          <pc:docMk/>
          <pc:sldMk cId="846108429" sldId="1079"/>
        </pc:sldMkLst>
      </pc:sldChg>
      <pc:sldChg chg="modSp del mod">
        <pc:chgData name="Alfred Asterjadhi" userId="39de57b9-85c0-4fd1-aaac-8ca2b6560ad0" providerId="ADAL" clId="{875D7F4B-4CFD-4D5A-A60B-02496C8C34BE}" dt="2024-02-02T18:43:19.642" v="337" actId="47"/>
        <pc:sldMkLst>
          <pc:docMk/>
          <pc:sldMk cId="2513109871" sldId="1080"/>
        </pc:sldMkLst>
      </pc:sldChg>
      <pc:sldChg chg="modSp mod">
        <pc:chgData name="Alfred Asterjadhi" userId="39de57b9-85c0-4fd1-aaac-8ca2b6560ad0" providerId="ADAL" clId="{875D7F4B-4CFD-4D5A-A60B-02496C8C34BE}" dt="2024-02-02T18:52:04.535" v="621" actId="20577"/>
        <pc:sldMkLst>
          <pc:docMk/>
          <pc:sldMk cId="86469410" sldId="1081"/>
        </pc:sldMkLst>
      </pc:sldChg>
      <pc:sldChg chg="modSp mod">
        <pc:chgData name="Alfred Asterjadhi" userId="39de57b9-85c0-4fd1-aaac-8ca2b6560ad0" providerId="ADAL" clId="{875D7F4B-4CFD-4D5A-A60B-02496C8C34BE}" dt="2024-02-02T18:52:42.600" v="631" actId="207"/>
        <pc:sldMkLst>
          <pc:docMk/>
          <pc:sldMk cId="241393342" sldId="1082"/>
        </pc:sldMkLst>
      </pc:sldChg>
      <pc:sldChg chg="modSp del mod">
        <pc:chgData name="Alfred Asterjadhi" userId="39de57b9-85c0-4fd1-aaac-8ca2b6560ad0" providerId="ADAL" clId="{875D7F4B-4CFD-4D5A-A60B-02496C8C34BE}" dt="2024-02-02T18:44:52.457" v="404" actId="47"/>
        <pc:sldMkLst>
          <pc:docMk/>
          <pc:sldMk cId="1096742673" sldId="1083"/>
        </pc:sldMkLst>
      </pc:sldChg>
      <pc:sldChg chg="modSp add mod">
        <pc:chgData name="Alfred Asterjadhi" userId="39de57b9-85c0-4fd1-aaac-8ca2b6560ad0" providerId="ADAL" clId="{875D7F4B-4CFD-4D5A-A60B-02496C8C34BE}" dt="2024-02-02T18:46:44.314" v="465" actId="20577"/>
        <pc:sldMkLst>
          <pc:docMk/>
          <pc:sldMk cId="695106843" sldId="1084"/>
        </pc:sldMkLst>
      </pc:sldChg>
      <pc:sldChg chg="modSp add mod">
        <pc:chgData name="Alfred Asterjadhi" userId="39de57b9-85c0-4fd1-aaac-8ca2b6560ad0" providerId="ADAL" clId="{875D7F4B-4CFD-4D5A-A60B-02496C8C34BE}" dt="2024-02-02T18:47:42.362" v="486" actId="20577"/>
        <pc:sldMkLst>
          <pc:docMk/>
          <pc:sldMk cId="2138583481" sldId="1085"/>
        </pc:sldMkLst>
      </pc:sldChg>
      <pc:sldChg chg="modSp add mod">
        <pc:chgData name="Alfred Asterjadhi" userId="39de57b9-85c0-4fd1-aaac-8ca2b6560ad0" providerId="ADAL" clId="{875D7F4B-4CFD-4D5A-A60B-02496C8C34BE}" dt="2024-02-02T18:45:49.478" v="457" actId="6549"/>
        <pc:sldMkLst>
          <pc:docMk/>
          <pc:sldMk cId="427559049" sldId="1086"/>
        </pc:sldMkLst>
      </pc:sldChg>
      <pc:sldChg chg="modSp add mod">
        <pc:chgData name="Alfred Asterjadhi" userId="39de57b9-85c0-4fd1-aaac-8ca2b6560ad0" providerId="ADAL" clId="{875D7F4B-4CFD-4D5A-A60B-02496C8C34BE}" dt="2024-02-02T18:45:53.122" v="458" actId="20577"/>
        <pc:sldMkLst>
          <pc:docMk/>
          <pc:sldMk cId="2696388017" sldId="1087"/>
        </pc:sldMkLst>
      </pc:sldChg>
      <pc:sldChg chg="modSp add mod">
        <pc:chgData name="Alfred Asterjadhi" userId="39de57b9-85c0-4fd1-aaac-8ca2b6560ad0" providerId="ADAL" clId="{875D7F4B-4CFD-4D5A-A60B-02496C8C34BE}" dt="2024-02-02T18:45:56.421" v="459" actId="20577"/>
        <pc:sldMkLst>
          <pc:docMk/>
          <pc:sldMk cId="2082127564" sldId="1088"/>
        </pc:sldMkLst>
      </pc:sldChg>
      <pc:sldChg chg="modSp add mod">
        <pc:chgData name="Alfred Asterjadhi" userId="39de57b9-85c0-4fd1-aaac-8ca2b6560ad0" providerId="ADAL" clId="{875D7F4B-4CFD-4D5A-A60B-02496C8C34BE}" dt="2024-02-02T18:46:00.714" v="460" actId="20577"/>
        <pc:sldMkLst>
          <pc:docMk/>
          <pc:sldMk cId="2042963422" sldId="1089"/>
        </pc:sldMkLst>
      </pc:sldChg>
      <pc:sldChg chg="modSp add del mod">
        <pc:chgData name="Alfred Asterjadhi" userId="39de57b9-85c0-4fd1-aaac-8ca2b6560ad0" providerId="ADAL" clId="{875D7F4B-4CFD-4D5A-A60B-02496C8C34BE}" dt="2024-02-02T18:46:48.969" v="466" actId="47"/>
        <pc:sldMkLst>
          <pc:docMk/>
          <pc:sldMk cId="1225559021" sldId="1090"/>
        </pc:sldMkLst>
      </pc:sldChg>
      <pc:sldChg chg="modSp add mod">
        <pc:chgData name="Alfred Asterjadhi" userId="39de57b9-85c0-4fd1-aaac-8ca2b6560ad0" providerId="ADAL" clId="{875D7F4B-4CFD-4D5A-A60B-02496C8C34BE}" dt="2024-02-02T18:47:45.859" v="488" actId="20577"/>
        <pc:sldMkLst>
          <pc:docMk/>
          <pc:sldMk cId="1787302382" sldId="1090"/>
        </pc:sldMkLst>
      </pc:sldChg>
      <pc:sldChg chg="modSp add mod">
        <pc:chgData name="Alfred Asterjadhi" userId="39de57b9-85c0-4fd1-aaac-8ca2b6560ad0" providerId="ADAL" clId="{875D7F4B-4CFD-4D5A-A60B-02496C8C34BE}" dt="2024-02-02T18:47:37.083" v="484" actId="20577"/>
        <pc:sldMkLst>
          <pc:docMk/>
          <pc:sldMk cId="387064649" sldId="1091"/>
        </pc:sldMkLst>
      </pc:sldChg>
      <pc:sldChg chg="modSp add del mod">
        <pc:chgData name="Alfred Asterjadhi" userId="39de57b9-85c0-4fd1-aaac-8ca2b6560ad0" providerId="ADAL" clId="{875D7F4B-4CFD-4D5A-A60B-02496C8C34BE}" dt="2024-02-02T18:46:50.195" v="467" actId="47"/>
        <pc:sldMkLst>
          <pc:docMk/>
          <pc:sldMk cId="1664511788" sldId="1091"/>
        </pc:sldMkLst>
      </pc:sldChg>
      <pc:sldChg chg="modSp add mod">
        <pc:chgData name="Alfred Asterjadhi" userId="39de57b9-85c0-4fd1-aaac-8ca2b6560ad0" providerId="ADAL" clId="{875D7F4B-4CFD-4D5A-A60B-02496C8C34BE}" dt="2024-02-02T18:47:39.497" v="485" actId="20577"/>
        <pc:sldMkLst>
          <pc:docMk/>
          <pc:sldMk cId="496318644" sldId="1092"/>
        </pc:sldMkLst>
      </pc:sldChg>
      <pc:sldChg chg="modSp add mod">
        <pc:chgData name="Alfred Asterjadhi" userId="39de57b9-85c0-4fd1-aaac-8ca2b6560ad0" providerId="ADAL" clId="{875D7F4B-4CFD-4D5A-A60B-02496C8C34BE}" dt="2024-02-05T16:53:26.144" v="774" actId="20577"/>
        <pc:sldMkLst>
          <pc:docMk/>
          <pc:sldMk cId="3174241725" sldId="1093"/>
        </pc:sldMkLst>
      </pc:sldChg>
      <pc:sldChg chg="modSp add mod">
        <pc:chgData name="Alfred Asterjadhi" userId="39de57b9-85c0-4fd1-aaac-8ca2b6560ad0" providerId="ADAL" clId="{875D7F4B-4CFD-4D5A-A60B-02496C8C34BE}" dt="2024-02-05T16:53:30.664" v="775"/>
        <pc:sldMkLst>
          <pc:docMk/>
          <pc:sldMk cId="888791386" sldId="1094"/>
        </pc:sldMkLst>
      </pc:sldChg>
      <pc:sldMasterChg chg="modSp mod">
        <pc:chgData name="Alfred Asterjadhi" userId="39de57b9-85c0-4fd1-aaac-8ca2b6560ad0" providerId="ADAL" clId="{875D7F4B-4CFD-4D5A-A60B-02496C8C34BE}" dt="2024-02-02T18:23:22.317" v="41" actId="20577"/>
        <pc:sldMasterMkLst>
          <pc:docMk/>
          <pc:sldMasterMk cId="0" sldId="2147483656"/>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2/3/2025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802.11-24/2074r18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8" Type="http://schemas.openxmlformats.org/officeDocument/2006/relationships/hyperlink" Target="https://mentor.ieee.org/802.11/dcn/24/11-24-1646-00-00bn-further-considerations-for-generalized-map-framework.pptx" TargetMode="External"/><Relationship Id="rId3" Type="http://schemas.openxmlformats.org/officeDocument/2006/relationships/hyperlink" Target="https://mentor.ieee.org/802.11/dcn/24/11-24-1870-00-00bn-on-the-scalability-and-overhead-of-utilizing-polling-for-soliciting-sta-s-needs-for-uplink-low-latency-transmission.pptx" TargetMode="External"/><Relationship Id="rId7" Type="http://schemas.openxmlformats.org/officeDocument/2006/relationships/hyperlink" Target="https://mentor.ieee.org/802.11/dcn/24/11-24-1346-02-00bn-considerations-for-multi-ap-sp-coordination.pptx" TargetMode="External"/><Relationship Id="rId2" Type="http://schemas.openxmlformats.org/officeDocument/2006/relationships/hyperlink" Target="https://mentor.ieee.org/802.11/dcn/24/11-24-2056-01-00bn-pdt-mac-twt-sp-manag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52-00-00bn-coordinated-measurement-follow-up.pptx" TargetMode="External"/><Relationship Id="rId5" Type="http://schemas.openxmlformats.org/officeDocument/2006/relationships/hyperlink" Target="https://mentor.ieee.org/802.11/dcn/24/11-24-0909-00-00bn-r-twt-announcement-in-multi-bss-follow-up.pptx" TargetMode="External"/><Relationship Id="rId4" Type="http://schemas.openxmlformats.org/officeDocument/2006/relationships/hyperlink" Target="https://mentor.ieee.org/802.11/dcn/24/11-24-1871-01-00bn-erd-enhanced-reverse-direction-protocol-to-support-txop-sharing-and-low-latency-traffic-exchange.pptx" TargetMode="Externa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3" Type="http://schemas.openxmlformats.org/officeDocument/2006/relationships/hyperlink" Target="https://mentor.ieee.org/802.11/dcn/24/11-24-1871-01-00bn-erd-enhanced-reverse-direction-protocol-to-support-txop-sharing-and-low-latency-traffic-exchange.pptx" TargetMode="External"/><Relationship Id="rId7" Type="http://schemas.openxmlformats.org/officeDocument/2006/relationships/hyperlink" Target="https://mentor.ieee.org/802.11/dcn/24/11-24-1646-00-00bn-further-considerations-for-generalized-map-framework.pptx" TargetMode="External"/><Relationship Id="rId2" Type="http://schemas.openxmlformats.org/officeDocument/2006/relationships/hyperlink" Target="https://mentor.ieee.org/802.11/dcn/24/11-24-1978-01-00bn-detailed-text-proposal-on-low-latency-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346-02-00bn-considerations-for-multi-ap-sp-coordination.pptx" TargetMode="External"/><Relationship Id="rId5" Type="http://schemas.openxmlformats.org/officeDocument/2006/relationships/hyperlink" Target="https://mentor.ieee.org/802.11/dcn/24/11-24-1452-00-00bn-coordinated-measurement-follow-up.pptx" TargetMode="External"/><Relationship Id="rId4" Type="http://schemas.openxmlformats.org/officeDocument/2006/relationships/hyperlink" Target="https://mentor.ieee.org/802.11/dcn/24/11-24-0909-00-00bn-r-twt-announcement-in-multi-bss-follow-up.pptx" TargetMode="Externa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8" Type="http://schemas.openxmlformats.org/officeDocument/2006/relationships/hyperlink" Target="https://mentor.ieee.org/802.11/dcn/24/11-24-1346-02-00bn-considerations-for-multi-ap-sp-coordination.pptx" TargetMode="External"/><Relationship Id="rId3" Type="http://schemas.openxmlformats.org/officeDocument/2006/relationships/hyperlink" Target="https://mentor.ieee.org/802.11/dcn/24/11-24-2066-00-00bn-pdt-mac-acknolwedgement-procedure.docx" TargetMode="External"/><Relationship Id="rId7" Type="http://schemas.openxmlformats.org/officeDocument/2006/relationships/hyperlink" Target="https://mentor.ieee.org/802.11/dcn/24/11-24-1452-00-00bn-coordinated-measurement-follow-up.pptx" TargetMode="External"/><Relationship Id="rId2" Type="http://schemas.openxmlformats.org/officeDocument/2006/relationships/hyperlink" Target="https://mentor.ieee.org/802.11/dcn/24/11-24-2067-01-00bn-pdt-mac-uhr-bss-oper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909-00-00bn-r-twt-announcement-in-multi-bss-follow-up.pptx" TargetMode="External"/><Relationship Id="rId5" Type="http://schemas.openxmlformats.org/officeDocument/2006/relationships/hyperlink" Target="https://mentor.ieee.org/802.11/dcn/24/11-24-1871-01-00bn-erd-enhanced-reverse-direction-protocol-to-support-txop-sharing-and-low-latency-traffic-exchange.pptx" TargetMode="External"/><Relationship Id="rId4" Type="http://schemas.openxmlformats.org/officeDocument/2006/relationships/hyperlink" Target="https://mentor.ieee.org/802.11/dcn/25/11-25-0102-02-00bn-pdt-mac-mlme-for-mapc.docx" TargetMode="External"/><Relationship Id="rId9" Type="http://schemas.openxmlformats.org/officeDocument/2006/relationships/hyperlink" Target="https://mentor.ieee.org/802.11/dcn/24/11-24-1646-00-00bn-further-considerations-for-generalized-map-framework.pptx" TargetMode="Externa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8" Type="http://schemas.openxmlformats.org/officeDocument/2006/relationships/hyperlink" Target="https://mentor.ieee.org/802.11/dcn/24/11-24-1514-00-00bn-multi-ap-framework-for-c-sr.pptx" TargetMode="External"/><Relationship Id="rId13" Type="http://schemas.openxmlformats.org/officeDocument/2006/relationships/hyperlink" Target="https://mentor.ieee.org/802.11/dcn/24/11-24-1829-00-00bn-uhr-sig-signaling-for-cobf.pptx" TargetMode="External"/><Relationship Id="rId18" Type="http://schemas.openxmlformats.org/officeDocument/2006/relationships/hyperlink" Target="https://mentor.ieee.org/802.11/dcn/24/11-24-1842-01-00bn-consideration-on-cascading-channel-switching-for-npca.pptx" TargetMode="External"/><Relationship Id="rId3" Type="http://schemas.openxmlformats.org/officeDocument/2006/relationships/hyperlink" Target="https://mentor.ieee.org/802.11/dcn/24/11-24-1713-00-00bn-further-considerations-for-generalized-map-framework-follow-up.pptx" TargetMode="External"/><Relationship Id="rId7" Type="http://schemas.openxmlformats.org/officeDocument/2006/relationships/hyperlink" Target="https://mentor.ieee.org/802.11/dcn/24/11-24-1877-00-00bn-multi-ap-coordination-ap-identifier.pptx" TargetMode="External"/><Relationship Id="rId12" Type="http://schemas.openxmlformats.org/officeDocument/2006/relationships/hyperlink" Target="https://mentor.ieee.org/802.11/dcn/24/11-24-1897-00-00bn-control-frame-protection-keys.pptx" TargetMode="External"/><Relationship Id="rId17" Type="http://schemas.openxmlformats.org/officeDocument/2006/relationships/hyperlink" Target="https://mentor.ieee.org/802.11/dcn/24/11-24-1838-00-00bn-considerations-on-coordinated-npca.pptx" TargetMode="External"/><Relationship Id="rId2" Type="http://schemas.openxmlformats.org/officeDocument/2006/relationships/hyperlink" Target="https://mentor.ieee.org/802.11/dcn/24/11-24-1693-00-00bn-the-mapc-security-framework.pptx" TargetMode="External"/><Relationship Id="rId16" Type="http://schemas.openxmlformats.org/officeDocument/2006/relationships/hyperlink" Target="https://mentor.ieee.org/802.11/dcn/24/11-24-1783-00-00bn-npca-listening-channel.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62-00-00bn-control-frames-and-mapc-for-colocated-bssid-set.pptx" TargetMode="External"/><Relationship Id="rId11" Type="http://schemas.openxmlformats.org/officeDocument/2006/relationships/hyperlink" Target="https://mentor.ieee.org/802.11/dcn/24/11-24-1661-00-00bn-control-frame-protection-in-multiple-bssid.pptx" TargetMode="External"/><Relationship Id="rId5" Type="http://schemas.openxmlformats.org/officeDocument/2006/relationships/hyperlink" Target="https://mentor.ieee.org/802.11/dcn/24/11-24-1849-00-00bn-management-of-the-established-multi-ap-coordination.pptx" TargetMode="External"/><Relationship Id="rId15" Type="http://schemas.openxmlformats.org/officeDocument/2006/relationships/hyperlink" Target="https://mentor.ieee.org/802.11/dcn/24/11-24-1706-00-00bn-multi-user-edca-parameter-management-in-npca-operation.pptx" TargetMode="External"/><Relationship Id="rId10" Type="http://schemas.openxmlformats.org/officeDocument/2006/relationships/hyperlink" Target="https://mentor.ieee.org/802.11/dcn/24/11-24-1701-00-00bn-nav-protection-for-c-tdma-follow-up.pptx" TargetMode="External"/><Relationship Id="rId19" Type="http://schemas.openxmlformats.org/officeDocument/2006/relationships/hyperlink" Target="https://mentor.ieee.org/802.11/dcn/24/11-24-1696-00-00bn-positive-ackonwlegement-to-the-reception-of-correct-phy-header.pptx" TargetMode="External"/><Relationship Id="rId4" Type="http://schemas.openxmlformats.org/officeDocument/2006/relationships/hyperlink" Target="https://mentor.ieee.org/802.11/dcn/24/11-24-1761-00-00bn-aspects-of-m-ap-coordination-agreement.pptx" TargetMode="External"/><Relationship Id="rId9" Type="http://schemas.openxmlformats.org/officeDocument/2006/relationships/hyperlink" Target="https://mentor.ieee.org/802.11/dcn/24/11-24-1651-00-00bn-coordinated-tdma-analysis-for-time-sensitive-traffic-follow-up.pptx" TargetMode="External"/><Relationship Id="rId14" Type="http://schemas.openxmlformats.org/officeDocument/2006/relationships/hyperlink" Target="https://mentor.ieee.org/802.11/dcn/24/11-24-1699-00-00bn-considerations-on-npca.pptx" TargetMode="Externa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4/11-24-2030-07-00bn-pdt-mac-coordinated-beamforming.docx" TargetMode="External"/><Relationship Id="rId2" Type="http://schemas.openxmlformats.org/officeDocument/2006/relationships/hyperlink" Target="https://mentor.ieee.org/802.11/dcn/24/11-24-2026-04-00bn-pdt-joint-mlme-sap.docx" TargetMode="External"/><Relationship Id="rId1" Type="http://schemas.openxmlformats.org/officeDocument/2006/relationships/slideLayout" Target="../slideLayouts/slideLayout2.xml"/><Relationship Id="rId5" Type="http://schemas.openxmlformats.org/officeDocument/2006/relationships/hyperlink" Target="https://mentor.ieee.org/802.11/dcn/24/11-24-2133-03-00bn-pdt-joint-trigger-frame.docx" TargetMode="External"/><Relationship Id="rId4" Type="http://schemas.openxmlformats.org/officeDocument/2006/relationships/hyperlink" Target="https://mentor.ieee.org/802.11/dcn/24/11-24-2029-01-00bn-pdt-joint-mib.docx" TargetMode="External"/></Relationships>
</file>

<file path=ppt/slides/_rels/slide125.xml.rels><?xml version="1.0" encoding="UTF-8" standalone="yes"?>
<Relationships xmlns="http://schemas.openxmlformats.org/package/2006/relationships"><Relationship Id="rId2" Type="http://schemas.openxmlformats.org/officeDocument/2006/relationships/hyperlink" Target="https://mentor.ieee.org/802.11/dcn/25/11-25-0014-06-00bn-tgbn-motions-list-part-2.pptx" TargetMode="Externa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0.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1881-00-00bn-pdt-mac-seamless-roaming.docx" TargetMode="External"/><Relationship Id="rId13" Type="http://schemas.openxmlformats.org/officeDocument/2006/relationships/hyperlink" Target="https://mentor.ieee.org/802.11/dcn/24/11-24-2031-00-00bn-pdt-mac-coordinated-spatial-reuse.docx" TargetMode="External"/><Relationship Id="rId3" Type="http://schemas.openxmlformats.org/officeDocument/2006/relationships/hyperlink" Target="https://mentor.ieee.org/802.11/dcn/24/11-24-2028-00-00bn-pdt-joint-sounding-procedure.docx" TargetMode="External"/><Relationship Id="rId7" Type="http://schemas.openxmlformats.org/officeDocument/2006/relationships/hyperlink" Target="https://mentor.ieee.org/802.11/dcn/24/11-24-2026-00-00bn-pdt-joint-mlme-sap.docx" TargetMode="External"/><Relationship Id="rId12" Type="http://schemas.openxmlformats.org/officeDocument/2006/relationships/hyperlink" Target="https://mentor.ieee.org/802.11/dcn/24/11-24-2049-00-00bn-pdt-mac-m-ap-coordination-framework.docx" TargetMode="External"/><Relationship Id="rId2" Type="http://schemas.openxmlformats.org/officeDocument/2006/relationships/hyperlink" Target="https://mentor.ieee.org/802.11/dcn/24/11-24-2030-00-00bn-pdt-mac-coordinated-beamforming.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2133-01-00bn-pdt-joint-trigger-frame.docx" TargetMode="External"/><Relationship Id="rId11" Type="http://schemas.openxmlformats.org/officeDocument/2006/relationships/hyperlink" Target="https://mentor.ieee.org/802.11/dcn/24/11-24-2022-00-00bn-pdt-mac-bsr-enhancement.docx" TargetMode="External"/><Relationship Id="rId5" Type="http://schemas.openxmlformats.org/officeDocument/2006/relationships/hyperlink" Target="https://mentor.ieee.org/802.11/dcn/24/11-24-2029-00-00bn-pdt-joint-mib.docx" TargetMode="External"/><Relationship Id="rId15" Type="http://schemas.openxmlformats.org/officeDocument/2006/relationships/hyperlink" Target="https://mentor.ieee.org/802.11/dcn/24/11-24-1966-00-00bn-pdt-mac-crtwt.docx" TargetMode="External"/><Relationship Id="rId10" Type="http://schemas.openxmlformats.org/officeDocument/2006/relationships/hyperlink" Target="https://mentor.ieee.org/802.11/dcn/24/11-24-1762-05-00bn-pdt-mac-npca.docx" TargetMode="External"/><Relationship Id="rId4" Type="http://schemas.openxmlformats.org/officeDocument/2006/relationships/hyperlink" Target="https://mentor.ieee.org/802.11/dcn/24/11-24-2010-00-00bn-pdt-phy-nominal-packet-padding-selection.docx" TargetMode="External"/><Relationship Id="rId9" Type="http://schemas.openxmlformats.org/officeDocument/2006/relationships/hyperlink" Target="https://mentor.ieee.org/802.11/dcn/24/11-24-2016-00-00bn-pdt-mac-power-save.docx" TargetMode="External"/><Relationship Id="rId14" Type="http://schemas.openxmlformats.org/officeDocument/2006/relationships/hyperlink" Target="https://mentor.ieee.org/802.11/dcn/24/11-24-1961-00-00bn-pdt-mac-c-tdma.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1981-03-00bn-pdt-elr.docx" TargetMode="External"/><Relationship Id="rId3" Type="http://schemas.openxmlformats.org/officeDocument/2006/relationships/hyperlink" Target="https://mentor.ieee.org/802.11/dcn/24/11-24-2056-00-00bn-pdt-mac-twt-sp-management.docx" TargetMode="External"/><Relationship Id="rId7" Type="http://schemas.openxmlformats.org/officeDocument/2006/relationships/hyperlink" Target="https://mentor.ieee.org/802.11/dcn/25/11-25-0102-02-00bn-pdt-mac-mlme-for-mapc.docx" TargetMode="External"/><Relationship Id="rId2" Type="http://schemas.openxmlformats.org/officeDocument/2006/relationships/hyperlink" Target="https://mentor.ieee.org/802.11/dcn/24/11-24-2040-00-00bn-pdt-mac-coexistence.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088-00-00bn-pdt-mac-p2p.docx" TargetMode="External"/><Relationship Id="rId11" Type="http://schemas.openxmlformats.org/officeDocument/2006/relationships/hyperlink" Target="https://mentor.ieee.org/802.11/dcn/24/11-24-1992-01-00bn-pdt-phy-longer-ldpc-coding.docx" TargetMode="External"/><Relationship Id="rId5" Type="http://schemas.openxmlformats.org/officeDocument/2006/relationships/hyperlink" Target="https://mentor.ieee.org/802.11/dcn/24/11-24-2007-00-00bn-pdt-mac-p-edca.docx" TargetMode="External"/><Relationship Id="rId10" Type="http://schemas.openxmlformats.org/officeDocument/2006/relationships/hyperlink" Target="https://mentor.ieee.org/802.11/dcn/24/11-24-1985-00-00bn-pdt-phy-unequal-modulation-ueqm-and-new-mcs.docx" TargetMode="External"/><Relationship Id="rId4" Type="http://schemas.openxmlformats.org/officeDocument/2006/relationships/hyperlink" Target="https://mentor.ieee.org/802.11/dcn/24/11-24-2020-00-00bn-pdt-for-uhr-mac-introduction-section.docx" TargetMode="External"/><Relationship Id="rId9" Type="http://schemas.openxmlformats.org/officeDocument/2006/relationships/hyperlink" Target="https://mentor.ieee.org/802.11/dcn/24/11-24-2046-00-00bn-draft-text-on-dru.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2011-00-00bn-pdt-phy-timing-related-parameters.docx" TargetMode="External"/><Relationship Id="rId3" Type="http://schemas.openxmlformats.org/officeDocument/2006/relationships/hyperlink" Target="https://mentor.ieee.org/802.11/dcn/24/11-24-2135-00-00bn-pdt-phy-null-subcarriers.docx" TargetMode="External"/><Relationship Id="rId7" Type="http://schemas.openxmlformats.org/officeDocument/2006/relationships/hyperlink" Target="https://mentor.ieee.org/802.11/dcn/24/11-24-2023-00-00bn-pdt-phy-overview-of-the-ppdu-encoding-process.docx" TargetMode="External"/><Relationship Id="rId2" Type="http://schemas.openxmlformats.org/officeDocument/2006/relationships/hyperlink" Target="https://mentor.ieee.org/802.11/dcn/24/11-24-2005-00-00bn-pdt-phy-introduction.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2017-00-00bn-pdt-phy-transmitter-block-diagram.docx" TargetMode="External"/><Relationship Id="rId5" Type="http://schemas.openxmlformats.org/officeDocument/2006/relationships/hyperlink" Target="https://mentor.ieee.org/802.11/dcn/24/11-24-2032-01-00bn-pdt-phy-uhr-ppdu-format.docx" TargetMode="External"/><Relationship Id="rId10" Type="http://schemas.openxmlformats.org/officeDocument/2006/relationships/hyperlink" Target="https://mentor.ieee.org/802.11/dcn/24/11-24-2009-00-00bn-pdt-phy-uhr-sig.docx" TargetMode="External"/><Relationship Id="rId4" Type="http://schemas.openxmlformats.org/officeDocument/2006/relationships/hyperlink" Target="https://mentor.ieee.org/802.11/dcn/24/11-24-2025-00-00bn-pdt-phy-ru-and-mru-restrictions-for-20-mhz-operation.docx" TargetMode="External"/><Relationship Id="rId9" Type="http://schemas.openxmlformats.org/officeDocument/2006/relationships/hyperlink" Target="https://mentor.ieee.org/802.11/dcn/24/11-24-1977-06-00bn-pdt-phy-u-sig.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2042-02-0amp-further-discussion-on-amp-par.pptx" TargetMode="External"/><Relationship Id="rId2" Type="http://schemas.openxmlformats.org/officeDocument/2006/relationships/hyperlink" Target="https://mentor.ieee.org/802.11/dcn/24/11-24-2012-01-00bn-pdt-phy-packet-extension.docx" TargetMode="External"/><Relationship Id="rId1" Type="http://schemas.openxmlformats.org/officeDocument/2006/relationships/slideLayout" Target="../slideLayouts/slideLayout5.xml"/><Relationship Id="rId4" Type="http://schemas.openxmlformats.org/officeDocument/2006/relationships/hyperlink" Target="https://mentor.ieee.org/802.11/dcn/24/11-24-2015-05-00bn-pdt-phy-cobf.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4/11-24-1651-00-00bn-coordinated-tdma-analysis-for-time-sensitive-traffic-follow-up.pptx" TargetMode="External"/><Relationship Id="rId3" Type="http://schemas.openxmlformats.org/officeDocument/2006/relationships/hyperlink" Target="https://mentor.ieee.org/802.11/dcn/24/11-24-1591-00-00bn-thoughts-on-seamless-roaming-and-npca.pptx" TargetMode="External"/><Relationship Id="rId7" Type="http://schemas.openxmlformats.org/officeDocument/2006/relationships/hyperlink" Target="https://mentor.ieee.org/802.11/dcn/24/11-24-1646-00-00bn-further-considerations-for-generalized-map-framework.pptx" TargetMode="External"/><Relationship Id="rId2" Type="http://schemas.openxmlformats.org/officeDocument/2006/relationships/hyperlink" Target="https://mentor.ieee.org/802.11/dcn/24/11-24-1453-00-00bn-concurrent-messaging.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624-00-00bn-sn-assignment-and-inter-ap-mld-interaction-for-seamless-roaming.pptx" TargetMode="External"/><Relationship Id="rId5" Type="http://schemas.openxmlformats.org/officeDocument/2006/relationships/hyperlink" Target="https://mentor.ieee.org/802.11/dcn/24/11-24-1346-02-00bn-considerations-for-multi-ap-sp-coordination.pptx" TargetMode="External"/><Relationship Id="rId4" Type="http://schemas.openxmlformats.org/officeDocument/2006/relationships/hyperlink" Target="https://mentor.ieee.org/802.11/dcn/24/11-24-1452-00-00bn-coordinated-measurement-follow-up.pptx" TargetMode="External"/><Relationship Id="rId9" Type="http://schemas.openxmlformats.org/officeDocument/2006/relationships/hyperlink" Target="https://mentor.ieee.org/802.11/dcn/24/11-24-1661-00-00bn-control-frame-protection-in-multiple-bssid.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4/11-24-1701-00-00bn-nav-protection-for-c-tdma-follow-up.pptx" TargetMode="External"/><Relationship Id="rId13" Type="http://schemas.openxmlformats.org/officeDocument/2006/relationships/hyperlink" Target="https://mentor.ieee.org/802.11/dcn/24/11-24-1746-00-00bn-comparision-between-enhanced-fast-bss-transition-and-smd.pptx" TargetMode="External"/><Relationship Id="rId3" Type="http://schemas.openxmlformats.org/officeDocument/2006/relationships/hyperlink" Target="https://mentor.ieee.org/802.11/dcn/24/11-24-1692-00-00bn-usage-of-expiration-time-for-ll-traffic.pptx" TargetMode="External"/><Relationship Id="rId7" Type="http://schemas.openxmlformats.org/officeDocument/2006/relationships/hyperlink" Target="https://mentor.ieee.org/802.11/dcn/24/11-24-1699-00-00bn-considerations-on-npca.pptx" TargetMode="External"/><Relationship Id="rId12" Type="http://schemas.openxmlformats.org/officeDocument/2006/relationships/hyperlink" Target="https://mentor.ieee.org/802.11/dcn/24/11-24-1740-00-00bn-ul-data-transmission-for-seamless-roaming.pptx" TargetMode="External"/><Relationship Id="rId2" Type="http://schemas.openxmlformats.org/officeDocument/2006/relationships/hyperlink" Target="https://mentor.ieee.org/802.11/dcn/24/11-24-1829-00-00bn-uhr-sig-signaling-for-cobf.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696-00-00bn-positive-ackonwlegement-to-the-reception-of-correct-phy-header.pptx" TargetMode="External"/><Relationship Id="rId11" Type="http://schemas.openxmlformats.org/officeDocument/2006/relationships/hyperlink" Target="https://mentor.ieee.org/802.11/dcn/24/11-24-1733-00-00bn-txop-sharing-for-multi-ap-scenarios.pptx" TargetMode="External"/><Relationship Id="rId5" Type="http://schemas.openxmlformats.org/officeDocument/2006/relationships/hyperlink" Target="https://mentor.ieee.org/802.11/dcn/24/11-24-1694-02-00bn-the-trust-model-between-sta-and-obss-ap-in-mapc-scheme.pptx" TargetMode="External"/><Relationship Id="rId10" Type="http://schemas.openxmlformats.org/officeDocument/2006/relationships/hyperlink" Target="https://mentor.ieee.org/802.11/dcn/24/11-24-1713-00-00bn-further-considerations-for-generalized-map-framework-follow-up.pptx" TargetMode="External"/><Relationship Id="rId4" Type="http://schemas.openxmlformats.org/officeDocument/2006/relationships/hyperlink" Target="https://mentor.ieee.org/802.11/dcn/24/11-24-1693-00-00bn-the-mapc-security-framework.pptx" TargetMode="External"/><Relationship Id="rId9" Type="http://schemas.openxmlformats.org/officeDocument/2006/relationships/hyperlink" Target="https://mentor.ieee.org/802.11/dcn/24/11-24-1706-00-00bn-multi-user-edca-parameter-management-in-npca-operation.pptx" TargetMode="External"/><Relationship Id="rId14" Type="http://schemas.openxmlformats.org/officeDocument/2006/relationships/hyperlink" Target="https://mentor.ieee.org/802.11/dcn/24/11-24-1748-01-00bn-discussion-on-transmission-of-elr-sig.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4/11-24-1785-00-00bn-interference-mitigation-pilots-definitions.pptx" TargetMode="External"/><Relationship Id="rId13" Type="http://schemas.openxmlformats.org/officeDocument/2006/relationships/hyperlink" Target="https://mentor.ieee.org/802.11/dcn/24/11-24-1838-00-00bn-considerations-on-coordinated-npca.pptx" TargetMode="External"/><Relationship Id="rId3" Type="http://schemas.openxmlformats.org/officeDocument/2006/relationships/hyperlink" Target="https://mentor.ieee.org/802.11/dcn/24/11-24-1766-00-00bn-pilot-value-design-for-elr-ppdu.pptx" TargetMode="External"/><Relationship Id="rId7" Type="http://schemas.openxmlformats.org/officeDocument/2006/relationships/hyperlink" Target="https://mentor.ieee.org/802.11/dcn/24/11-24-1783-00-00bn-npca-listening-channel.pptx" TargetMode="External"/><Relationship Id="rId12" Type="http://schemas.openxmlformats.org/officeDocument/2006/relationships/hyperlink" Target="https://mentor.ieee.org/802.11/dcn/24/11-24-1836-01-00bn-on-cobf-capabilities.pptx" TargetMode="External"/><Relationship Id="rId2" Type="http://schemas.openxmlformats.org/officeDocument/2006/relationships/hyperlink" Target="https://mentor.ieee.org/802.11/dcn/24/11-24-1764-00-00bn-elr-ppdu-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778-00-00bn-distributed-ru-distortion-beamforming-power-control.pptx" TargetMode="External"/><Relationship Id="rId11" Type="http://schemas.openxmlformats.org/officeDocument/2006/relationships/hyperlink" Target="https://mentor.ieee.org/802.11/dcn/24/11-24-1827-00-00bn-on-ofdma-mu-mimo.pptx" TargetMode="External"/><Relationship Id="rId5" Type="http://schemas.openxmlformats.org/officeDocument/2006/relationships/hyperlink" Target="https://mentor.ieee.org/802.11/dcn/24/11-24-1777-00-00bn-in-device-coexistence-use-cases-follow-up.pptx" TargetMode="External"/><Relationship Id="rId10" Type="http://schemas.openxmlformats.org/officeDocument/2006/relationships/hyperlink" Target="https://mentor.ieee.org/802.11/dcn/24/11-24-1817-00-00bn-providing-priority-when-addressingidc-issues.pptx" TargetMode="External"/><Relationship Id="rId4" Type="http://schemas.openxmlformats.org/officeDocument/2006/relationships/hyperlink" Target="https://mentor.ieee.org/802.11/dcn/24/11-24-1768-00-00bn-ul-dl-indication-for-elr-ppdu.pptx" TargetMode="External"/><Relationship Id="rId9" Type="http://schemas.openxmlformats.org/officeDocument/2006/relationships/hyperlink" Target="https://mentor.ieee.org/802.11/dcn/24/11-24-1809-00-00bn-evaluation-of-c-sr-types.pptx" TargetMode="External"/><Relationship Id="rId14" Type="http://schemas.openxmlformats.org/officeDocument/2006/relationships/hyperlink" Target="https://mentor.ieee.org/802.11/dcn/24/11-24-1841-00-00bn-uhr-elr-design-open-topics.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4/11-24-1863-00-00bn-performance-benefits-of-dso.pptx" TargetMode="External"/><Relationship Id="rId3" Type="http://schemas.openxmlformats.org/officeDocument/2006/relationships/hyperlink" Target="https://mentor.ieee.org/802.11/dcn/24/11-24-1848-00-00bn-frame-exchange-sequences-for-in-device-coexistence.pptx" TargetMode="External"/><Relationship Id="rId7" Type="http://schemas.openxmlformats.org/officeDocument/2006/relationships/hyperlink" Target="https://mentor.ieee.org/802.11/dcn/24/11-24-1862-00-00bn-control-frames-and-mapc-for-colocated-bssid-set.pptx" TargetMode="External"/><Relationship Id="rId2" Type="http://schemas.openxmlformats.org/officeDocument/2006/relationships/hyperlink" Target="https://mentor.ieee.org/802.11/dcn/24/11-24-1842-01-00bn-consideration-on-cascading-channel-switching-for-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51-00-00bn-context-transfer-per-tid-for-seamless-roaming.pptx" TargetMode="External"/><Relationship Id="rId5" Type="http://schemas.openxmlformats.org/officeDocument/2006/relationships/hyperlink" Target="https://mentor.ieee.org/802.11/dcn/24/11-24-1850-00-00bn-mid-range-support-for-elr-ppdu.pptx" TargetMode="External"/><Relationship Id="rId4" Type="http://schemas.openxmlformats.org/officeDocument/2006/relationships/hyperlink" Target="https://mentor.ieee.org/802.11/dcn/24/11-24-1849-00-00bn-management-of-the-established-multi-ap-coordination.ppt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4/11-24-1882-00-00bn-link-setup-for-seamless-roaming.pptx" TargetMode="External"/><Relationship Id="rId3" Type="http://schemas.openxmlformats.org/officeDocument/2006/relationships/hyperlink" Target="https://mentor.ieee.org/802.11/dcn/24/11-24-1871-01-00bn-erd-enhanced-reverse-direction-protocol-to-support-txop-sharing-and-low-latency-traffic-exchange.pptx" TargetMode="External"/><Relationship Id="rId7" Type="http://schemas.openxmlformats.org/officeDocument/2006/relationships/hyperlink" Target="https://mentor.ieee.org/802.11/dcn/24/11-24-1878-00-00bn-obss-bandwidth-ambiguity-in-npca.pptx" TargetMode="External"/><Relationship Id="rId2" Type="http://schemas.openxmlformats.org/officeDocument/2006/relationships/hyperlink" Target="https://mentor.ieee.org/802.11/dcn/24/11-24-1870-00-00bn-on-the-scalability-and-overhead-of-utilizing-polling-for-soliciting-sta-s-needs-for-uplink-low-latency-transmi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77-00-00bn-multi-ap-coordination-ap-identifier.pptx" TargetMode="External"/><Relationship Id="rId11" Type="http://schemas.openxmlformats.org/officeDocument/2006/relationships/hyperlink" Target="https://mentor.ieee.org/802.11/dcn/24/11-24-1886-00-00bn-npca-with-emlsr-dps-coex-mode.pptx" TargetMode="External"/><Relationship Id="rId5" Type="http://schemas.openxmlformats.org/officeDocument/2006/relationships/hyperlink" Target="https://mentor.ieee.org/802.11/dcn/24/11-24-1875-00-00bn-mlmd-architecture.pptx" TargetMode="External"/><Relationship Id="rId10" Type="http://schemas.openxmlformats.org/officeDocument/2006/relationships/hyperlink" Target="https://mentor.ieee.org/802.11/dcn/24/11-24-1885-01-00bn-npca-hidden-node-problem.pptx" TargetMode="External"/><Relationship Id="rId4" Type="http://schemas.openxmlformats.org/officeDocument/2006/relationships/hyperlink" Target="https://mentor.ieee.org/802.11/dcn/24/11-24-1872-00-00bn-opportunistic-channel-access-mechanism-for-buffer-reporting.pptx" TargetMode="External"/><Relationship Id="rId9" Type="http://schemas.openxmlformats.org/officeDocument/2006/relationships/hyperlink" Target="https://mentor.ieee.org/802.11/dcn/24/11-24-1883-00-00bn-seamless-roaming.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1897-00-00bn-control-frame-protection-keys.pptx" TargetMode="External"/><Relationship Id="rId2" Type="http://schemas.openxmlformats.org/officeDocument/2006/relationships/hyperlink" Target="https://mentor.ieee.org/802.11/dcn/24/11-24-1895-00-00bn-power-save-operation-and-ap-behaviour-for-coex-unavailability.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1899-00-00bn-uhr-scs-enhancements.pptx" TargetMode="External"/><Relationship Id="rId4" Type="http://schemas.openxmlformats.org/officeDocument/2006/relationships/hyperlink" Target="https://mentor.ieee.org/802.11/dcn/24/11-24-1898-00-00bn-low-latency-roaming-flow.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d5xo5D"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4/11-24-2050-01-00bn-uhr-txop-power-save-for-the-sta-low-power.pptx" TargetMode="External"/><Relationship Id="rId2" Type="http://schemas.openxmlformats.org/officeDocument/2006/relationships/hyperlink" Target="https://mentor.ieee.org/802.11/dcn/24/11-24-1095-01-00bn-practical-mapc-scenario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2051-01-00bn-negotiable-ampdu-operations-for-the-sta-power-save.ppt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4/11-24-1988-15-00bn-nov-jan-tgbn-teleconference-agenda.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2138-03-00bn-tgbn-december-2024-january-2025-teleconferences-minutes.docx" TargetMode="External"/><Relationship Id="rId2" Type="http://schemas.openxmlformats.org/officeDocument/2006/relationships/hyperlink" Target="https://mentor.ieee.org/802.11/dcn/24/11-24-2019-00-00bn-tgbn-november-2024-meeting-minutes.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5/11-25-0108-00-00bn-enhanced-edca-for-improved-collision-avoidance-and-latency-improvement.pptx" TargetMode="External"/><Relationship Id="rId3" Type="http://schemas.openxmlformats.org/officeDocument/2006/relationships/hyperlink" Target="https://mentor.ieee.org/802.11/dcn/24/11-24-2028-00-00bn-pdt-joint-sounding-procedure.docx" TargetMode="External"/><Relationship Id="rId7" Type="http://schemas.openxmlformats.org/officeDocument/2006/relationships/hyperlink" Target="https://mentor.ieee.org/802.11/dcn/24/11-24-1809-00-00bn-evaluation-of-c-sr-types.pptx" TargetMode="External"/><Relationship Id="rId2" Type="http://schemas.openxmlformats.org/officeDocument/2006/relationships/hyperlink" Target="https://mentor.ieee.org/802.11/dcn/24/11-24-2030-00-00bn-pdt-mac-coordinated-beamform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133-01-00bn-pdt-joint-trigger-frame.docx" TargetMode="External"/><Relationship Id="rId5" Type="http://schemas.openxmlformats.org/officeDocument/2006/relationships/hyperlink" Target="https://mentor.ieee.org/802.11/dcn/24/11-24-2029-00-00bn-pdt-joint-mib.docx" TargetMode="External"/><Relationship Id="rId4" Type="http://schemas.openxmlformats.org/officeDocument/2006/relationships/hyperlink" Target="https://mentor.ieee.org/802.11/dcn/24/11-24-2010-00-00bn-pdt-phy-nominal-packet-padding-selection.doc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4/11-24-1768-00-00bn-ul-dl-indication-for-elr-ppdu.pptx" TargetMode="External"/><Relationship Id="rId3" Type="http://schemas.openxmlformats.org/officeDocument/2006/relationships/hyperlink" Target="https://mentor.ieee.org/802.11/dcn/24/11-24-1992-01-00bn-pdt-phy-longer-ldpc-coding.docx" TargetMode="External"/><Relationship Id="rId7" Type="http://schemas.openxmlformats.org/officeDocument/2006/relationships/hyperlink" Target="https://mentor.ieee.org/802.11/dcn/24/11-24-1766-00-00bn-pilot-value-design-for-elr-ppdu.pptx" TargetMode="External"/><Relationship Id="rId2" Type="http://schemas.openxmlformats.org/officeDocument/2006/relationships/hyperlink" Target="https://mentor.ieee.org/802.11/dcn/24/11-24-2046-00-00bn-draft-text-on-dru.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64-00-00bn-elr-ppdu-follow-up.pptx" TargetMode="External"/><Relationship Id="rId5" Type="http://schemas.openxmlformats.org/officeDocument/2006/relationships/hyperlink" Target="https://mentor.ieee.org/802.11/dcn/24/11-24-1748-01-00bn-discussion-on-transmission-of-elr-sig.pptx" TargetMode="External"/><Relationship Id="rId4" Type="http://schemas.openxmlformats.org/officeDocument/2006/relationships/hyperlink" Target="https://mentor.ieee.org/802.11/dcn/24/11-24-2032-01-00bn-pdt-phy-uhr-ppdu-format.docx" TargetMode="External"/><Relationship Id="rId9" Type="http://schemas.openxmlformats.org/officeDocument/2006/relationships/hyperlink" Target="https://mentor.ieee.org/802.11/dcn/24/11-24-1841-00-00bn-uhr-elr-design-open-topics.pptx"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4/11-24-1827-00-00bn-on-ofdma-mu-mimo.ppt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hyperlink" Target="https://mentor.ieee.org/802.11/dcn/24/11-24-1857-00-00bn-enhancements-for-roaming-process.pptx" TargetMode="External"/><Relationship Id="rId3" Type="http://schemas.openxmlformats.org/officeDocument/2006/relationships/hyperlink" Target="https://mentor.ieee.org/802.11/dcn/24/11-24-1961-00-00bn-pdt-mac-c-tdma.docx" TargetMode="External"/><Relationship Id="rId7" Type="http://schemas.openxmlformats.org/officeDocument/2006/relationships/hyperlink" Target="https://mentor.ieee.org/802.11/dcn/24/11-24-1851-00-00bn-context-transfer-per-tid-for-seamless-roaming.pptx" TargetMode="External"/><Relationship Id="rId2" Type="http://schemas.openxmlformats.org/officeDocument/2006/relationships/hyperlink" Target="https://mentor.ieee.org/802.11/dcn/24/11-24-2022-00-00bn-pdt-mac-bsr-enhanc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46-00-00bn-comparision-between-enhanced-fast-bss-transition-and-smd.pptx" TargetMode="External"/><Relationship Id="rId5" Type="http://schemas.openxmlformats.org/officeDocument/2006/relationships/hyperlink" Target="https://mentor.ieee.org/802.11/dcn/24/11-24-1591-00-00bn-thoughts-on-seamless-roaming-and-npca.pptx" TargetMode="External"/><Relationship Id="rId10" Type="http://schemas.openxmlformats.org/officeDocument/2006/relationships/hyperlink" Target="https://mentor.ieee.org/802.11/dcn/24/11-24-1879-00-00bn-proposals-for-expeditious-discovery-of-aps-for-initial-association-and-roaming.pptx" TargetMode="External"/><Relationship Id="rId4" Type="http://schemas.openxmlformats.org/officeDocument/2006/relationships/hyperlink" Target="https://mentor.ieee.org/802.11/dcn/24/11-24-2007-00-00bn-pdt-mac-p-edca.docx" TargetMode="External"/><Relationship Id="rId9" Type="http://schemas.openxmlformats.org/officeDocument/2006/relationships/hyperlink" Target="https://mentor.ieee.org/802.11/dcn/24/11-24-1875-00-00bn-mlmd-architecture.pptx" TargetMode="External"/></Relationships>
</file>

<file path=ppt/slides/_rels/slide56.xml.rels><?xml version="1.0" encoding="UTF-8" standalone="yes"?>
<Relationships xmlns="http://schemas.openxmlformats.org/package/2006/relationships"><Relationship Id="rId3" Type="http://schemas.openxmlformats.org/officeDocument/2006/relationships/hyperlink" Target="https://mentor.ieee.org/802.11/dcn/23/11-23-2212-01-00bn-r-twt-protection-in-11bn.pptx" TargetMode="External"/><Relationship Id="rId2" Type="http://schemas.openxmlformats.org/officeDocument/2006/relationships/hyperlink" Target="https://mentor.ieee.org/802.11/dcn/24/11-24-1457-00-00bn-r-twt-sharing.ppt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4/11-24-2072-00-00bn-nc-mlo-smd-architecture.ppt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8" Type="http://schemas.openxmlformats.org/officeDocument/2006/relationships/hyperlink" Target="https://mentor.ieee.org/802.11/dcn/25/11-25-0059-00-00bn-elr-fragmentation-support-and-channel-access.pptx" TargetMode="External"/><Relationship Id="rId3" Type="http://schemas.openxmlformats.org/officeDocument/2006/relationships/hyperlink" Target="https://mentor.ieee.org/802.11/dcn/24/11-24-2009-00-00bn-pdt-phy-uhr-sig.docx" TargetMode="External"/><Relationship Id="rId7" Type="http://schemas.openxmlformats.org/officeDocument/2006/relationships/hyperlink" Target="https://mentor.ieee.org/802.11/dcn/25/11-25-0009-00-00bn-discussion-on-transmission-of-pe-in-elr-ppdu.pptx" TargetMode="External"/><Relationship Id="rId2" Type="http://schemas.openxmlformats.org/officeDocument/2006/relationships/hyperlink" Target="https://mentor.ieee.org/802.11/dcn/24/11-24-2017-00-00bn-pdt-phy-transmitter-block-diagram.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61-00-00bn-discussion-on-spatial-reuse-and-elr-transmission.pptx" TargetMode="External"/><Relationship Id="rId5" Type="http://schemas.openxmlformats.org/officeDocument/2006/relationships/hyperlink" Target="https://mentor.ieee.org/802.11/dcn/24/11-24-1850-00-00bn-mid-range-support-for-elr-ppdu.pptx" TargetMode="External"/><Relationship Id="rId4" Type="http://schemas.openxmlformats.org/officeDocument/2006/relationships/hyperlink" Target="https://mentor.ieee.org/802.11/dcn/24/11-24-2027-00-00bn-pdt-phy-service-interface.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8" Type="http://schemas.openxmlformats.org/officeDocument/2006/relationships/hyperlink" Target="https://mentor.ieee.org/802.11/dcn/24/11-24-1851-01-00bn-context-transfer-per-tid-for-seamless-roaming.pptx" TargetMode="External"/><Relationship Id="rId3" Type="http://schemas.openxmlformats.org/officeDocument/2006/relationships/hyperlink" Target="https://mentor.ieee.org/802.11/dcn/24/11-24-2016-01-00bn-pdt-mac-power-save.docx" TargetMode="External"/><Relationship Id="rId7" Type="http://schemas.openxmlformats.org/officeDocument/2006/relationships/hyperlink" Target="https://mentor.ieee.org/802.11/dcn/24/11-24-1746-03-00bn-comparision-between-enhanced-fast-bss-transition-and-smd.pptx" TargetMode="External"/><Relationship Id="rId12" Type="http://schemas.openxmlformats.org/officeDocument/2006/relationships/hyperlink" Target="https://mentor.ieee.org/802.11/dcn/24/11-24-1879-01-00bn-proposals-for-expeditious-discovery-of-aps-for-initial-association-and-roaming.pptx" TargetMode="External"/><Relationship Id="rId2" Type="http://schemas.openxmlformats.org/officeDocument/2006/relationships/hyperlink" Target="https://mentor.ieee.org/802.11/dcn/24/11-24-1881-05-00bn-pdt-mac-seamless-roam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91-04-00bn-thoughts-on-seamless-roaming-and-npca.pptx" TargetMode="External"/><Relationship Id="rId11" Type="http://schemas.openxmlformats.org/officeDocument/2006/relationships/hyperlink" Target="https://mentor.ieee.org/802.11/dcn/24/11-24-1875-00-00bn-mlmd-architecture.pptx" TargetMode="External"/><Relationship Id="rId5" Type="http://schemas.openxmlformats.org/officeDocument/2006/relationships/hyperlink" Target="https://mentor.ieee.org/802.11/dcn/24/11-24-2068-00-00bn-pdt-mac-uhr-mac-operation-element.docx" TargetMode="External"/><Relationship Id="rId10" Type="http://schemas.openxmlformats.org/officeDocument/2006/relationships/hyperlink" Target="https://mentor.ieee.org/802.11/dcn/24/11-24-1874-00-00bn-further-details-on-improving-roaming-between-mlds.pptx" TargetMode="External"/><Relationship Id="rId4" Type="http://schemas.openxmlformats.org/officeDocument/2006/relationships/hyperlink" Target="https://mentor.ieee.org/802.11/dcn/24/11-24-1762-20-00bn-pdt-mac-npca.docx" TargetMode="External"/><Relationship Id="rId9" Type="http://schemas.openxmlformats.org/officeDocument/2006/relationships/hyperlink" Target="https://mentor.ieee.org/802.11/dcn/24/11-24-1857-02-00bn-enhancements-for-roaming-process.ppt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8" Type="http://schemas.openxmlformats.org/officeDocument/2006/relationships/hyperlink" Target="https://mentor.ieee.org/802.11/dcn/24/11-24-1778-00-00bn-distributed-ru-distortion-beamforming-power-control.pptx" TargetMode="External"/><Relationship Id="rId3" Type="http://schemas.openxmlformats.org/officeDocument/2006/relationships/hyperlink" Target="https://mentor.ieee.org/802.11/dcn/24/11-24-2005-01-00bn-pdt-phy-introduction.docx" TargetMode="External"/><Relationship Id="rId7" Type="http://schemas.openxmlformats.org/officeDocument/2006/relationships/hyperlink" Target="https://mentor.ieee.org/802.11/dcn/24/11-24-2135-00-00bn-pdt-phy-null-subcarriers.docx" TargetMode="External"/><Relationship Id="rId2" Type="http://schemas.openxmlformats.org/officeDocument/2006/relationships/hyperlink" Target="https://mentor.ieee.org/802.11/dcn/24/11-24-2006-02-00bn-pdt-phy-capabilities-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027-00-00bn-pdt-phy-service-interface.docx" TargetMode="External"/><Relationship Id="rId11" Type="http://schemas.openxmlformats.org/officeDocument/2006/relationships/hyperlink" Target="https://mentor.ieee.org/802.11/dcn/25/11-25-0129-00-00bn-dru-distribution-bw-indication-in-uhr-trigger-frame.pptx" TargetMode="External"/><Relationship Id="rId5" Type="http://schemas.openxmlformats.org/officeDocument/2006/relationships/hyperlink" Target="https://mentor.ieee.org/802.11/dcn/24/11-24-2033-03-00bn-pdt-phy-legacy-preamble.docx" TargetMode="External"/><Relationship Id="rId10" Type="http://schemas.openxmlformats.org/officeDocument/2006/relationships/hyperlink" Target="https://mentor.ieee.org/802.11/dcn/25/11-25-0100-00-00bn-some-open-issues-on-dru.pptx" TargetMode="External"/><Relationship Id="rId4" Type="http://schemas.openxmlformats.org/officeDocument/2006/relationships/hyperlink" Target="https://mentor.ieee.org/802.11/dcn/24/11-24-2023-00-00bn-pdt-phy-overview-of-the-ppdu-encoding-process.docx" TargetMode="External"/><Relationship Id="rId9" Type="http://schemas.openxmlformats.org/officeDocument/2006/relationships/hyperlink" Target="https://mentor.ieee.org/802.11/dcn/25/11-25-0060-00-00bn-dru-hybrid-mode-for-20-mhz-only-stas.ppt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4/11-24-2067-00-00bn-pdt-mac-uhr-bss-operation.docx" TargetMode="External"/><Relationship Id="rId13" Type="http://schemas.openxmlformats.org/officeDocument/2006/relationships/hyperlink" Target="https://mentor.ieee.org/802.11/dcn/24/11-24-1871-01-00bn-erd-enhanced-reverse-direction-protocol-to-support-txop-sharing-and-low-latency-traffic-exchange.pptx" TargetMode="External"/><Relationship Id="rId3" Type="http://schemas.openxmlformats.org/officeDocument/2006/relationships/hyperlink" Target="https://mentor.ieee.org/802.11/dcn/24/11-24-2031-00-00bn-pdt-mac-coordinated-spatial-reuse.docx" TargetMode="External"/><Relationship Id="rId7" Type="http://schemas.openxmlformats.org/officeDocument/2006/relationships/hyperlink" Target="https://mentor.ieee.org/802.11/dcn/24/11-24-2068-00-00bn-pdt-mac-uhr-mac-operation-element.docx" TargetMode="External"/><Relationship Id="rId12" Type="http://schemas.openxmlformats.org/officeDocument/2006/relationships/hyperlink" Target="https://mentor.ieee.org/802.11/dcn/24/11-24-1870-00-00bn-on-the-scalability-and-overhead-of-utilizing-polling-for-soliciting-sta-s-needs-for-uplink-low-latency-transmission.pptx" TargetMode="External"/><Relationship Id="rId2" Type="http://schemas.openxmlformats.org/officeDocument/2006/relationships/hyperlink" Target="https://mentor.ieee.org/802.11/dcn/24/11-24-2049-00-00bn-pdt-mac-m-ap-coordination-framework.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62-20-00bn-pdt-mac-npca.docx" TargetMode="External"/><Relationship Id="rId11" Type="http://schemas.openxmlformats.org/officeDocument/2006/relationships/hyperlink" Target="https://mentor.ieee.org/802.11/dcn/24/11-24-1692-00-00bn-usage-of-expiration-time-for-ll-traffic.pptx" TargetMode="External"/><Relationship Id="rId5" Type="http://schemas.openxmlformats.org/officeDocument/2006/relationships/hyperlink" Target="https://mentor.ieee.org/802.11/dcn/24/11-24-2016-01-00bn-pdt-mac-power-save.docx" TargetMode="External"/><Relationship Id="rId10" Type="http://schemas.openxmlformats.org/officeDocument/2006/relationships/hyperlink" Target="https://mentor.ieee.org/802.11/dcn/24/11-24-1453-00-00bn-concurrent-messaging.pptx" TargetMode="External"/><Relationship Id="rId4" Type="http://schemas.openxmlformats.org/officeDocument/2006/relationships/hyperlink" Target="https://mentor.ieee.org/802.11/dcn/24/11-24-2040-00-00bn-pdt-mac-coexistence.docx" TargetMode="External"/><Relationship Id="rId9" Type="http://schemas.openxmlformats.org/officeDocument/2006/relationships/hyperlink" Target="https://mentor.ieee.org/802.11/dcn/24/11-24-1545-01-00bn-providing-granular-transmit-psd-limits.pptx" TargetMode="External"/><Relationship Id="rId14" Type="http://schemas.openxmlformats.org/officeDocument/2006/relationships/hyperlink" Target="https://mentor.ieee.org/802.11/dcn/24/11-24-0909-00-00bn-r-twt-announcement-in-multi-bss-follow-up.ppt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5/11-25-0128-00-00bn-discussion-on-pe-requirement-for-ueqm.pptx" TargetMode="External"/><Relationship Id="rId3" Type="http://schemas.openxmlformats.org/officeDocument/2006/relationships/hyperlink" Target="https://mentor.ieee.org/802.11/dcn/24/11-24-2012-01-00bn-pdt-phy-packet-extension.docx" TargetMode="External"/><Relationship Id="rId7" Type="http://schemas.openxmlformats.org/officeDocument/2006/relationships/hyperlink" Target="https://mentor.ieee.org/802.11/dcn/25/11-25-0078-00-00bn-special-sta-info-field-in-uhr-ndpa.pptx" TargetMode="External"/><Relationship Id="rId2" Type="http://schemas.openxmlformats.org/officeDocument/2006/relationships/hyperlink" Target="https://mentor.ieee.org/802.11/dcn/24/11-24-2011-00-00bn-pdt-phy-timing-related-parameter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85-01-00bn-interference-mitigation-pilots-definitions.pptx" TargetMode="External"/><Relationship Id="rId5" Type="http://schemas.openxmlformats.org/officeDocument/2006/relationships/hyperlink" Target="https://mentor.ieee.org/802.11/dcn/24/11-24-2024-00-00bn-pdt-phy-uhr-stf.docx" TargetMode="External"/><Relationship Id="rId4" Type="http://schemas.openxmlformats.org/officeDocument/2006/relationships/hyperlink" Target="https://mentor.ieee.org/802.11/dcn/23/11-23-2042-02-0amp-further-discussion-on-amp-par.pptx" TargetMode="Externa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8" Type="http://schemas.openxmlformats.org/officeDocument/2006/relationships/hyperlink" Target="https://mentor.ieee.org/802.11/dcn/24/11-24-1545-01-00bn-providing-granular-transmit-psd-limits.pptx" TargetMode="External"/><Relationship Id="rId13" Type="http://schemas.openxmlformats.org/officeDocument/2006/relationships/hyperlink" Target="https://mentor.ieee.org/802.11/dcn/24/11-24-0909-00-00bn-r-twt-announcement-in-multi-bss-follow-up.pptx" TargetMode="External"/><Relationship Id="rId3" Type="http://schemas.openxmlformats.org/officeDocument/2006/relationships/hyperlink" Target="https://mentor.ieee.org/802.11/dcn/24/11-24-2020-01-00bn-pdt-for-uhr-mac-introduction-section.docx" TargetMode="External"/><Relationship Id="rId7" Type="http://schemas.openxmlformats.org/officeDocument/2006/relationships/hyperlink" Target="https://mentor.ieee.org/802.11/dcn/25/11-25-0088-00-00bn-pdt-mac-p2p.docx" TargetMode="External"/><Relationship Id="rId12" Type="http://schemas.openxmlformats.org/officeDocument/2006/relationships/hyperlink" Target="https://mentor.ieee.org/802.11/dcn/24/11-24-1871-01-00bn-erd-enhanced-reverse-direction-protocol-to-support-txop-sharing-and-low-latency-traffic-exchange.pptx" TargetMode="External"/><Relationship Id="rId2" Type="http://schemas.openxmlformats.org/officeDocument/2006/relationships/hyperlink" Target="https://mentor.ieee.org/802.11/dcn/24/11-24-2056-00-00bn-pdt-mac-twt-sp-manag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066-00-00bn-pdt-mac-acknolwedgement-procedure.docx" TargetMode="External"/><Relationship Id="rId11" Type="http://schemas.openxmlformats.org/officeDocument/2006/relationships/hyperlink" Target="https://mentor.ieee.org/802.11/dcn/24/11-24-1870-00-00bn-on-the-scalability-and-overhead-of-utilizing-polling-for-soliciting-sta-s-needs-for-uplink-low-latency-transmission.pptx" TargetMode="External"/><Relationship Id="rId5" Type="http://schemas.openxmlformats.org/officeDocument/2006/relationships/hyperlink" Target="https://mentor.ieee.org/802.11/dcn/24/11-24-2067-00-00bn-pdt-mac-uhr-bss-operation.docx" TargetMode="External"/><Relationship Id="rId10" Type="http://schemas.openxmlformats.org/officeDocument/2006/relationships/hyperlink" Target="https://mentor.ieee.org/802.11/dcn/24/11-24-1692-00-00bn-usage-of-expiration-time-for-ll-traffic.pptx" TargetMode="External"/><Relationship Id="rId4" Type="http://schemas.openxmlformats.org/officeDocument/2006/relationships/hyperlink" Target="https://mentor.ieee.org/802.11/dcn/24/11-24-2068-00-00bn-pdt-mac-uhr-mac-operation-element.docx" TargetMode="External"/><Relationship Id="rId9" Type="http://schemas.openxmlformats.org/officeDocument/2006/relationships/hyperlink" Target="https://mentor.ieee.org/802.11/dcn/24/11-24-1453-00-00bn-concurrent-messaging.pptx"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5/11-25-0014-02-00bn-tgbn-motions-list-part-2.ppt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8" Type="http://schemas.openxmlformats.org/officeDocument/2006/relationships/hyperlink" Target="https://mentor.ieee.org/802.11/dcn/25/11-25-0081-00-00bn-sounding-pdt-related-issues.pptx" TargetMode="External"/><Relationship Id="rId3" Type="http://schemas.openxmlformats.org/officeDocument/2006/relationships/hyperlink" Target="https://mentor.ieee.org/802.11/dcn/24/11-24-2030-07-00bn-pdt-mac-coordinated-beamforming.docx" TargetMode="External"/><Relationship Id="rId7" Type="http://schemas.openxmlformats.org/officeDocument/2006/relationships/hyperlink" Target="https://mentor.ieee.org/802.11/dcn/25/11-25-0007-01-00bn-ap-id-design-in-sounding.pptx" TargetMode="External"/><Relationship Id="rId2" Type="http://schemas.openxmlformats.org/officeDocument/2006/relationships/hyperlink" Target="https://mentor.ieee.org/802.11/dcn/24/11-24-2026-04-00bn-pdt-joint-mlme-sap.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006-00-00bn-sounding-procedure-follow-up.pptx" TargetMode="External"/><Relationship Id="rId5" Type="http://schemas.openxmlformats.org/officeDocument/2006/relationships/hyperlink" Target="https://mentor.ieee.org/802.11/dcn/24/11-24-2133-02-00bn-pdt-joint-trigger-frame.docx" TargetMode="External"/><Relationship Id="rId4" Type="http://schemas.openxmlformats.org/officeDocument/2006/relationships/hyperlink" Target="https://mentor.ieee.org/802.11/dcn/24/11-24-2029-01-00bn-pdt-joint-mib.docx" TargetMode="External"/></Relationships>
</file>

<file path=ppt/slides/_rels/slide93.xml.rels><?xml version="1.0" encoding="UTF-8" standalone="yes"?>
<Relationships xmlns="http://schemas.openxmlformats.org/package/2006/relationships"><Relationship Id="rId3" Type="http://schemas.openxmlformats.org/officeDocument/2006/relationships/hyperlink" Target="https://mentor.ieee.org/802.11/dcn/24/11-24-2015-05-00bn-pdt-phy-cobf.docx" TargetMode="External"/><Relationship Id="rId7" Type="http://schemas.openxmlformats.org/officeDocument/2006/relationships/hyperlink" Target="https://mentor.ieee.org/802.11/dcn/25/11-25-0078-00-00bn-special-sta-info-field-in-uhr-ndpa.pptx" TargetMode="External"/><Relationship Id="rId2" Type="http://schemas.openxmlformats.org/officeDocument/2006/relationships/hyperlink" Target="https://mentor.ieee.org/802.11/dcn/24/11-24-2043-00-00bn-pdt-phy-receiver-specif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111-00-00bn-robust-beamforming-nulling-for-cbf-follow-up.pptx" TargetMode="External"/><Relationship Id="rId5" Type="http://schemas.openxmlformats.org/officeDocument/2006/relationships/hyperlink" Target="https://mentor.ieee.org/802.11/dcn/24/11-24-2142-00-00bn-multi-ap-sounding-analysis.pptx" TargetMode="External"/><Relationship Id="rId4" Type="http://schemas.openxmlformats.org/officeDocument/2006/relationships/hyperlink" Target="https://mentor.ieee.org/802.11/dcn/24/11-24-1836-01-00bn-on-cobf-capabilities.pptx" TargetMode="Externa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8" Type="http://schemas.openxmlformats.org/officeDocument/2006/relationships/hyperlink" Target="https://mentor.ieee.org/802.11/dcn/24/11-24-0909-00-00bn-r-twt-announcement-in-multi-bss-follow-up.pptx" TargetMode="External"/><Relationship Id="rId3" Type="http://schemas.openxmlformats.org/officeDocument/2006/relationships/hyperlink" Target="https://mentor.ieee.org/802.11/dcn/24/11-24-1545-01-00bn-providing-granular-transmit-psd-limits.pptx" TargetMode="External"/><Relationship Id="rId7" Type="http://schemas.openxmlformats.org/officeDocument/2006/relationships/hyperlink" Target="https://mentor.ieee.org/802.11/dcn/24/11-24-1871-01-00bn-erd-enhanced-reverse-direction-protocol-to-support-txop-sharing-and-low-latency-traffic-exchange.pptx" TargetMode="External"/><Relationship Id="rId2" Type="http://schemas.openxmlformats.org/officeDocument/2006/relationships/hyperlink" Target="https://mentor.ieee.org/802.11/dcn/25/11-25-0102-00-00bn-pdt-mac-mlme-for-mapc.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70-00-00bn-on-the-scalability-and-overhead-of-utilizing-polling-for-soliciting-sta-s-needs-for-uplink-low-latency-transmission.pptx" TargetMode="External"/><Relationship Id="rId5" Type="http://schemas.openxmlformats.org/officeDocument/2006/relationships/hyperlink" Target="https://mentor.ieee.org/802.11/dcn/24/11-24-1692-00-00bn-usage-of-expiration-time-for-ll-traffic.pptx" TargetMode="External"/><Relationship Id="rId4" Type="http://schemas.openxmlformats.org/officeDocument/2006/relationships/hyperlink" Target="https://mentor.ieee.org/802.11/dcn/24/11-24-1453-00-00bn-concurrent-messaging.pptx" TargetMode="Externa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5/11-25-0126-00-00bn-ppdu-parameters-for-multi-ap-coordination.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January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(X mins)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24/2056r0</a:t>
            </a:r>
            <a:r>
              <a:rPr lang="en-GB" sz="1200" dirty="0">
                <a:solidFill>
                  <a:srgbClr val="00B050"/>
                </a:solidFill>
              </a:rPr>
              <a:t> PDT-MAC-TWT SP Management 						Kumail Haider 	[SP]</a:t>
            </a:r>
            <a:endParaRPr lang="en-GB" sz="1000" dirty="0"/>
          </a:p>
          <a:p>
            <a:pPr>
              <a:buFont typeface="Arial" panose="020B0604020202020204" pitchFamily="34" charset="0"/>
              <a:buChar char="•"/>
            </a:pPr>
            <a:r>
              <a:rPr lang="en-GB" sz="1400" dirty="0"/>
              <a:t>Straw Polls – Topic</a:t>
            </a:r>
          </a:p>
          <a:p>
            <a:pPr>
              <a:buFont typeface="Arial" panose="020B0604020202020204" pitchFamily="34" charset="0"/>
              <a:buChar char="•"/>
            </a:pPr>
            <a:r>
              <a:rPr lang="en-GB" sz="1400" dirty="0"/>
              <a:t>Submissions –Low Latency</a:t>
            </a:r>
            <a:endParaRPr lang="en-GB" sz="1400" b="1" strike="sngStrike" dirty="0">
              <a:solidFill>
                <a:schemeClr val="bg1">
                  <a:lumMod val="65000"/>
                </a:schemeClr>
              </a:solidFill>
            </a:endParaRPr>
          </a:p>
          <a:p>
            <a:pPr lvl="1">
              <a:buFont typeface="Arial" panose="020B0604020202020204" pitchFamily="34" charset="0"/>
              <a:buChar char="•"/>
            </a:pPr>
            <a:r>
              <a:rPr lang="en-US" sz="1200" b="0" i="0" u="sng" strike="noStrike" dirty="0">
                <a:solidFill>
                  <a:srgbClr val="00B050"/>
                </a:solidFill>
                <a:effectLst/>
                <a:hlinkClick r:id="rId3">
                  <a:extLst>
                    <a:ext uri="{A12FA001-AC4F-418D-AE19-62706E023703}">
                      <ahyp:hlinkClr xmlns:ahyp="http://schemas.microsoft.com/office/drawing/2018/hyperlinkcolor" val="tx"/>
                    </a:ext>
                  </a:extLst>
                </a:hlinkClick>
              </a:rPr>
              <a:t>24/1870</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On the Scalability and Overhead of Utilizing Polling for Soliciting …</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Behnam </a:t>
            </a:r>
            <a:r>
              <a:rPr lang="en-US" sz="1200" b="0" i="0" u="none" strike="noStrike" kern="1200" dirty="0" err="1">
                <a:solidFill>
                  <a:srgbClr val="00B050"/>
                </a:solidFill>
                <a:effectLst/>
                <a:ea typeface="MS Gothic" panose="020B0609070205080204" pitchFamily="49" charset="-128"/>
              </a:rPr>
              <a:t>Dezfouli</a:t>
            </a:r>
            <a:r>
              <a:rPr lang="en-US" sz="1200" dirty="0">
                <a:solidFill>
                  <a:srgbClr val="00B050"/>
                </a:solidFill>
              </a:rPr>
              <a:t> </a:t>
            </a:r>
          </a:p>
          <a:p>
            <a:pPr lvl="1">
              <a:buFont typeface="Arial" panose="020B0604020202020204" pitchFamily="34" charset="0"/>
              <a:buChar char="•"/>
            </a:pPr>
            <a:r>
              <a:rPr lang="en-US" sz="1200" b="0" i="0" u="sng" strike="noStrike" dirty="0">
                <a:solidFill>
                  <a:schemeClr val="bg1">
                    <a:lumMod val="65000"/>
                  </a:schemeClr>
                </a:solidFill>
                <a:effectLst/>
                <a:hlinkClick r:id="rId4">
                  <a:extLst>
                    <a:ext uri="{A12FA001-AC4F-418D-AE19-62706E023703}">
                      <ahyp:hlinkClr xmlns:ahyp="http://schemas.microsoft.com/office/drawing/2018/hyperlinkcolor" val="tx"/>
                    </a:ext>
                  </a:extLst>
                </a:hlinkClick>
              </a:rPr>
              <a:t>24/1871</a:t>
            </a:r>
            <a:r>
              <a:rPr lang="en-US" sz="1200" dirty="0">
                <a:solidFill>
                  <a:schemeClr val="bg1">
                    <a:lumMod val="65000"/>
                  </a:schemeClr>
                </a:solidFill>
              </a:rPr>
              <a:t> </a:t>
            </a:r>
            <a:r>
              <a:rPr lang="en-US" sz="1200" b="0" i="0" u="none" strike="noStrike" kern="1200" dirty="0">
                <a:solidFill>
                  <a:schemeClr val="bg1">
                    <a:lumMod val="65000"/>
                  </a:schemeClr>
                </a:solidFill>
                <a:effectLst/>
                <a:ea typeface="MS Gothic" panose="020B0609070205080204" pitchFamily="49" charset="-128"/>
              </a:rPr>
              <a:t>ERD: Enhanced Reverse Direction Protocol to Support TXOP Sharing … 		Behnam </a:t>
            </a:r>
            <a:r>
              <a:rPr lang="en-US" sz="1200" b="0" i="0" u="none" strike="noStrike" kern="1200" dirty="0" err="1">
                <a:solidFill>
                  <a:schemeClr val="bg1">
                    <a:lumMod val="65000"/>
                  </a:schemeClr>
                </a:solidFill>
                <a:effectLst/>
                <a:ea typeface="MS Gothic" panose="020B0609070205080204" pitchFamily="49" charset="-128"/>
              </a:rPr>
              <a:t>Dezfouli</a:t>
            </a:r>
            <a:r>
              <a:rPr lang="en-US" sz="1200" dirty="0">
                <a:solidFill>
                  <a:schemeClr val="bg1">
                    <a:lumMod val="65000"/>
                  </a:schemeClr>
                </a:solidFill>
              </a:rPr>
              <a:t> </a:t>
            </a:r>
          </a:p>
          <a:p>
            <a:pPr lvl="1">
              <a:buFont typeface="Arial" panose="020B0604020202020204" pitchFamily="34" charset="0"/>
              <a:buChar char="•"/>
            </a:pPr>
            <a:r>
              <a:rPr lang="en-GB"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24/0909</a:t>
            </a:r>
            <a:r>
              <a:rPr lang="en-US" sz="1200" dirty="0">
                <a:solidFill>
                  <a:schemeClr val="bg1">
                    <a:lumMod val="65000"/>
                  </a:schemeClr>
                </a:solidFill>
                <a:effectLst/>
              </a:rPr>
              <a:t> </a:t>
            </a:r>
            <a:r>
              <a:rPr lang="en-GB"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R-TWT Announcement in Multi-BSS - Follow up</a:t>
            </a:r>
            <a:r>
              <a:rPr lang="en-US" sz="1200" dirty="0">
                <a:solidFill>
                  <a:schemeClr val="bg1">
                    <a:lumMod val="65000"/>
                  </a:schemeClr>
                </a:solidFill>
                <a:effectLst/>
              </a:rPr>
              <a:t> 					</a:t>
            </a:r>
            <a:r>
              <a:rPr lang="en-GB"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SunHee Baek</a:t>
            </a:r>
            <a:r>
              <a:rPr lang="en-US" sz="1200" dirty="0">
                <a:solidFill>
                  <a:schemeClr val="bg1">
                    <a:lumMod val="65000"/>
                  </a:schemeClr>
                </a:solidFill>
                <a:effectLst/>
              </a:rPr>
              <a:t> </a:t>
            </a:r>
            <a:endParaRPr lang="en-GB" sz="1200" dirty="0">
              <a:solidFill>
                <a:schemeClr val="bg1">
                  <a:lumMod val="65000"/>
                </a:schemeClr>
              </a:solidFill>
            </a:endParaRPr>
          </a:p>
          <a:p>
            <a:pPr lvl="0">
              <a:buFont typeface="Arial" panose="020B0604020202020204" pitchFamily="34" charset="0"/>
              <a:buChar char="•"/>
            </a:pPr>
            <a:r>
              <a:rPr lang="en-GB" sz="1400" dirty="0"/>
              <a:t>Submissions – MAP Part 1</a:t>
            </a:r>
            <a:endParaRPr lang="en-GB" sz="5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23/1452</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Coordinated Measurement Follow-up</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Kosuke Aio</a:t>
            </a:r>
            <a:endParaRPr lang="en-GB" sz="1100" kern="1200" dirty="0">
              <a:solidFill>
                <a:schemeClr val="bg1">
                  <a:lumMod val="65000"/>
                </a:schemeClr>
              </a:solidFill>
              <a:ea typeface="MS Gothic" panose="020B0609070205080204" pitchFamily="49" charset="-128"/>
            </a:endParaRPr>
          </a:p>
          <a:p>
            <a:pPr lvl="1">
              <a:buFont typeface="Arial" panose="020B0604020202020204" pitchFamily="34" charset="0"/>
              <a:buChar char="•"/>
            </a:pPr>
            <a:r>
              <a:rPr lang="en-US" sz="1100" b="0" i="0" u="sng"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24/1346</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Considerations for Multi-AP SP Coordination</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Xiaofei Wang</a:t>
            </a:r>
            <a:endParaRPr lang="en-GB" sz="1100" b="0" i="0" u="none" strike="noStrike" kern="1200" dirty="0">
              <a:solidFill>
                <a:schemeClr val="bg1">
                  <a:lumMod val="65000"/>
                </a:schemeClr>
              </a:solidFill>
              <a:effectLst/>
              <a:ea typeface="MS Gothic" panose="020B0609070205080204" pitchFamily="49" charset="-128"/>
            </a:endParaRPr>
          </a:p>
          <a:p>
            <a:pPr lvl="1">
              <a:buFont typeface="Arial" panose="020B0604020202020204" pitchFamily="34" charset="0"/>
              <a:buChar char="•"/>
            </a:pPr>
            <a:r>
              <a:rPr lang="en-GB" sz="1100" b="0" i="0" u="sng"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24/1646</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Further-Considerations-for-generalized-map-framework</a:t>
            </a:r>
            <a:r>
              <a:rPr lang="en-GB" sz="1100" dirty="0">
                <a:solidFill>
                  <a:schemeClr val="bg1">
                    <a:lumMod val="65000"/>
                  </a:schemeClr>
                </a:solidFill>
              </a:rPr>
              <a:t> 					</a:t>
            </a:r>
            <a:r>
              <a:rPr lang="en-GB" sz="1100" b="0" i="0" u="none" strike="noStrike" kern="1200" dirty="0" err="1">
                <a:solidFill>
                  <a:schemeClr val="bg1">
                    <a:lumMod val="65000"/>
                  </a:schemeClr>
                </a:solidFill>
                <a:effectLst/>
                <a:ea typeface="MS Gothic" panose="020B0609070205080204" pitchFamily="49" charset="-128"/>
              </a:rPr>
              <a:t>Sawaira</a:t>
            </a:r>
            <a:r>
              <a:rPr lang="en-GB" sz="1100" b="0" i="0" u="none" strike="noStrike" kern="1200" dirty="0">
                <a:solidFill>
                  <a:schemeClr val="bg1">
                    <a:lumMod val="65000"/>
                  </a:schemeClr>
                </a:solidFill>
                <a:effectLst/>
                <a:ea typeface="MS Gothic" panose="020B0609070205080204" pitchFamily="49" charset="-128"/>
              </a:rPr>
              <a:t> Ali</a:t>
            </a:r>
            <a:endParaRPr lang="en-GB" sz="1100" kern="1200" dirty="0">
              <a:solidFill>
                <a:schemeClr val="bg1">
                  <a:lumMod val="65000"/>
                </a:schemeClr>
              </a:solidFill>
              <a:ea typeface="MS Gothic" panose="020B0609070205080204" pitchFamily="49" charset="-128"/>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32348677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i="1" u="none" strike="noStrike" kern="1200" cap="none" spc="0" normalizeH="0" baseline="0" noProof="0" dirty="0">
                <a:ln>
                  <a:noFill/>
                </a:ln>
                <a:solidFill>
                  <a:srgbClr val="00B050"/>
                </a:solidFill>
                <a:effectLst/>
                <a:uLnTx/>
                <a:uFillTx/>
                <a:ea typeface="MS Gothic" panose="020B0609070205080204" pitchFamily="49" charset="-128"/>
                <a:cs typeface="+mn-cs"/>
              </a:rPr>
              <a:t>SP1 – </a:t>
            </a:r>
            <a:r>
              <a:rPr kumimoji="0" lang="en-US" sz="1200" i="1" u="none" strike="noStrike" kern="0" cap="none" spc="0" normalizeH="0" baseline="0" noProof="0" dirty="0">
                <a:ln>
                  <a:noFill/>
                </a:ln>
                <a:solidFill>
                  <a:srgbClr val="00B050"/>
                </a:solidFill>
                <a:effectLst/>
                <a:uLnTx/>
                <a:uFillTx/>
                <a:ea typeface="MS Gothic"/>
                <a:cs typeface="+mn-cs"/>
              </a:rPr>
              <a:t>Sanket Kalamkar – C-TDMA						( Result)</a:t>
            </a:r>
          </a:p>
          <a:p>
            <a:pPr algn="l"/>
            <a:r>
              <a:rPr lang="en-US" sz="1200" b="1" i="0" dirty="0">
                <a:solidFill>
                  <a:srgbClr val="222222"/>
                </a:solidFill>
                <a:effectLst/>
              </a:rPr>
              <a:t>Do you agree to amend the text below in the TGbn SFD as follows:</a:t>
            </a:r>
            <a:endParaRPr lang="en-US" sz="1200" b="0" i="0" dirty="0">
              <a:solidFill>
                <a:srgbClr val="222222"/>
              </a:solidFill>
              <a:effectLst/>
            </a:endParaRPr>
          </a:p>
          <a:p>
            <a:pPr marL="171450" indent="-171450" algn="l">
              <a:buFont typeface="Arial" panose="020B0604020202020204" pitchFamily="34" charset="0"/>
              <a:buChar char="•"/>
            </a:pPr>
            <a:r>
              <a:rPr lang="en-US" sz="1200" b="0" i="0" dirty="0">
                <a:solidFill>
                  <a:srgbClr val="222222"/>
                </a:solidFill>
                <a:effectLst/>
              </a:rPr>
              <a:t>Do you agree that a TXOP owner AP </a:t>
            </a:r>
            <a:r>
              <a:rPr lang="en-US" sz="1200" b="0" i="0" u="sng" dirty="0">
                <a:solidFill>
                  <a:srgbClr val="C00000"/>
                </a:solidFill>
                <a:effectLst/>
              </a:rPr>
              <a:t>shall</a:t>
            </a:r>
            <a:r>
              <a:rPr lang="en-US" sz="1200" b="0" i="0" dirty="0">
                <a:solidFill>
                  <a:srgbClr val="222222"/>
                </a:solidFill>
                <a:effectLst/>
              </a:rPr>
              <a:t> announce its intention of sharing a portion of the time resource of its TXOP for C-TDMA operation, in an Initial Control frame (exact ICF and name TBD) sent at the beginning of the TXOP and that the frame polls AP(s) with whom it may share the TXOP to determine their interest?</a:t>
            </a:r>
            <a:endParaRPr lang="en-US" sz="1200" b="0" dirty="0">
              <a:solidFill>
                <a:srgbClr val="222222"/>
              </a:solidFill>
            </a:endParaRPr>
          </a:p>
          <a:p>
            <a:pPr marL="571500" lvl="1" indent="-171450">
              <a:buFont typeface="Arial" panose="020B0604020202020204" pitchFamily="34" charset="0"/>
              <a:buChar char="•"/>
            </a:pPr>
            <a:r>
              <a:rPr lang="en-US" sz="1200" b="0" i="0" dirty="0">
                <a:solidFill>
                  <a:srgbClr val="222222"/>
                </a:solidFill>
                <a:effectLst/>
              </a:rPr>
              <a:t>A TXOP owner AP that intends to share its TXOP is referred to as a sharing AP.</a:t>
            </a:r>
            <a:endParaRPr lang="en-US" sz="1200" dirty="0">
              <a:solidFill>
                <a:srgbClr val="222222"/>
              </a:solidFill>
            </a:endParaRPr>
          </a:p>
          <a:p>
            <a:pPr marL="571500" lvl="1" indent="-171450">
              <a:buFont typeface="Arial" panose="020B0604020202020204" pitchFamily="34" charset="0"/>
              <a:buChar char="•"/>
            </a:pPr>
            <a:r>
              <a:rPr lang="en-US" sz="1200" b="0" i="0" dirty="0">
                <a:solidFill>
                  <a:srgbClr val="222222"/>
                </a:solidFill>
                <a:effectLst/>
              </a:rPr>
              <a:t>A candidate AP identified (polled) in the Initial Control frame is referred to as a polled AP.</a:t>
            </a:r>
            <a:endParaRPr lang="en-US" sz="1200" dirty="0">
              <a:solidFill>
                <a:srgbClr val="222222"/>
              </a:solidFill>
            </a:endParaRPr>
          </a:p>
          <a:p>
            <a:pPr marL="571500" lvl="1" indent="-171450">
              <a:buFont typeface="Arial" panose="020B0604020202020204" pitchFamily="34" charset="0"/>
              <a:buChar char="•"/>
            </a:pPr>
            <a:r>
              <a:rPr lang="en-US" sz="1200" b="0" i="0" dirty="0">
                <a:solidFill>
                  <a:srgbClr val="222222"/>
                </a:solidFill>
                <a:effectLst/>
              </a:rPr>
              <a:t>The Duration field of the frame is set to the length of time required to transmit the solicited response frame plus one SIFS.</a:t>
            </a:r>
            <a:endParaRPr lang="en-US" sz="1200" dirty="0">
              <a:solidFill>
                <a:srgbClr val="222222"/>
              </a:solidFill>
            </a:endParaRPr>
          </a:p>
          <a:p>
            <a:pPr marL="571500" lvl="1" indent="-171450">
              <a:buFont typeface="Arial" panose="020B0604020202020204" pitchFamily="34" charset="0"/>
              <a:buChar char="•"/>
            </a:pPr>
            <a:r>
              <a:rPr lang="en-US" sz="1200" b="0" i="0" strike="sngStrike" dirty="0">
                <a:solidFill>
                  <a:srgbClr val="222222"/>
                </a:solidFill>
                <a:effectLst/>
              </a:rPr>
              <a:t>Whether or not the sharing AP is mandated to send the Initial Control frame that announces that intention is TBD.</a:t>
            </a:r>
            <a:endParaRPr lang="en-US" sz="1200" b="0" i="0" dirty="0">
              <a:solidFill>
                <a:srgbClr val="222222"/>
              </a:solidFill>
              <a:effectLst/>
            </a:endParaRPr>
          </a:p>
          <a:p>
            <a:pPr algn="l"/>
            <a:r>
              <a:rPr lang="en-US" sz="1200" b="0" i="1" dirty="0">
                <a:solidFill>
                  <a:srgbClr val="222222"/>
                </a:solidFill>
                <a:effectLst/>
              </a:rPr>
              <a:t>Supporting documents: 11-23/1895, 11-24/0423, 11-24/1016, 11-24/1017, 11-24/1225].</a:t>
            </a:r>
          </a:p>
          <a:p>
            <a:r>
              <a:rPr lang="en-GB" sz="1200" i="1" dirty="0">
                <a:solidFill>
                  <a:srgbClr val="00B050"/>
                </a:solidFill>
                <a:ea typeface="MS Gothic"/>
              </a:rPr>
              <a:t>SP2 – </a:t>
            </a:r>
            <a:r>
              <a:rPr lang="en-US" sz="1200" i="1" dirty="0">
                <a:solidFill>
                  <a:srgbClr val="00B050"/>
                </a:solidFill>
                <a:ea typeface="MS Gothic"/>
              </a:rPr>
              <a:t>Sanket Kalamkar – C-TDMA 					( Result)</a:t>
            </a:r>
          </a:p>
          <a:p>
            <a:pPr algn="l"/>
            <a:r>
              <a:rPr lang="en-US" sz="1200" b="1" i="0" dirty="0">
                <a:solidFill>
                  <a:srgbClr val="222222"/>
                </a:solidFill>
                <a:effectLst/>
              </a:rPr>
              <a:t>Do you agree that in 11bn, the ICF (polling frame) sent as part of Co-TDMA operation shall be a BSRP Trigger frame?</a:t>
            </a:r>
            <a:endParaRPr lang="en-US" sz="1200" b="0" i="0" dirty="0">
              <a:solidFill>
                <a:srgbClr val="222222"/>
              </a:solidFill>
              <a:effectLst/>
            </a:endParaRPr>
          </a:p>
          <a:p>
            <a:pPr algn="l"/>
            <a:r>
              <a:rPr lang="en-US" sz="1200" b="0" i="1" dirty="0">
                <a:solidFill>
                  <a:srgbClr val="222222"/>
                </a:solidFill>
                <a:effectLst/>
              </a:rPr>
              <a:t>Supporting document: 11-24/1225r1</a:t>
            </a:r>
          </a:p>
          <a:p>
            <a:r>
              <a:rPr lang="en-GB" sz="1200" i="1" dirty="0">
                <a:solidFill>
                  <a:srgbClr val="00B050"/>
                </a:solidFill>
                <a:ea typeface="MS Gothic"/>
              </a:rPr>
              <a:t>SP3 – </a:t>
            </a:r>
            <a:r>
              <a:rPr lang="en-US" sz="1200" i="1" dirty="0">
                <a:solidFill>
                  <a:srgbClr val="00B050"/>
                </a:solidFill>
                <a:ea typeface="MS Gothic"/>
              </a:rPr>
              <a:t>Sanket Kalamkar – C-TDMA					( Result)</a:t>
            </a:r>
          </a:p>
          <a:p>
            <a:pPr algn="l"/>
            <a:r>
              <a:rPr lang="en-US" sz="1200" b="1" i="0" dirty="0">
                <a:solidFill>
                  <a:srgbClr val="222222"/>
                </a:solidFill>
                <a:effectLst/>
              </a:rPr>
              <a:t>Do you agree that in 11bn, as part of Co-TDMA operation, a poll response from a polled AP solicited by the ICF shall be carried in an M-BA frame?</a:t>
            </a:r>
            <a:endParaRPr lang="en-US" sz="1200" b="0" dirty="0">
              <a:solidFill>
                <a:srgbClr val="222222"/>
              </a:solidFill>
            </a:endParaRPr>
          </a:p>
          <a:p>
            <a:pPr algn="l"/>
            <a:r>
              <a:rPr lang="en-US" sz="1200" b="0" i="1" dirty="0">
                <a:solidFill>
                  <a:srgbClr val="222222"/>
                </a:solidFill>
                <a:effectLst/>
              </a:rPr>
              <a:t>Supporting document: 11-24/1016r3</a:t>
            </a:r>
          </a:p>
          <a:p>
            <a:endParaRPr kumimoji="0" lang="en-US" sz="1200" b="1" i="1" u="none" strike="noStrike" kern="0" cap="none" spc="0" normalizeH="0" baseline="0" noProof="0" dirty="0">
              <a:ln>
                <a:noFill/>
              </a:ln>
              <a:solidFill>
                <a:srgbClr val="FF0000"/>
              </a:solidFill>
              <a:effectLst/>
              <a:uLnTx/>
              <a:uFillTx/>
              <a:ea typeface="MS Gothic"/>
              <a:cs typeface="+mn-cs"/>
            </a:endParaRPr>
          </a:p>
          <a:p>
            <a:endParaRPr lang="en-US" sz="12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55260801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A33F19-D197-2092-1843-F5BACD2F0C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73E23A-C4CC-EA94-7486-98466706C95F}"/>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60655E1A-45D3-CCF5-795F-18821616093A}"/>
              </a:ext>
            </a:extLst>
          </p:cNvPr>
          <p:cNvSpPr>
            <a:spLocks noGrp="1"/>
          </p:cNvSpPr>
          <p:nvPr>
            <p:ph idx="1"/>
          </p:nvPr>
        </p:nvSpPr>
        <p:spPr/>
        <p:txBody>
          <a:bodyPr/>
          <a:lstStyle/>
          <a:p>
            <a:r>
              <a:rPr lang="en-GB" sz="1200" i="1" dirty="0">
                <a:solidFill>
                  <a:srgbClr val="FFC000"/>
                </a:solidFill>
                <a:ea typeface="MS Gothic"/>
              </a:rPr>
              <a:t>SP4 – </a:t>
            </a:r>
            <a:r>
              <a:rPr lang="en-US" sz="1200" i="1" dirty="0">
                <a:solidFill>
                  <a:srgbClr val="FFC000"/>
                </a:solidFill>
                <a:ea typeface="MS Gothic"/>
              </a:rPr>
              <a:t>Liangxiao Xin– Low Latency: 						( Result)</a:t>
            </a:r>
          </a:p>
          <a:p>
            <a:pPr marL="0" indent="0" algn="l"/>
            <a:r>
              <a:rPr lang="en-US" sz="1200" b="0" i="0" dirty="0">
                <a:solidFill>
                  <a:srgbClr val="222222"/>
                </a:solidFill>
                <a:effectLst/>
              </a:rPr>
              <a:t>Do you support to include the following in SFD?</a:t>
            </a:r>
          </a:p>
          <a:p>
            <a:pPr marL="171450" indent="-171450" algn="l">
              <a:buFont typeface="Arial" panose="020B0604020202020204" pitchFamily="34" charset="0"/>
              <a:buChar char="•"/>
            </a:pPr>
            <a:r>
              <a:rPr lang="en-US" sz="1200" b="0" i="0" dirty="0">
                <a:solidFill>
                  <a:srgbClr val="222222"/>
                </a:solidFill>
                <a:effectLst/>
              </a:rPr>
              <a:t>11bn defines a mechanism for non-AP STA to provide the expiration time of LL data to its AP.</a:t>
            </a:r>
          </a:p>
          <a:p>
            <a:pPr algn="l">
              <a:buFont typeface="Arial" panose="020B0604020202020204" pitchFamily="34" charset="0"/>
              <a:buChar char="•"/>
            </a:pPr>
            <a:r>
              <a:rPr lang="en-US" sz="1200" b="0" i="0" dirty="0">
                <a:solidFill>
                  <a:srgbClr val="222222"/>
                </a:solidFill>
                <a:effectLst/>
              </a:rPr>
              <a:t>Note: this feature is optional.</a:t>
            </a:r>
          </a:p>
          <a:p>
            <a:pPr algn="l"/>
            <a:r>
              <a:rPr lang="en-US" sz="1200" b="0" i="1" dirty="0">
                <a:solidFill>
                  <a:srgbClr val="222222"/>
                </a:solidFill>
                <a:effectLst/>
              </a:rPr>
              <a:t>Reference document: 24/1692</a:t>
            </a:r>
          </a:p>
          <a:p>
            <a:r>
              <a:rPr lang="en-GB" sz="1200" i="1" dirty="0">
                <a:solidFill>
                  <a:srgbClr val="00B050"/>
                </a:solidFill>
                <a:ea typeface="MS Gothic"/>
              </a:rPr>
              <a:t>SP5 – </a:t>
            </a:r>
            <a:r>
              <a:rPr lang="en-US" sz="1200" i="1" dirty="0">
                <a:solidFill>
                  <a:srgbClr val="00B050"/>
                </a:solidFill>
                <a:ea typeface="MS Gothic"/>
              </a:rPr>
              <a:t>Mohamed Abouelseoud– Low Latency: 					( Result)</a:t>
            </a:r>
          </a:p>
          <a:p>
            <a:r>
              <a:rPr lang="en-US" sz="1200" b="0" i="0" dirty="0">
                <a:solidFill>
                  <a:srgbClr val="222222"/>
                </a:solidFill>
                <a:effectLst/>
              </a:rPr>
              <a:t>Do you support to include the following in SFD?</a:t>
            </a:r>
          </a:p>
          <a:p>
            <a:pPr>
              <a:buFont typeface="Arial" panose="020B0604020202020204" pitchFamily="34" charset="0"/>
              <a:buChar char="•"/>
            </a:pPr>
            <a:r>
              <a:rPr lang="en-US" sz="1200" b="0" dirty="0"/>
              <a:t>Define or improve an existing mechanism so that a non-AP STA that is a TXOP responder can indicate its low latency needs (for traffic from the </a:t>
            </a:r>
            <a:r>
              <a:rPr lang="en-US" sz="1200" b="0" dirty="0" err="1"/>
              <a:t>TxOP</a:t>
            </a:r>
            <a:r>
              <a:rPr lang="en-US" sz="1200" b="0" dirty="0"/>
              <a:t> responder to the </a:t>
            </a:r>
            <a:r>
              <a:rPr lang="en-US" sz="1200" b="0" dirty="0" err="1"/>
              <a:t>TxOP</a:t>
            </a:r>
            <a:r>
              <a:rPr lang="en-US" sz="1200" b="0" dirty="0"/>
              <a:t> Holder) in a control response frame. The TXOP holder should consider the indication in determining subsequent actions. Subsequent actions related to this indication are out of the scope of the standard. </a:t>
            </a:r>
          </a:p>
          <a:p>
            <a:pPr>
              <a:buFont typeface="Arial" panose="020B0604020202020204" pitchFamily="34" charset="0"/>
              <a:buChar char="•"/>
            </a:pPr>
            <a:r>
              <a:rPr lang="en-US" sz="1200" b="0" dirty="0"/>
              <a:t>Note: whether an AP can Indicate its low latency needs is TBD </a:t>
            </a:r>
          </a:p>
          <a:p>
            <a:r>
              <a:rPr lang="pt-BR" sz="1200" b="0" i="1" dirty="0"/>
              <a:t>Supporting documents : 24/0389r0, 24/168r0,24-0416/r1, 24-0442/r3, 24-1195/r1, 23/885, 24/264 23/1886 24/1156, 24/1871r1, 24/1074, 23/1909r1, 24/131r0</a:t>
            </a:r>
            <a:endParaRPr lang="en-US" sz="1200" b="0" i="1" dirty="0"/>
          </a:p>
        </p:txBody>
      </p:sp>
      <p:sp>
        <p:nvSpPr>
          <p:cNvPr id="4" name="Slide Number Placeholder 3">
            <a:extLst>
              <a:ext uri="{FF2B5EF4-FFF2-40B4-BE49-F238E27FC236}">
                <a16:creationId xmlns:a16="http://schemas.microsoft.com/office/drawing/2014/main" id="{F829C0B9-03BB-D760-D53F-FB9AE618A38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4E73C966-B461-8577-A768-52D01D828C2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C6617C7-00FA-A783-8E1D-8CD336780820}"/>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3567086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2D997-E1D3-05AB-F96A-C1F23864B105}"/>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ECA95C67-7269-C3F4-9270-DC3D00C890ED}"/>
              </a:ext>
            </a:extLst>
          </p:cNvPr>
          <p:cNvSpPr>
            <a:spLocks noGrp="1"/>
          </p:cNvSpPr>
          <p:nvPr>
            <p:ph idx="1"/>
          </p:nvPr>
        </p:nvSpPr>
        <p:spPr/>
        <p:txBody>
          <a:bodyPr/>
          <a:lstStyle/>
          <a:p>
            <a:r>
              <a:rPr lang="en-GB" sz="1400" i="1" dirty="0">
                <a:solidFill>
                  <a:srgbClr val="00B050"/>
                </a:solidFill>
                <a:ea typeface="MS Gothic"/>
              </a:rPr>
              <a:t>SP5 – </a:t>
            </a:r>
            <a:r>
              <a:rPr lang="en-US" sz="1400" i="1" dirty="0">
                <a:solidFill>
                  <a:srgbClr val="00B050"/>
                </a:solidFill>
                <a:ea typeface="MS Gothic"/>
              </a:rPr>
              <a:t>Dmitry Akhmetov – Channel Access: 					( Result)</a:t>
            </a:r>
          </a:p>
          <a:p>
            <a:pPr algn="l"/>
            <a:r>
              <a:rPr lang="en-US" sz="1400" b="1" i="0" dirty="0">
                <a:solidFill>
                  <a:srgbClr val="222222"/>
                </a:solidFill>
                <a:effectLst/>
              </a:rPr>
              <a:t>Do you agree to define HIP EDCA in UHR where a STA with Low Latency traffic may be allowed, based on TBD conditions, to send a Defer Signal (e.g. CTS frame or RTS) to start a protected short contention for pending LL data</a:t>
            </a:r>
            <a:endParaRPr lang="en-US" sz="1400" b="0" i="0" dirty="0">
              <a:solidFill>
                <a:srgbClr val="222222"/>
              </a:solidFill>
              <a:effectLst/>
            </a:endParaRPr>
          </a:p>
          <a:p>
            <a:pPr indent="-285750">
              <a:buFont typeface="Arial" panose="020B0604020202020204" pitchFamily="34" charset="0"/>
              <a:buChar char="•"/>
            </a:pPr>
            <a:r>
              <a:rPr lang="en-US" sz="1200" b="0" i="0" dirty="0">
                <a:solidFill>
                  <a:srgbClr val="222222"/>
                </a:solidFill>
                <a:effectLst/>
              </a:rPr>
              <a:t>Conditions to be allowed to send a Defer Signal is TBD</a:t>
            </a:r>
          </a:p>
          <a:p>
            <a:pPr indent="-285750">
              <a:buFont typeface="Arial" panose="020B0604020202020204" pitchFamily="34" charset="0"/>
              <a:buChar char="•"/>
            </a:pPr>
            <a:r>
              <a:rPr lang="en-US" sz="1200" b="0" i="0" dirty="0">
                <a:solidFill>
                  <a:srgbClr val="222222"/>
                </a:solidFill>
                <a:effectLst/>
              </a:rPr>
              <a:t>STA in </a:t>
            </a:r>
            <a:r>
              <a:rPr lang="en-US" sz="1200" b="0" i="0" dirty="0" err="1">
                <a:solidFill>
                  <a:srgbClr val="222222"/>
                </a:solidFill>
                <a:effectLst/>
              </a:rPr>
              <a:t>HiP</a:t>
            </a:r>
            <a:r>
              <a:rPr lang="en-US" sz="1200" b="0" i="0" dirty="0">
                <a:solidFill>
                  <a:srgbClr val="222222"/>
                </a:solidFill>
                <a:effectLst/>
              </a:rPr>
              <a:t> EDCA always use RTS/CTS as initial frame exchange and retry.</a:t>
            </a:r>
          </a:p>
          <a:p>
            <a:pPr indent="-285750">
              <a:buFont typeface="Arial" panose="020B0604020202020204" pitchFamily="34" charset="0"/>
              <a:buChar char="•"/>
            </a:pPr>
            <a:r>
              <a:rPr lang="en-US" sz="1200" b="0" i="0" dirty="0">
                <a:solidFill>
                  <a:srgbClr val="222222"/>
                </a:solidFill>
                <a:effectLst/>
              </a:rPr>
              <a:t>Duration of protected short contention is TBD.</a:t>
            </a:r>
          </a:p>
          <a:p>
            <a:pPr indent="-285750">
              <a:buFont typeface="Arial" panose="020B0604020202020204" pitchFamily="34" charset="0"/>
              <a:buChar char="•"/>
            </a:pPr>
            <a:r>
              <a:rPr lang="en-US" sz="1200" b="0" i="0" dirty="0">
                <a:solidFill>
                  <a:srgbClr val="222222"/>
                </a:solidFill>
                <a:effectLst/>
              </a:rPr>
              <a:t>Access parameters (AIFSN, CW and the expansion rules) used to transmit the Defer Signal are TBD. The retry count where the Defer Signal is allowed to be sent is TBD</a:t>
            </a:r>
          </a:p>
          <a:p>
            <a:pPr indent="-285750">
              <a:buFont typeface="Arial" panose="020B0604020202020204" pitchFamily="34" charset="0"/>
              <a:buChar char="•"/>
            </a:pPr>
            <a:r>
              <a:rPr lang="en-US" sz="1200" b="0" i="0" dirty="0">
                <a:solidFill>
                  <a:srgbClr val="222222"/>
                </a:solidFill>
                <a:effectLst/>
              </a:rPr>
              <a:t>Contention parameters for the protected short contention are TBD. The STAs that transmitted a Defer Signal but did not win the protected short contention will initiate a new retry.</a:t>
            </a:r>
          </a:p>
          <a:p>
            <a:pPr indent="-285750">
              <a:buFont typeface="Arial" panose="020B0604020202020204" pitchFamily="34" charset="0"/>
              <a:buChar char="•"/>
            </a:pPr>
            <a:r>
              <a:rPr lang="en-US" sz="1200" b="0" i="0" dirty="0">
                <a:solidFill>
                  <a:srgbClr val="222222"/>
                </a:solidFill>
                <a:effectLst/>
              </a:rPr>
              <a:t>Low Latency traffic is treated as AC_VO traffic. Other cases are TBD.</a:t>
            </a:r>
          </a:p>
          <a:p>
            <a:pPr indent="-285750">
              <a:buFont typeface="Arial" panose="020B0604020202020204" pitchFamily="34" charset="0"/>
              <a:buChar char="•"/>
            </a:pPr>
            <a:r>
              <a:rPr lang="en-US" sz="1200" b="0" i="0" dirty="0">
                <a:solidFill>
                  <a:srgbClr val="222222"/>
                </a:solidFill>
                <a:effectLst/>
              </a:rPr>
              <a:t>The solution would provide control on the degree of collisions that may occur while using it and, allows for autonomous randomness or/and controlled by the AP      </a:t>
            </a:r>
          </a:p>
          <a:p>
            <a:pPr indent="-285750">
              <a:buFont typeface="Arial" panose="020B0604020202020204" pitchFamily="34" charset="0"/>
              <a:buChar char="•"/>
            </a:pPr>
            <a:r>
              <a:rPr lang="en-US" sz="1200" b="0" i="0" dirty="0">
                <a:solidFill>
                  <a:srgbClr val="222222"/>
                </a:solidFill>
                <a:effectLst/>
              </a:rPr>
              <a:t>No new </a:t>
            </a:r>
            <a:r>
              <a:rPr lang="en-US" sz="1200" b="0" i="0" dirty="0">
                <a:solidFill>
                  <a:srgbClr val="222222"/>
                </a:solidFill>
                <a:effectLst/>
                <a:highlight>
                  <a:srgbClr val="FFFF00"/>
                </a:highlight>
              </a:rPr>
              <a:t>mandatory</a:t>
            </a:r>
            <a:r>
              <a:rPr lang="en-US" sz="1200" b="0" i="0" dirty="0">
                <a:solidFill>
                  <a:srgbClr val="222222"/>
                </a:solidFill>
                <a:effectLst/>
              </a:rPr>
              <a:t> synchronization requirement on STA side</a:t>
            </a:r>
          </a:p>
          <a:p>
            <a:pPr indent="-285750">
              <a:buFont typeface="Arial" panose="020B0604020202020204" pitchFamily="34" charset="0"/>
              <a:buChar char="•"/>
            </a:pPr>
            <a:r>
              <a:rPr lang="en-US" sz="1200" b="0" i="0" dirty="0">
                <a:solidFill>
                  <a:srgbClr val="222222"/>
                </a:solidFill>
                <a:effectLst/>
                <a:highlight>
                  <a:srgbClr val="FFFF00"/>
                </a:highlight>
              </a:rPr>
              <a:t>HIP EDCA is used by the STAs in a BSS only when this feature is enabled by the AP</a:t>
            </a:r>
          </a:p>
          <a:p>
            <a:pPr algn="l"/>
            <a:r>
              <a:rPr lang="en-US" sz="1100" b="0" i="1" dirty="0">
                <a:solidFill>
                  <a:srgbClr val="FF0000"/>
                </a:solidFill>
                <a:effectLst/>
              </a:rPr>
              <a:t>Supporting doc: 24/1144r1</a:t>
            </a:r>
            <a:endParaRPr lang="en-US" sz="1100" b="0" i="1" dirty="0">
              <a:solidFill>
                <a:srgbClr val="222222"/>
              </a:solidFill>
              <a:effectLst/>
            </a:endParaRPr>
          </a:p>
          <a:p>
            <a:endParaRPr lang="en-US" dirty="0"/>
          </a:p>
        </p:txBody>
      </p:sp>
      <p:sp>
        <p:nvSpPr>
          <p:cNvPr id="4" name="Slide Number Placeholder 3">
            <a:extLst>
              <a:ext uri="{FF2B5EF4-FFF2-40B4-BE49-F238E27FC236}">
                <a16:creationId xmlns:a16="http://schemas.microsoft.com/office/drawing/2014/main" id="{562401A1-EC26-F120-4819-7DEDA1364875}"/>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A59A5D22-24E7-FD2E-423F-BAF8E81A937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DA120E1-6D12-65FF-885A-4A851BCF6F7D}"/>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32305752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B9702-A38F-0592-0A11-31C09D67720C}"/>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02BC0955-B3AE-B3B6-1971-F35DB1082AC2}"/>
              </a:ext>
            </a:extLst>
          </p:cNvPr>
          <p:cNvSpPr>
            <a:spLocks noGrp="1"/>
          </p:cNvSpPr>
          <p:nvPr>
            <p:ph idx="1"/>
          </p:nvPr>
        </p:nvSpPr>
        <p:spPr/>
        <p:txBody>
          <a:bodyPr/>
          <a:lstStyle/>
          <a:p>
            <a:pPr marL="347472"/>
            <a:r>
              <a:rPr lang="en-GB" sz="1400" i="1" dirty="0">
                <a:solidFill>
                  <a:srgbClr val="00B050"/>
                </a:solidFill>
                <a:ea typeface="MS Gothic"/>
              </a:rPr>
              <a:t>SP5 – </a:t>
            </a:r>
            <a:r>
              <a:rPr lang="en-US" sz="1400" i="1" dirty="0">
                <a:solidFill>
                  <a:srgbClr val="00B050"/>
                </a:solidFill>
                <a:ea typeface="MS Gothic"/>
              </a:rPr>
              <a:t>Shawn Kim – NPCA: 					( Result)</a:t>
            </a:r>
          </a:p>
          <a:p>
            <a:pPr marL="347472" algn="l" rtl="0" fontAlgn="base">
              <a:spcBef>
                <a:spcPts val="600"/>
              </a:spcBef>
            </a:pPr>
            <a:r>
              <a:rPr lang="en-US" sz="1200" b="1" i="0" dirty="0">
                <a:solidFill>
                  <a:srgbClr val="000000"/>
                </a:solidFill>
                <a:effectLst/>
              </a:rPr>
              <a:t>Do you agree to add the following to the TGbn SFD?</a:t>
            </a:r>
            <a:endParaRPr lang="en-US" sz="1200" b="0" dirty="0">
              <a:solidFill>
                <a:srgbClr val="222222"/>
              </a:solidFill>
            </a:endParaRPr>
          </a:p>
          <a:p>
            <a:pPr marL="347472" algn="l" rtl="0" fontAlgn="base">
              <a:spcBef>
                <a:spcPts val="600"/>
              </a:spcBef>
              <a:buFont typeface="Arial" panose="020B0604020202020204" pitchFamily="34" charset="0"/>
              <a:buChar char="•"/>
            </a:pPr>
            <a:r>
              <a:rPr lang="en-US" sz="1200" b="0" i="0" dirty="0">
                <a:solidFill>
                  <a:srgbClr val="000000"/>
                </a:solidFill>
                <a:effectLst/>
              </a:rPr>
              <a:t>NPCA Initial Control Frame shall explicitly indicate that it is transmitted via the NPCA primary channel</a:t>
            </a:r>
            <a:endParaRPr lang="en-US" sz="1200" b="0" i="0" dirty="0">
              <a:solidFill>
                <a:srgbClr val="222222"/>
              </a:solidFill>
              <a:effectLst/>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lang="en-US" sz="1100" b="0" i="1" dirty="0">
                <a:solidFill>
                  <a:srgbClr val="000000"/>
                </a:solidFill>
                <a:effectLst/>
              </a:rPr>
              <a:t>Supporting document: [24/0670]</a:t>
            </a:r>
            <a:endParaRPr lang="en-US" sz="1400" i="1" dirty="0">
              <a:solidFill>
                <a:srgbClr val="FF0000"/>
              </a:solidFill>
              <a:ea typeface="MS Gothic"/>
            </a:endParaRPr>
          </a:p>
          <a:p>
            <a:pPr marL="347472"/>
            <a:r>
              <a:rPr lang="en-GB" sz="1400" i="1" dirty="0">
                <a:solidFill>
                  <a:srgbClr val="FFC000"/>
                </a:solidFill>
                <a:ea typeface="MS Gothic"/>
              </a:rPr>
              <a:t>SP6 – </a:t>
            </a:r>
            <a:r>
              <a:rPr lang="en-US" sz="1400" i="1" dirty="0">
                <a:solidFill>
                  <a:srgbClr val="FFC000"/>
                </a:solidFill>
                <a:ea typeface="MS Gothic"/>
              </a:rPr>
              <a:t>Shawn Kim – NPCA: 					( Result)</a:t>
            </a:r>
          </a:p>
          <a:p>
            <a:pPr marL="347472" algn="l" rtl="0" fontAlgn="base">
              <a:spcBef>
                <a:spcPts val="600"/>
              </a:spcBef>
            </a:pPr>
            <a:r>
              <a:rPr lang="en-US" sz="1200" b="1" i="0" dirty="0">
                <a:solidFill>
                  <a:srgbClr val="000000"/>
                </a:solidFill>
                <a:effectLst/>
              </a:rPr>
              <a:t>Do you agree to add the following to the TGbn SFD?</a:t>
            </a:r>
            <a:endParaRPr lang="en-US" sz="1200" b="0" dirty="0">
              <a:solidFill>
                <a:srgbClr val="222222"/>
              </a:solidFill>
            </a:endParaRPr>
          </a:p>
          <a:p>
            <a:pPr marL="347472" algn="l" rtl="0" fontAlgn="base">
              <a:spcBef>
                <a:spcPts val="600"/>
              </a:spcBef>
              <a:buFont typeface="Arial" panose="020B0604020202020204" pitchFamily="34" charset="0"/>
              <a:buChar char="•"/>
            </a:pPr>
            <a:r>
              <a:rPr lang="en-US" sz="1200" b="0" i="0" dirty="0">
                <a:solidFill>
                  <a:srgbClr val="000000"/>
                </a:solidFill>
                <a:effectLst/>
              </a:rPr>
              <a:t>An AP operating on the NPCA primary channel does not respond to the frame transmitted via the BSS primary channel</a:t>
            </a:r>
            <a:endParaRPr lang="en-US" sz="1200" b="0" dirty="0">
              <a:solidFill>
                <a:srgbClr val="222222"/>
              </a:solidFill>
            </a:endParaRPr>
          </a:p>
          <a:p>
            <a:pPr marL="4572" indent="0" algn="l" rtl="0" fontAlgn="base">
              <a:spcBef>
                <a:spcPts val="600"/>
              </a:spcBef>
            </a:pPr>
            <a:r>
              <a:rPr lang="en-US" sz="1100" b="0" i="1" dirty="0">
                <a:solidFill>
                  <a:srgbClr val="000000"/>
                </a:solidFill>
                <a:effectLst/>
              </a:rPr>
              <a:t>Supporting document: [24/0670]</a:t>
            </a:r>
            <a:endParaRPr lang="en-US" sz="1100" b="0" i="1" dirty="0">
              <a:solidFill>
                <a:srgbClr val="222222"/>
              </a:solidFill>
              <a:effectLst/>
            </a:endParaRPr>
          </a:p>
          <a:p>
            <a:r>
              <a:rPr lang="en-GB" sz="1400" i="1" dirty="0">
                <a:solidFill>
                  <a:srgbClr val="00B050"/>
                </a:solidFill>
                <a:ea typeface="MS Gothic"/>
              </a:rPr>
              <a:t>SP7 – </a:t>
            </a:r>
            <a:r>
              <a:rPr lang="en-US" sz="1400" i="1" dirty="0">
                <a:solidFill>
                  <a:srgbClr val="00B050"/>
                </a:solidFill>
                <a:ea typeface="MS Gothic"/>
              </a:rPr>
              <a:t>Hongwon Lee – Coex: 					( Result)</a:t>
            </a:r>
          </a:p>
          <a:p>
            <a:pPr algn="l"/>
            <a:r>
              <a:rPr lang="en-US" sz="1200" b="1" i="0" dirty="0">
                <a:solidFill>
                  <a:srgbClr val="222222"/>
                </a:solidFill>
                <a:effectLst/>
              </a:rPr>
              <a:t>Do you agree to include the following into the 11bn SFD?</a:t>
            </a:r>
            <a:endParaRPr lang="en-US" sz="1200" b="0" i="0" dirty="0">
              <a:solidFill>
                <a:srgbClr val="222222"/>
              </a:solidFill>
              <a:effectLst/>
            </a:endParaRPr>
          </a:p>
          <a:p>
            <a:pPr algn="l">
              <a:buFont typeface="Arial" panose="020B0604020202020204" pitchFamily="34" charset="0"/>
              <a:buChar char="•"/>
            </a:pPr>
            <a:r>
              <a:rPr lang="en-US" sz="1200" b="0" i="0" dirty="0">
                <a:solidFill>
                  <a:srgbClr val="222222"/>
                </a:solidFill>
                <a:effectLst/>
              </a:rPr>
              <a:t>In response to BSRP Trigger frame transmitted by a non-AP STA as the TXOP holder, an AP transmits a Multi-STA BlockAck frame</a:t>
            </a:r>
          </a:p>
          <a:p>
            <a:pPr marL="628650" lvl="1" algn="just">
              <a:buFont typeface="Arial" panose="020B0604020202020204" pitchFamily="34" charset="0"/>
              <a:buChar char="•"/>
            </a:pPr>
            <a:r>
              <a:rPr lang="en-US" sz="1000" b="0" i="0" dirty="0">
                <a:solidFill>
                  <a:srgbClr val="222222"/>
                </a:solidFill>
                <a:effectLst/>
              </a:rPr>
              <a:t>Block Ack Starting Sequence Control subfield and Block Ack Bitmap subfield are not present if there is no any feedback information</a:t>
            </a:r>
          </a:p>
          <a:p>
            <a:pPr marL="628650" lvl="1" algn="just">
              <a:buFont typeface="Arial" panose="020B0604020202020204" pitchFamily="34" charset="0"/>
              <a:buChar char="•"/>
            </a:pPr>
            <a:r>
              <a:rPr lang="en-US" sz="1000" b="0" i="0" dirty="0">
                <a:solidFill>
                  <a:srgbClr val="222222"/>
                </a:solidFill>
                <a:effectLst/>
              </a:rPr>
              <a:t>Values of Ack Type and TID are TBD</a:t>
            </a:r>
            <a:endParaRPr lang="en-US" sz="700" b="0" i="0" dirty="0">
              <a:solidFill>
                <a:srgbClr val="222222"/>
              </a:solidFill>
              <a:effectLst/>
            </a:endParaRPr>
          </a:p>
          <a:p>
            <a:pPr algn="l"/>
            <a:r>
              <a:rPr lang="en-US" sz="1100" b="0" i="1" dirty="0">
                <a:solidFill>
                  <a:srgbClr val="222222"/>
                </a:solidFill>
                <a:effectLst/>
              </a:rPr>
              <a:t>Supporting documents: [24/1464]</a:t>
            </a:r>
          </a:p>
        </p:txBody>
      </p:sp>
      <p:sp>
        <p:nvSpPr>
          <p:cNvPr id="4" name="Slide Number Placeholder 3">
            <a:extLst>
              <a:ext uri="{FF2B5EF4-FFF2-40B4-BE49-F238E27FC236}">
                <a16:creationId xmlns:a16="http://schemas.microsoft.com/office/drawing/2014/main" id="{6131FB50-A95E-3746-DC9A-558D152B3EF0}"/>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04EB51A-0D4E-EDA5-0628-C1E0F2AFE31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DD45215-FC49-0B6C-2D70-09F380074728}"/>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56839176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224E04-D74A-BCAE-1862-7E2ACB9B0BC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71890E-30BA-871E-A78C-6E1F0C4F6E27}"/>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369565FF-BDBF-3344-4E05-BD83F9E9CEFC}"/>
              </a:ext>
            </a:extLst>
          </p:cNvPr>
          <p:cNvSpPr>
            <a:spLocks noGrp="1"/>
          </p:cNvSpPr>
          <p:nvPr>
            <p:ph idx="1"/>
          </p:nvPr>
        </p:nvSpPr>
        <p:spPr>
          <a:xfrm>
            <a:off x="685800" y="1981200"/>
            <a:ext cx="7770813" cy="4494213"/>
          </a:xfrm>
        </p:spPr>
        <p:txBody>
          <a:bodyPr/>
          <a:lstStyle/>
          <a:p>
            <a:pPr>
              <a:defRPr/>
            </a:pPr>
            <a:r>
              <a:rPr lang="en-GB" sz="1200" i="1" dirty="0">
                <a:solidFill>
                  <a:srgbClr val="00B050"/>
                </a:solidFill>
                <a:ea typeface="MS Gothic"/>
              </a:rPr>
              <a:t>SP8 – </a:t>
            </a:r>
            <a:r>
              <a:rPr lang="en-US" sz="1200" i="1" dirty="0">
                <a:solidFill>
                  <a:srgbClr val="00B050"/>
                </a:solidFill>
                <a:ea typeface="MS Gothic"/>
              </a:rPr>
              <a:t>Dibakar Das– TXOP sharing: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1" u="none" strike="noStrike" kern="0" cap="none" spc="0" normalizeH="0" baseline="0" noProof="0" dirty="0">
                <a:ln>
                  <a:noFill/>
                </a:ln>
                <a:solidFill>
                  <a:schemeClr val="tx1"/>
                </a:solidFill>
                <a:effectLst/>
                <a:uLnTx/>
                <a:uFillTx/>
                <a:ea typeface="MS Gothic"/>
                <a:cs typeface="+mn-cs"/>
              </a:rPr>
              <a:t>Do you agree to define a mechanism as part of the procedure of time sharing during a TXOP (e.g. C-TDMA, TXS, …) to support fairness to neighboring STAs (APs and non-APs)?</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200" b="0" dirty="0">
                <a:solidFill>
                  <a:srgbClr val="222222"/>
                </a:solidFill>
                <a:effectLst/>
              </a:rPr>
              <a:t>Exact mechanism is TBD</a:t>
            </a:r>
          </a:p>
          <a:p>
            <a:pPr marL="0" marR="0" lvl="0" indent="0" algn="l" defTabSz="449263" rtl="0" eaLnBrk="1" fontAlgn="base" latinLnBrk="0" hangingPunct="1">
              <a:lnSpc>
                <a:spcPct val="100000"/>
              </a:lnSpc>
              <a:spcBef>
                <a:spcPts val="600"/>
              </a:spcBef>
              <a:spcAft>
                <a:spcPct val="0"/>
              </a:spcAft>
              <a:buClr>
                <a:srgbClr val="000000"/>
              </a:buClr>
              <a:buSzPct val="100000"/>
              <a:tabLst/>
              <a:defRPr/>
            </a:pPr>
            <a:r>
              <a:rPr lang="en-US" sz="1200" b="0" i="1" dirty="0">
                <a:solidFill>
                  <a:srgbClr val="222222"/>
                </a:solidFill>
                <a:effectLst/>
              </a:rPr>
              <a:t>Supporting documents: 11-24-93, 11-25-86r0</a:t>
            </a:r>
          </a:p>
          <a:p>
            <a:r>
              <a:rPr lang="en-GB" sz="1200" i="1" dirty="0">
                <a:solidFill>
                  <a:srgbClr val="FFC000"/>
                </a:solidFill>
                <a:ea typeface="MS Gothic"/>
              </a:rPr>
              <a:t>SP9 – </a:t>
            </a:r>
            <a:r>
              <a:rPr lang="en-US" sz="1200" i="1" dirty="0">
                <a:solidFill>
                  <a:srgbClr val="FFC000"/>
                </a:solidFill>
                <a:ea typeface="MS Gothic"/>
              </a:rPr>
              <a:t>Jay Yang – Roaming: 					( Result)</a:t>
            </a:r>
          </a:p>
          <a:p>
            <a:pPr algn="l"/>
            <a:r>
              <a:rPr lang="en-US" sz="1200" b="0" i="0" dirty="0">
                <a:solidFill>
                  <a:srgbClr val="222222"/>
                </a:solidFill>
                <a:effectLst/>
              </a:rPr>
              <a:t>Do you support to define a mechanism in 11bn to allow a non-AP MLD to probe neighboring AP MLD(s) through the current AP MLD?</a:t>
            </a:r>
          </a:p>
          <a:p>
            <a:pPr algn="l">
              <a:buFont typeface="Arial" panose="020B0604020202020204" pitchFamily="34" charset="0"/>
              <a:buChar char="•"/>
            </a:pPr>
            <a:r>
              <a:rPr lang="en-US" sz="1100" b="0" i="0" dirty="0">
                <a:solidFill>
                  <a:srgbClr val="222222"/>
                </a:solidFill>
                <a:effectLst/>
              </a:rPr>
              <a:t>by which the non-AP MLD may obtain the roaming capability of the neighboring AP MLDs, other functionalities are TBD.</a:t>
            </a:r>
          </a:p>
          <a:p>
            <a:pPr algn="l">
              <a:buFont typeface="Arial" panose="020B0604020202020204" pitchFamily="34" charset="0"/>
              <a:buChar char="•"/>
            </a:pPr>
            <a:r>
              <a:rPr lang="en-US" sz="1100" b="0" i="0" dirty="0">
                <a:solidFill>
                  <a:srgbClr val="222222"/>
                </a:solidFill>
                <a:effectLst/>
              </a:rPr>
              <a:t>Note1. The neighboring AP MLD and the current AP MLD are in the same ESS.</a:t>
            </a:r>
          </a:p>
          <a:p>
            <a:pPr algn="l">
              <a:buFont typeface="Arial" panose="020B0604020202020204" pitchFamily="34" charset="0"/>
              <a:buChar char="•"/>
            </a:pPr>
            <a:r>
              <a:rPr lang="en-US" sz="1100" b="0" i="0" dirty="0">
                <a:solidFill>
                  <a:srgbClr val="222222"/>
                </a:solidFill>
                <a:effectLst/>
              </a:rPr>
              <a:t>Note2. roaming capability may include the capability of the context renegotiation, the context transfer and data forwarding</a:t>
            </a:r>
            <a:r>
              <a:rPr lang="en-US" sz="1200" b="0" i="0" dirty="0">
                <a:solidFill>
                  <a:srgbClr val="222222"/>
                </a:solidFill>
                <a:effectLst/>
              </a:rPr>
              <a:t>.</a:t>
            </a:r>
          </a:p>
          <a:p>
            <a:pPr algn="l"/>
            <a:r>
              <a:rPr lang="en-US" sz="1200" b="0" i="1" dirty="0">
                <a:solidFill>
                  <a:srgbClr val="222222"/>
                </a:solidFill>
                <a:ea typeface="微软雅黑" panose="020B0503020204020204" pitchFamily="34" charset="-122"/>
              </a:rPr>
              <a:t>S</a:t>
            </a:r>
            <a:r>
              <a:rPr lang="en-US" sz="1200" b="0" i="1" dirty="0">
                <a:solidFill>
                  <a:srgbClr val="222222"/>
                </a:solidFill>
                <a:effectLst/>
                <a:ea typeface="微软雅黑" panose="020B0503020204020204" pitchFamily="34" charset="-122"/>
              </a:rPr>
              <a:t>upporting list: 23/1897r0, 24/1879r0,24/1476r2</a:t>
            </a:r>
          </a:p>
          <a:p>
            <a:pPr>
              <a:defRPr/>
            </a:pPr>
            <a:r>
              <a:rPr lang="en-GB" sz="1200" i="1" dirty="0">
                <a:solidFill>
                  <a:srgbClr val="00B050"/>
                </a:solidFill>
                <a:ea typeface="MS Gothic"/>
              </a:rPr>
              <a:t>SP10 – </a:t>
            </a:r>
            <a:r>
              <a:rPr lang="en-US" sz="1200" i="1" dirty="0">
                <a:solidFill>
                  <a:srgbClr val="00B050"/>
                </a:solidFill>
                <a:ea typeface="MS Gothic"/>
              </a:rPr>
              <a:t>SunHee Baek – Roaming: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1" u="none" strike="noStrike" kern="0" cap="none" spc="0" normalizeH="0" baseline="0" noProof="0" dirty="0">
                <a:ln>
                  <a:noFill/>
                </a:ln>
                <a:solidFill>
                  <a:schemeClr val="tx1"/>
                </a:solidFill>
                <a:effectLst/>
                <a:uLnTx/>
                <a:uFillTx/>
                <a:ea typeface="MS Gothic"/>
                <a:cs typeface="+mn-cs"/>
              </a:rPr>
              <a:t>Do you agree to add the following text to the TGbn SFD?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200" b="0" u="none" strike="noStrike" kern="0" cap="none" spc="0" normalizeH="0" baseline="0" noProof="0" dirty="0">
                <a:ln>
                  <a:noFill/>
                </a:ln>
                <a:solidFill>
                  <a:schemeClr val="tx1"/>
                </a:solidFill>
                <a:effectLst/>
                <a:uLnTx/>
                <a:uFillTx/>
                <a:ea typeface="MS Gothic"/>
                <a:cs typeface="+mn-cs"/>
              </a:rPr>
              <a:t>An AP that requests protection for its R-TWT schedule(s) via negotiations shall include information carried in TBD subfields of the Broadcast TWT Parameter Set field corresponding to each R-TWT schedule being negotiated in a TBD individually addressed Management frame that it transmits to the other AP.</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lang="en-US" sz="1200" b="0" i="1" dirty="0">
                <a:solidFill>
                  <a:srgbClr val="222222"/>
                </a:solidFill>
                <a:ea typeface="微软雅黑" panose="020B0503020204020204" pitchFamily="34" charset="-122"/>
              </a:rPr>
              <a:t>S</a:t>
            </a:r>
            <a:r>
              <a:rPr lang="en-US" sz="1200" b="0" i="1" dirty="0">
                <a:solidFill>
                  <a:srgbClr val="222222"/>
                </a:solidFill>
                <a:effectLst/>
                <a:ea typeface="微软雅黑" panose="020B0503020204020204" pitchFamily="34" charset="-122"/>
              </a:rPr>
              <a:t>upporting list: 24/160, 23/1916, 23/355, 24/1346, 24/1220</a:t>
            </a:r>
            <a:endParaRPr lang="en-US" sz="1200" i="1" dirty="0"/>
          </a:p>
        </p:txBody>
      </p:sp>
      <p:sp>
        <p:nvSpPr>
          <p:cNvPr id="4" name="Slide Number Placeholder 3">
            <a:extLst>
              <a:ext uri="{FF2B5EF4-FFF2-40B4-BE49-F238E27FC236}">
                <a16:creationId xmlns:a16="http://schemas.microsoft.com/office/drawing/2014/main" id="{E0F89F08-18E4-2000-28C5-904CAFEF0864}"/>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82146CD9-4F53-B63A-78C6-950338C76F44}"/>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12ED040-1C2E-462C-473C-E114AD89F307}"/>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72006659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0000"/>
                </a:highlight>
              </a:rPr>
              <a:t>Thursday PHY Agenda–AM1</a:t>
            </a:r>
            <a:endParaRPr lang="en-US" dirty="0">
              <a:highlight>
                <a:srgbClr val="FF00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highlight>
                  <a:srgbClr val="FF0000"/>
                </a:highlight>
              </a:rPr>
              <a:t>CANCELLED</a:t>
            </a:r>
            <a:endParaRPr lang="en-GB" sz="1600" dirty="0">
              <a:highlight>
                <a:srgbClr val="FF0000"/>
              </a:highlight>
            </a:endParaRP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47901279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(10 mins)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24/1978</a:t>
            </a:r>
            <a:r>
              <a:rPr lang="en-GB" sz="1200" dirty="0">
                <a:solidFill>
                  <a:srgbClr val="00B050"/>
                </a:solidFill>
              </a:rPr>
              <a:t> </a:t>
            </a:r>
            <a:r>
              <a:rPr lang="en-US" sz="1200" dirty="0">
                <a:solidFill>
                  <a:srgbClr val="00B050"/>
                </a:solidFill>
              </a:rPr>
              <a:t>Detailed text proposal on low latency indication				Mohamed Abouelseoud</a:t>
            </a:r>
            <a:endParaRPr lang="en-GB" sz="1200" dirty="0">
              <a:solidFill>
                <a:srgbClr val="00B050"/>
              </a:solidFill>
            </a:endParaRPr>
          </a:p>
          <a:p>
            <a:pPr>
              <a:buFont typeface="Arial" panose="020B0604020202020204" pitchFamily="34" charset="0"/>
              <a:buChar char="•"/>
            </a:pPr>
            <a:r>
              <a:rPr lang="en-GB" sz="1400" dirty="0"/>
              <a:t>Straw Polls </a:t>
            </a:r>
          </a:p>
          <a:p>
            <a:pPr>
              <a:buFont typeface="Arial" panose="020B0604020202020204" pitchFamily="34" charset="0"/>
              <a:buChar char="•"/>
            </a:pPr>
            <a:r>
              <a:rPr lang="en-GB" sz="1400" dirty="0"/>
              <a:t>Submissions – Low Latency</a:t>
            </a:r>
            <a:endParaRPr lang="en-GB" sz="1400" b="1" strike="sngStrike" dirty="0">
              <a:solidFill>
                <a:schemeClr val="bg1">
                  <a:lumMod val="65000"/>
                </a:schemeClr>
              </a:solidFill>
            </a:endParaRPr>
          </a:p>
          <a:p>
            <a:pPr lvl="1">
              <a:buFont typeface="Arial" panose="020B0604020202020204" pitchFamily="34" charset="0"/>
              <a:buChar char="•"/>
            </a:pPr>
            <a:r>
              <a:rPr lang="en-US" sz="1200" b="0" i="0" u="sng" strike="noStrike" dirty="0">
                <a:solidFill>
                  <a:srgbClr val="00B050"/>
                </a:solidFill>
                <a:effectLst/>
                <a:hlinkClick r:id="rId3">
                  <a:extLst>
                    <a:ext uri="{A12FA001-AC4F-418D-AE19-62706E023703}">
                      <ahyp:hlinkClr xmlns:ahyp="http://schemas.microsoft.com/office/drawing/2018/hyperlinkcolor" val="tx"/>
                    </a:ext>
                  </a:extLst>
                </a:hlinkClick>
              </a:rPr>
              <a:t>24/1871</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ERD: Enhanced Reverse Direction Protocol to Support TXOP Sharing … 		Behnam </a:t>
            </a:r>
            <a:r>
              <a:rPr lang="en-US" sz="1200" b="0" i="0" u="none" strike="noStrike" kern="1200" dirty="0" err="1">
                <a:solidFill>
                  <a:srgbClr val="00B050"/>
                </a:solidFill>
                <a:effectLst/>
                <a:ea typeface="MS Gothic" panose="020B0609070205080204" pitchFamily="49" charset="-128"/>
              </a:rPr>
              <a:t>Dezfouli</a:t>
            </a:r>
            <a:r>
              <a:rPr lang="en-US" sz="1200" dirty="0">
                <a:solidFill>
                  <a:srgbClr val="00B050"/>
                </a:solidFill>
              </a:rPr>
              <a:t> </a:t>
            </a:r>
          </a:p>
          <a:p>
            <a:pPr lvl="1">
              <a:buFont typeface="Arial" panose="020B0604020202020204" pitchFamily="34" charset="0"/>
              <a:buChar char="•"/>
            </a:pPr>
            <a:r>
              <a:rPr lang="en-GB"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24/0909</a:t>
            </a:r>
            <a:r>
              <a:rPr lang="en-US" sz="1200" dirty="0">
                <a:solidFill>
                  <a:schemeClr val="bg1">
                    <a:lumMod val="65000"/>
                  </a:schemeClr>
                </a:solidFill>
                <a:effectLst/>
              </a:rPr>
              <a:t> </a:t>
            </a:r>
            <a:r>
              <a:rPr lang="en-GB"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R-TWT Announcement in Multi-BSS - Follow up</a:t>
            </a:r>
            <a:r>
              <a:rPr lang="en-US" sz="1200" dirty="0">
                <a:solidFill>
                  <a:schemeClr val="bg1">
                    <a:lumMod val="65000"/>
                  </a:schemeClr>
                </a:solidFill>
                <a:effectLst/>
              </a:rPr>
              <a:t> 					</a:t>
            </a:r>
            <a:r>
              <a:rPr lang="en-GB"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SunHee Baek</a:t>
            </a:r>
            <a:r>
              <a:rPr lang="en-US" sz="1200" dirty="0">
                <a:solidFill>
                  <a:schemeClr val="bg1">
                    <a:lumMod val="65000"/>
                  </a:schemeClr>
                </a:solidFill>
                <a:effectLst/>
              </a:rPr>
              <a:t> </a:t>
            </a:r>
            <a:endParaRPr lang="en-GB" sz="1200" dirty="0">
              <a:solidFill>
                <a:schemeClr val="bg1">
                  <a:lumMod val="65000"/>
                </a:schemeClr>
              </a:solidFill>
            </a:endParaRPr>
          </a:p>
          <a:p>
            <a:pPr lvl="0">
              <a:buFont typeface="Arial" panose="020B0604020202020204" pitchFamily="34" charset="0"/>
              <a:buChar char="•"/>
            </a:pPr>
            <a:r>
              <a:rPr lang="en-GB" sz="1400" dirty="0"/>
              <a:t>Submissions – MAP Part 1</a:t>
            </a:r>
            <a:endParaRPr lang="en-GB" sz="5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chemeClr val="bg1">
                    <a:lumMod val="65000"/>
                  </a:schemeClr>
                </a:solidFill>
                <a:effectLst/>
                <a:hlinkClick r:id="rId5">
                  <a:extLst>
                    <a:ext uri="{A12FA001-AC4F-418D-AE19-62706E023703}">
                      <ahyp:hlinkClr xmlns:ahyp="http://schemas.microsoft.com/office/drawing/2018/hyperlinkcolor" val="tx"/>
                    </a:ext>
                  </a:extLst>
                </a:hlinkClick>
              </a:rPr>
              <a:t>23/1452</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Coordinated Measurement Follow-up</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Kosuke Aio</a:t>
            </a:r>
            <a:endParaRPr lang="en-GB" sz="1100" kern="1200" dirty="0">
              <a:solidFill>
                <a:schemeClr val="bg1">
                  <a:lumMod val="65000"/>
                </a:schemeClr>
              </a:solidFill>
              <a:ea typeface="MS Gothic" panose="020B0609070205080204" pitchFamily="49" charset="-128"/>
            </a:endParaRPr>
          </a:p>
          <a:p>
            <a:pPr lvl="1">
              <a:buFont typeface="Arial" panose="020B0604020202020204" pitchFamily="34" charset="0"/>
              <a:buChar char="•"/>
            </a:pPr>
            <a:r>
              <a:rPr lang="en-US" sz="1100" b="0" i="0" u="sng"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24/1346</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Considerations for Multi-AP SP Coordination</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Xiaofei Wang</a:t>
            </a:r>
            <a:endParaRPr lang="en-GB" sz="1100" b="0" i="0" u="none" strike="noStrike" kern="1200" dirty="0">
              <a:solidFill>
                <a:schemeClr val="bg1">
                  <a:lumMod val="65000"/>
                </a:schemeClr>
              </a:solidFill>
              <a:effectLst/>
              <a:ea typeface="MS Gothic" panose="020B0609070205080204" pitchFamily="49" charset="-128"/>
            </a:endParaRPr>
          </a:p>
          <a:p>
            <a:pPr lvl="1">
              <a:buFont typeface="Arial" panose="020B0604020202020204" pitchFamily="34" charset="0"/>
              <a:buChar char="•"/>
            </a:pPr>
            <a:r>
              <a:rPr lang="en-GB" sz="1100" b="0" i="0" u="sng"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24/1646</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Further-Considerations-for-generalized-map-framework</a:t>
            </a:r>
            <a:r>
              <a:rPr lang="en-GB" sz="1100" dirty="0">
                <a:solidFill>
                  <a:schemeClr val="bg1">
                    <a:lumMod val="65000"/>
                  </a:schemeClr>
                </a:solidFill>
              </a:rPr>
              <a:t> 					</a:t>
            </a:r>
            <a:r>
              <a:rPr lang="en-GB" sz="1100" b="0" i="0" u="none" strike="noStrike" kern="1200" dirty="0" err="1">
                <a:solidFill>
                  <a:schemeClr val="bg1">
                    <a:lumMod val="65000"/>
                  </a:schemeClr>
                </a:solidFill>
                <a:effectLst/>
                <a:ea typeface="MS Gothic" panose="020B0609070205080204" pitchFamily="49" charset="-128"/>
              </a:rPr>
              <a:t>Sawaira</a:t>
            </a:r>
            <a:r>
              <a:rPr lang="en-GB" sz="1100" b="0" i="0" u="none" strike="noStrike" kern="1200" dirty="0">
                <a:solidFill>
                  <a:schemeClr val="bg1">
                    <a:lumMod val="65000"/>
                  </a:schemeClr>
                </a:solidFill>
                <a:effectLst/>
                <a:ea typeface="MS Gothic" panose="020B0609070205080204" pitchFamily="49" charset="-128"/>
              </a:rPr>
              <a:t> Ali</a:t>
            </a:r>
            <a:endParaRPr lang="en-GB" sz="1100" kern="1200" dirty="0">
              <a:solidFill>
                <a:schemeClr val="bg1">
                  <a:lumMod val="65000"/>
                </a:schemeClr>
              </a:solidFill>
              <a:ea typeface="MS Gothic" panose="020B0609070205080204" pitchFamily="49" charset="-128"/>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6160008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C86BF3-A2FC-2F4F-EA12-4AD84C0296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12579C-A5A3-6C8F-7F23-66FC2D6EA748}"/>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2E8650BB-62BC-7475-032A-AB3AC6DFC8C4}"/>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i="1" u="none" strike="noStrike" kern="1200" cap="none" spc="0" normalizeH="0" baseline="0" noProof="0" dirty="0">
                <a:ln>
                  <a:noFill/>
                </a:ln>
                <a:solidFill>
                  <a:srgbClr val="00B050"/>
                </a:solidFill>
                <a:effectLst/>
                <a:uLnTx/>
                <a:uFillTx/>
                <a:ea typeface="MS Gothic" panose="020B0609070205080204" pitchFamily="49" charset="-128"/>
                <a:cs typeface="+mn-cs"/>
              </a:rPr>
              <a:t>SP1 – </a:t>
            </a:r>
            <a:r>
              <a:rPr kumimoji="0" lang="en-US" sz="1200" i="1" u="none" strike="noStrike" kern="0" cap="none" spc="0" normalizeH="0" baseline="0" noProof="0" dirty="0">
                <a:ln>
                  <a:noFill/>
                </a:ln>
                <a:solidFill>
                  <a:srgbClr val="00B050"/>
                </a:solidFill>
                <a:effectLst/>
                <a:uLnTx/>
                <a:uFillTx/>
                <a:ea typeface="MS Gothic"/>
                <a:cs typeface="+mn-cs"/>
              </a:rPr>
              <a:t>Serhat Erkucuk – C-TDMA: 					( Result)</a:t>
            </a:r>
          </a:p>
          <a:p>
            <a:pPr algn="l"/>
            <a:r>
              <a:rPr lang="en-US" sz="1200" b="1" i="0" dirty="0">
                <a:solidFill>
                  <a:srgbClr val="000000"/>
                </a:solidFill>
                <a:effectLst/>
              </a:rPr>
              <a:t>Do you agree to add the following text to the TGbn SFD?</a:t>
            </a:r>
            <a:endParaRPr lang="en-US" sz="1200" b="0" i="0" dirty="0">
              <a:solidFill>
                <a:srgbClr val="000000"/>
              </a:solidFill>
              <a:effectLst/>
            </a:endParaRPr>
          </a:p>
          <a:p>
            <a:pPr algn="l"/>
            <a:r>
              <a:rPr lang="en-US" sz="1200" b="0" i="0" dirty="0">
                <a:solidFill>
                  <a:srgbClr val="000000"/>
                </a:solidFill>
                <a:effectLst/>
              </a:rPr>
              <a:t>During Co-TDMA, TGbn defines a mechanism for a Co-TDMA sharing AP to transmit to a Co-TDMA coordinated AP an indication of whether the Co-TDMA coordinated AP returns the remainder of the allocated time (if any) back to the Co-TDMA sharing AP.</a:t>
            </a:r>
          </a:p>
          <a:p>
            <a:pPr algn="l">
              <a:buFont typeface="Arial" panose="020B0604020202020204" pitchFamily="34" charset="0"/>
              <a:buChar char="•"/>
            </a:pPr>
            <a:r>
              <a:rPr lang="en-US" sz="1200" b="0" i="0" dirty="0">
                <a:solidFill>
                  <a:srgbClr val="000000"/>
                </a:solidFill>
                <a:effectLst/>
              </a:rPr>
              <a:t>How to signal the indication is TBD.</a:t>
            </a:r>
          </a:p>
          <a:p>
            <a:pPr algn="l">
              <a:buFont typeface="Arial" panose="020B0604020202020204" pitchFamily="34" charset="0"/>
              <a:buChar char="•"/>
            </a:pPr>
            <a:r>
              <a:rPr lang="en-US" sz="1200" b="0" i="0" dirty="0">
                <a:solidFill>
                  <a:srgbClr val="000000"/>
                </a:solidFill>
                <a:effectLst/>
              </a:rPr>
              <a:t>Note: Co-TDMA sharing AP has the capability of receiving a TXOP return if the Co-TDMA coordinated AP is to return the remainder of the allocated time.</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chemeClr val="tx1"/>
                </a:solidFill>
                <a:effectLst/>
                <a:uLnTx/>
                <a:uFillTx/>
                <a:ea typeface="MS Gothic"/>
                <a:cs typeface="+mn-cs"/>
              </a:rPr>
              <a:t>Supporting document(s): [24/1250]</a:t>
            </a:r>
          </a:p>
          <a:p>
            <a:r>
              <a:rPr kumimoji="0" lang="en-GB" sz="1200" i="1" u="none" strike="noStrike" kern="1200" cap="none" spc="0" normalizeH="0" baseline="0" noProof="0" dirty="0">
                <a:ln>
                  <a:noFill/>
                </a:ln>
                <a:solidFill>
                  <a:srgbClr val="00B050"/>
                </a:solidFill>
                <a:effectLst/>
                <a:uLnTx/>
                <a:uFillTx/>
                <a:ea typeface="MS Gothic" panose="020B0609070205080204" pitchFamily="49" charset="-128"/>
                <a:cs typeface="+mn-cs"/>
              </a:rPr>
              <a:t>SP2 – </a:t>
            </a:r>
            <a:r>
              <a:rPr kumimoji="0" lang="en-US" sz="1200" i="1" u="none" strike="noStrike" kern="0" cap="none" spc="0" normalizeH="0" baseline="0" noProof="0" dirty="0">
                <a:ln>
                  <a:noFill/>
                </a:ln>
                <a:solidFill>
                  <a:srgbClr val="00B050"/>
                </a:solidFill>
                <a:effectLst/>
                <a:uLnTx/>
                <a:uFillTx/>
                <a:ea typeface="MS Gothic"/>
                <a:cs typeface="+mn-cs"/>
              </a:rPr>
              <a:t>Dibakar Das– QoS: 						( Result)</a:t>
            </a:r>
          </a:p>
          <a:p>
            <a:pPr algn="l"/>
            <a:r>
              <a:rPr lang="en-US" sz="1200" b="1" i="0" dirty="0">
                <a:solidFill>
                  <a:srgbClr val="222222"/>
                </a:solidFill>
                <a:effectLst/>
              </a:rPr>
              <a:t>Do you agree that UHR should allow more than two TIDs to be mapped to high priority ACs (i.e., VO or VI)?</a:t>
            </a:r>
            <a:endParaRPr lang="en-US" sz="1200" b="0" i="0" dirty="0">
              <a:solidFill>
                <a:srgbClr val="222222"/>
              </a:solidFill>
              <a:effectLst/>
            </a:endParaRPr>
          </a:p>
          <a:p>
            <a:pPr algn="l">
              <a:buFont typeface="Arial" panose="020B0604020202020204" pitchFamily="34" charset="0"/>
              <a:buChar char="•"/>
            </a:pPr>
            <a:r>
              <a:rPr lang="en-US" sz="1200" b="0" i="0" dirty="0">
                <a:solidFill>
                  <a:srgbClr val="222222"/>
                </a:solidFill>
                <a:effectLst/>
              </a:rPr>
              <a:t>Up to one TID for each AC currently assigned to BE and BK are remapped.</a:t>
            </a:r>
          </a:p>
          <a:p>
            <a:pPr algn="l">
              <a:buFont typeface="Arial" panose="020B0604020202020204" pitchFamily="34" charset="0"/>
              <a:buChar char="•"/>
            </a:pPr>
            <a:r>
              <a:rPr lang="en-US" sz="1200" b="0" i="0" dirty="0">
                <a:solidFill>
                  <a:srgbClr val="222222"/>
                </a:solidFill>
                <a:effectLst/>
              </a:rPr>
              <a:t>Those TIDs may be used dynamically (e.g., following an SCS flow setup).</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lang="en-US" sz="1200" b="0" i="1" dirty="0">
                <a:solidFill>
                  <a:srgbClr val="222222"/>
                </a:solidFill>
                <a:effectLst/>
              </a:rPr>
              <a:t>Supporting docs: 24/463r1, 24/1899, 23/0069</a:t>
            </a:r>
            <a:endParaRPr kumimoji="0" lang="en-US" sz="1200" b="1" i="1" u="none" strike="noStrike" kern="0" cap="none" spc="0" normalizeH="0" baseline="0" noProof="0" dirty="0">
              <a:ln>
                <a:noFill/>
              </a:ln>
              <a:solidFill>
                <a:srgbClr val="FF0000"/>
              </a:solidFill>
              <a:effectLst/>
              <a:uLnTx/>
              <a:uFillTx/>
              <a:ea typeface="MS Gothic"/>
              <a:cs typeface="+mn-cs"/>
            </a:endParaRPr>
          </a:p>
        </p:txBody>
      </p:sp>
      <p:sp>
        <p:nvSpPr>
          <p:cNvPr id="4" name="Slide Number Placeholder 3">
            <a:extLst>
              <a:ext uri="{FF2B5EF4-FFF2-40B4-BE49-F238E27FC236}">
                <a16:creationId xmlns:a16="http://schemas.microsoft.com/office/drawing/2014/main" id="{F9C66BB8-1524-86A8-3580-7EFCDCE14713}"/>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17E4ABB4-2052-65F3-0A02-CA5C4F852B8D}"/>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1FA8DCB-5D0C-83A7-B0E8-9C30664DC020}"/>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7479648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SP3 – </a:t>
            </a:r>
            <a:r>
              <a:rPr kumimoji="0" lang="en-US" sz="1200" u="none" strike="noStrike" kern="0" cap="none" spc="0" normalizeH="0" baseline="0" noProof="0" dirty="0">
                <a:ln>
                  <a:noFill/>
                </a:ln>
                <a:solidFill>
                  <a:srgbClr val="00B050"/>
                </a:solidFill>
                <a:effectLst/>
                <a:uLnTx/>
                <a:uFillTx/>
                <a:latin typeface="Times New Roman"/>
                <a:ea typeface="MS Gothic"/>
                <a:cs typeface="+mn-cs"/>
              </a:rPr>
              <a:t>Mike Montemurro – Roaming: 				( Result)</a:t>
            </a:r>
          </a:p>
          <a:p>
            <a:r>
              <a:rPr lang="en-US" sz="1100" b="0" dirty="0"/>
              <a:t>Do you support adding the following to 11bn SFD?</a:t>
            </a:r>
          </a:p>
          <a:p>
            <a:pPr marL="0" indent="0"/>
            <a:r>
              <a:rPr lang="en-US" sz="1100" b="0" dirty="0"/>
              <a:t>11bn defines a Seamless Mobility Domain (SMD, exact name TBD) that covers multiple AP MLDs, where a non-AP MLD can use the UHR seamless roaming procedure to roam between the AP MLDs of the SMD?</a:t>
            </a:r>
          </a:p>
          <a:p>
            <a:pPr marL="171450" indent="-171450">
              <a:buFont typeface="Arial" panose="020B0604020202020204" pitchFamily="34" charset="0"/>
              <a:buChar char="•"/>
            </a:pPr>
            <a:r>
              <a:rPr lang="en-US" sz="1100" b="0" dirty="0"/>
              <a:t>A logical SMD Management Entity (SMD-ME, exact name TBD) provides association, IEEE 802.1X Authenticator (except for the management of 802.1X control ports which is TBD) and RSNA Key management for non-AP MLDs across all AP MLDs of the SMD. </a:t>
            </a:r>
          </a:p>
          <a:p>
            <a:pPr marL="171450" indent="-171450">
              <a:buFont typeface="Arial" panose="020B0604020202020204" pitchFamily="34" charset="0"/>
              <a:buChar char="•"/>
            </a:pPr>
            <a:r>
              <a:rPr lang="en-US" sz="1100" b="0" dirty="0"/>
              <a:t>A non-AP MLD transitions between AP MLDs within the SMD while maintaining its association and security association with the SMD-ME.</a:t>
            </a:r>
          </a:p>
          <a:p>
            <a:pPr marL="0" indent="0"/>
            <a:r>
              <a:rPr kumimoji="0" lang="en-GB" sz="1200"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SP4 – </a:t>
            </a:r>
            <a:r>
              <a:rPr kumimoji="0" lang="en-US" sz="1200" u="none" strike="noStrike" kern="0" cap="none" spc="0" normalizeH="0" baseline="0" noProof="0" dirty="0">
                <a:ln>
                  <a:noFill/>
                </a:ln>
                <a:solidFill>
                  <a:srgbClr val="00B050"/>
                </a:solidFill>
                <a:effectLst/>
                <a:uLnTx/>
                <a:uFillTx/>
                <a:latin typeface="Times New Roman"/>
                <a:ea typeface="MS Gothic"/>
                <a:cs typeface="+mn-cs"/>
              </a:rPr>
              <a:t>Mike Montemurro – Roaming: 				( Result)</a:t>
            </a:r>
          </a:p>
          <a:p>
            <a:pPr marL="0" indent="0"/>
            <a:r>
              <a:rPr lang="en-US" sz="1100" b="0" dirty="0"/>
              <a:t>Do you support adding the following to 11bn SFD?</a:t>
            </a:r>
          </a:p>
          <a:p>
            <a:pPr marL="0" indent="0"/>
            <a:r>
              <a:rPr lang="en-US" sz="1100" b="0" dirty="0"/>
              <a:t>11bn defines that within a Seamless Mobility Domain (SMD, exact name TBD) the data path includes either one MAC-SAP for the SMD or a separate MAC-SAP per AP MLD of the SMD.</a:t>
            </a:r>
          </a:p>
          <a:p>
            <a:pPr marL="171450" indent="-171450">
              <a:buFont typeface="Arial" panose="020B0604020202020204" pitchFamily="34" charset="0"/>
              <a:buChar char="•"/>
            </a:pPr>
            <a:r>
              <a:rPr lang="en-US" sz="1100" b="0" dirty="0"/>
              <a:t>In the case of a separate MAC-SAP per AP MLD, the DS mapping is updated when the non-AP MLD roams to another AP MLD within the SMD.</a:t>
            </a:r>
          </a:p>
          <a:p>
            <a:pPr marL="171450" indent="-171450">
              <a:buFont typeface="Arial" panose="020B0604020202020204" pitchFamily="34" charset="0"/>
              <a:buChar char="•"/>
            </a:pPr>
            <a:r>
              <a:rPr lang="en-US" sz="1100" b="0" dirty="0"/>
              <a:t>In the case of a separate MAC-SAP per AP MLD, the component of the 802.1X Authenticator in the SMD-ME interacts with an 802.1X Authenticator component in the AP MLD that manages the 802.1X controlled port for the non-AP MLD.</a:t>
            </a:r>
          </a:p>
          <a:p>
            <a:pPr marL="171450" indent="-171450">
              <a:buFont typeface="Arial" panose="020B0604020202020204" pitchFamily="34" charset="0"/>
              <a:buChar char="•"/>
            </a:pPr>
            <a:r>
              <a:rPr lang="en-US" sz="1100" b="0" dirty="0"/>
              <a:t>In the case of a single MAC-SAP for the SMD, the 802.1X Authenticator in the SMD-ME manages the 802.1X controlled port for the non-AP MLD.</a:t>
            </a:r>
          </a:p>
          <a:p>
            <a:pPr marL="0" indent="0"/>
            <a:r>
              <a:rPr lang="pt-BR" sz="1000" b="0" i="1" dirty="0">
                <a:solidFill>
                  <a:srgbClr val="000000"/>
                </a:solidFill>
                <a:effectLst/>
                <a:latin typeface="Times New Roman" panose="02020603050405020304" pitchFamily="18" charset="0"/>
              </a:rPr>
              <a:t>Reference documents:[24/2072, 24/1894, 24/0052, 23/1884, 23/1937, 23/1996, 24/830, 24/0083, 24/0101, 24/0396, 24/1812, 24/0398, 24/0412, 24/0655, 23/2157, 24/679, 24/1425, 24/881, 24/1882,  24/1883, 23/1897, 24/0349, 24/0480, 23/1416, </a:t>
            </a:r>
            <a:r>
              <a:rPr lang="en-US" sz="1000" b="0" i="1" dirty="0">
                <a:solidFill>
                  <a:srgbClr val="000000"/>
                </a:solidFill>
                <a:effectLst/>
                <a:latin typeface="Times New Roman" panose="02020603050405020304" pitchFamily="18" charset="0"/>
              </a:rPr>
              <a:t>24/0881, 23/1897, 24/0349, 24/1746</a:t>
            </a:r>
            <a:r>
              <a:rPr lang="pt-BR" sz="1000" b="0" i="1" dirty="0">
                <a:solidFill>
                  <a:srgbClr val="000000"/>
                </a:solidFill>
                <a:effectLst/>
                <a:latin typeface="Times New Roman" panose="02020603050405020304" pitchFamily="18" charset="0"/>
              </a:rPr>
              <a:t>]</a:t>
            </a:r>
            <a:endParaRPr lang="en-US" sz="1000" b="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41453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D2AC1E-5CA3-4E22-F20A-A6E166EB0A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1859368-C75B-5A31-8FDA-6FABF2FECF51}"/>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6EAB0FAB-D3D7-2B23-A2DD-889C1C220C62}"/>
              </a:ext>
            </a:extLst>
          </p:cNvPr>
          <p:cNvSpPr>
            <a:spLocks noGrp="1"/>
          </p:cNvSpPr>
          <p:nvPr>
            <p:ph idx="1"/>
          </p:nvPr>
        </p:nvSpPr>
        <p:spPr/>
        <p:txBody>
          <a:bodyPr/>
          <a:lstStyle/>
          <a:p>
            <a:pPr marL="0" indent="0"/>
            <a:r>
              <a:rPr kumimoji="0" lang="en-GB" sz="1200"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SP5 – </a:t>
            </a:r>
            <a:r>
              <a:rPr kumimoji="0" lang="en-US" sz="1200" u="none" strike="noStrike" kern="0" cap="none" spc="0" normalizeH="0" baseline="0" noProof="0" dirty="0">
                <a:ln>
                  <a:noFill/>
                </a:ln>
                <a:solidFill>
                  <a:srgbClr val="00B050"/>
                </a:solidFill>
                <a:effectLst/>
                <a:uLnTx/>
                <a:uFillTx/>
                <a:latin typeface="Times New Roman"/>
                <a:ea typeface="MS Gothic"/>
                <a:cs typeface="+mn-cs"/>
              </a:rPr>
              <a:t>Sherief Helwa – Control: 					( Result)</a:t>
            </a:r>
          </a:p>
          <a:p>
            <a:pPr marL="0" indent="0"/>
            <a:r>
              <a:rPr lang="en-US" sz="1200" b="0" i="0" dirty="0">
                <a:solidFill>
                  <a:srgbClr val="222222"/>
                </a:solidFill>
                <a:effectLst/>
              </a:rPr>
              <a:t>Do you agree with the following for UHR-variant trigger frame:</a:t>
            </a:r>
          </a:p>
          <a:p>
            <a:pPr indent="-285750">
              <a:buFont typeface="Arial" panose="020B0604020202020204" pitchFamily="34" charset="0"/>
              <a:buChar char="•"/>
            </a:pPr>
            <a:r>
              <a:rPr lang="en-US" sz="1200" b="0" i="0" dirty="0" err="1">
                <a:solidFill>
                  <a:srgbClr val="222222"/>
                </a:solidFill>
                <a:effectLst/>
              </a:rPr>
              <a:t>iFCS</a:t>
            </a:r>
            <a:r>
              <a:rPr lang="en-US" sz="1200" b="0" i="0" dirty="0">
                <a:solidFill>
                  <a:srgbClr val="222222"/>
                </a:solidFill>
                <a:effectLst/>
              </a:rPr>
              <a:t> present: 1 bit field in UHR-variant common info field</a:t>
            </a:r>
          </a:p>
          <a:p>
            <a:pPr lvl="1" indent="-228600">
              <a:buFont typeface="Arial" panose="020B0604020202020204" pitchFamily="34" charset="0"/>
              <a:buChar char="•"/>
            </a:pPr>
            <a:r>
              <a:rPr lang="en-US" sz="1100" b="0" i="0" dirty="0">
                <a:solidFill>
                  <a:srgbClr val="222222"/>
                </a:solidFill>
                <a:effectLst/>
              </a:rPr>
              <a:t>TBD for HE/EHT-variant</a:t>
            </a:r>
          </a:p>
          <a:p>
            <a:pPr algn="l"/>
            <a:r>
              <a:rPr lang="en-US" sz="1200" b="0" i="0" dirty="0">
                <a:solidFill>
                  <a:srgbClr val="222222"/>
                </a:solidFill>
                <a:effectLst/>
              </a:rPr>
              <a:t>Supporting list: [11-24/544]</a:t>
            </a:r>
          </a:p>
          <a:p>
            <a:pPr marL="347472"/>
            <a:r>
              <a:rPr kumimoji="0" lang="en-GB" sz="1200"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SP6 – </a:t>
            </a:r>
            <a:r>
              <a:rPr kumimoji="0" lang="en-US" sz="1200" u="none" strike="noStrike" kern="0" cap="none" spc="0" normalizeH="0" baseline="0" noProof="0" dirty="0">
                <a:ln>
                  <a:noFill/>
                </a:ln>
                <a:solidFill>
                  <a:srgbClr val="00B050"/>
                </a:solidFill>
                <a:effectLst/>
                <a:uLnTx/>
                <a:uFillTx/>
                <a:latin typeface="Times New Roman"/>
                <a:ea typeface="MS Gothic"/>
                <a:cs typeface="+mn-cs"/>
              </a:rPr>
              <a:t>Laurent Cariou – Miscellaneous: 				( Result)</a:t>
            </a:r>
          </a:p>
          <a:p>
            <a:pPr marL="347472" algn="l" rtl="0" fontAlgn="base">
              <a:spcBef>
                <a:spcPts val="600"/>
              </a:spcBef>
            </a:pPr>
            <a:r>
              <a:rPr kumimoji="0" lang="en-US" sz="1200" b="1" u="none" strike="noStrike" kern="0" cap="none" spc="0" normalizeH="0" baseline="0" noProof="0" dirty="0">
                <a:ln>
                  <a:noFill/>
                </a:ln>
                <a:solidFill>
                  <a:schemeClr val="tx1"/>
                </a:solidFill>
                <a:effectLst/>
                <a:uLnTx/>
                <a:uFillTx/>
                <a:ea typeface="MS Gothic"/>
                <a:cs typeface="+mn-cs"/>
              </a:rPr>
              <a:t>Do you agree to add to the 11bn SFD:</a:t>
            </a:r>
          </a:p>
          <a:p>
            <a:pPr marL="347472" algn="l" rtl="0" fontAlgn="base">
              <a:spcBef>
                <a:spcPts val="600"/>
              </a:spcBef>
              <a:buFont typeface="Arial" panose="020B0604020202020204" pitchFamily="34" charset="0"/>
              <a:buChar char="•"/>
            </a:pPr>
            <a:r>
              <a:rPr kumimoji="0" lang="en-US" sz="1200" b="0" u="none" strike="noStrike" kern="0" cap="none" spc="0" normalizeH="0" baseline="0" noProof="0" dirty="0">
                <a:ln>
                  <a:noFill/>
                </a:ln>
                <a:solidFill>
                  <a:schemeClr val="tx1"/>
                </a:solidFill>
                <a:effectLst/>
                <a:uLnTx/>
                <a:uFillTx/>
                <a:ea typeface="MS Gothic"/>
                <a:cs typeface="+mn-cs"/>
              </a:rPr>
              <a:t>For the following features, if an AP supports the feature, then it shall accept a request from an associated STA to enable or disable the feature on its (STA) side</a:t>
            </a:r>
          </a:p>
          <a:p>
            <a:pPr marL="747522" lvl="1">
              <a:spcBef>
                <a:spcPts val="600"/>
              </a:spcBef>
              <a:buFont typeface="Arial" panose="020B0604020202020204" pitchFamily="34" charset="0"/>
              <a:buChar char="•"/>
            </a:pPr>
            <a:r>
              <a:rPr kumimoji="0" lang="en-US" sz="1200" u="none" strike="noStrike" kern="0" cap="none" spc="0" normalizeH="0" baseline="0" noProof="0" dirty="0">
                <a:ln>
                  <a:noFill/>
                </a:ln>
                <a:solidFill>
                  <a:schemeClr val="tx1"/>
                </a:solidFill>
                <a:effectLst/>
                <a:uLnTx/>
                <a:uFillTx/>
                <a:ea typeface="MS Gothic"/>
                <a:cs typeface="+mn-cs"/>
              </a:rPr>
              <a:t>Dynamic unavailability operation</a:t>
            </a:r>
          </a:p>
          <a:p>
            <a:pPr marL="747522" lvl="1">
              <a:spcBef>
                <a:spcPts val="600"/>
              </a:spcBef>
              <a:buFont typeface="Arial" panose="020B0604020202020204" pitchFamily="34" charset="0"/>
              <a:buChar char="•"/>
            </a:pPr>
            <a:r>
              <a:rPr kumimoji="0" lang="en-US" sz="1200" u="none" strike="noStrike" kern="0" cap="none" spc="0" normalizeH="0" baseline="0" noProof="0" dirty="0">
                <a:ln>
                  <a:noFill/>
                </a:ln>
                <a:solidFill>
                  <a:schemeClr val="tx1"/>
                </a:solidFill>
                <a:effectLst/>
                <a:uLnTx/>
                <a:uFillTx/>
                <a:ea typeface="MS Gothic"/>
                <a:cs typeface="+mn-cs"/>
              </a:rPr>
              <a:t>Dynamic power save</a:t>
            </a:r>
          </a:p>
          <a:p>
            <a:pPr marL="61722" indent="0"/>
            <a:r>
              <a:rPr lang="en-US" sz="1200" b="0" i="0" dirty="0">
                <a:solidFill>
                  <a:srgbClr val="222222"/>
                </a:solidFill>
                <a:effectLst/>
              </a:rPr>
              <a:t>Supporting list: [??]</a:t>
            </a:r>
          </a:p>
          <a:p>
            <a:pPr marL="61722" indent="0"/>
            <a:endParaRPr lang="en-US" sz="1600" dirty="0">
              <a:solidFill>
                <a:schemeClr val="tx1"/>
              </a:solidFill>
              <a:ea typeface="MS Gothic"/>
              <a:cs typeface="+mn-cs"/>
            </a:endParaRPr>
          </a:p>
        </p:txBody>
      </p:sp>
      <p:sp>
        <p:nvSpPr>
          <p:cNvPr id="4" name="Slide Number Placeholder 3">
            <a:extLst>
              <a:ext uri="{FF2B5EF4-FFF2-40B4-BE49-F238E27FC236}">
                <a16:creationId xmlns:a16="http://schemas.microsoft.com/office/drawing/2014/main" id="{6D43E698-C991-1BB1-C1A5-EF36E1FDCB2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2924910-4DB3-1AA0-481A-52A5D8ACC4E3}"/>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36989FC-479B-D554-3B98-C6ED7AECD03C}"/>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93984999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3BB8F7-8889-C3E5-BFFC-0B9E675ACD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9A0B19-D223-73DE-98DA-23184EAF0DA0}"/>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D41E0282-E0A1-7E48-D861-295288E6136D}"/>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i="1" u="none" strike="noStrike" kern="1200" cap="none" spc="0" normalizeH="0" baseline="0" noProof="0" dirty="0">
                <a:ln>
                  <a:noFill/>
                </a:ln>
                <a:solidFill>
                  <a:srgbClr val="00B050"/>
                </a:solidFill>
                <a:effectLst/>
                <a:uLnTx/>
                <a:uFillTx/>
                <a:ea typeface="MS Gothic" panose="020B0609070205080204" pitchFamily="49" charset="-128"/>
                <a:cs typeface="+mn-cs"/>
              </a:rPr>
              <a:t>SP7 – </a:t>
            </a:r>
            <a:r>
              <a:rPr kumimoji="0" lang="en-US" sz="1200" i="1" u="none" strike="noStrike" kern="0" cap="none" spc="0" normalizeH="0" baseline="0" noProof="0" dirty="0">
                <a:ln>
                  <a:noFill/>
                </a:ln>
                <a:solidFill>
                  <a:srgbClr val="00B050"/>
                </a:solidFill>
                <a:effectLst/>
                <a:uLnTx/>
                <a:uFillTx/>
                <a:ea typeface="MS Gothic"/>
                <a:cs typeface="+mn-cs"/>
              </a:rPr>
              <a:t>Yelin Yoon – Roaming</a:t>
            </a:r>
            <a:r>
              <a:rPr lang="en-US" sz="1200" i="1" dirty="0">
                <a:solidFill>
                  <a:srgbClr val="00B050"/>
                </a:solidFill>
                <a:ea typeface="MS Gothic"/>
              </a:rPr>
              <a:t>					</a:t>
            </a:r>
            <a:r>
              <a:rPr kumimoji="0" lang="en-US" sz="1200" i="1" u="none" strike="noStrike" kern="0" cap="none" spc="0" normalizeH="0" baseline="0" noProof="0" dirty="0">
                <a:ln>
                  <a:noFill/>
                </a:ln>
                <a:solidFill>
                  <a:srgbClr val="00B050"/>
                </a:solidFill>
                <a:effectLst/>
                <a:uLnTx/>
                <a:uFillTx/>
                <a:ea typeface="MS Gothic"/>
                <a:cs typeface="+mn-cs"/>
              </a:rPr>
              <a:t> ( Result)</a:t>
            </a:r>
          </a:p>
          <a:p>
            <a:pPr marL="457200" algn="l"/>
            <a:r>
              <a:rPr lang="en-US" sz="1200" b="1" i="0" dirty="0">
                <a:solidFill>
                  <a:srgbClr val="222222"/>
                </a:solidFill>
                <a:effectLst/>
              </a:rPr>
              <a:t>Do you agree to add the following text to the TGbn SFD?</a:t>
            </a:r>
            <a:endParaRPr lang="en-US" sz="1200" b="0" dirty="0">
              <a:solidFill>
                <a:srgbClr val="222222"/>
              </a:solidFill>
            </a:endParaRPr>
          </a:p>
          <a:p>
            <a:pPr marL="457200" algn="l">
              <a:buFont typeface="Arial" panose="020B0604020202020204" pitchFamily="34" charset="0"/>
              <a:buChar char="•"/>
            </a:pPr>
            <a:r>
              <a:rPr lang="en-US" sz="1100" b="0" i="0" dirty="0">
                <a:solidFill>
                  <a:srgbClr val="222222"/>
                </a:solidFill>
                <a:effectLst/>
              </a:rPr>
              <a:t>When a non-AP MLD is in the process of roaming from a current AP MLD to a target AP MLD, the non-AP MLD can request to the current AP MLD what contexts need to be transferred from the current AP MLD to the target AP MLD.</a:t>
            </a:r>
          </a:p>
          <a:p>
            <a:pPr marL="857250" lvl="1">
              <a:buFont typeface="Arial" panose="020B0604020202020204" pitchFamily="34" charset="0"/>
              <a:buChar char="•"/>
            </a:pPr>
            <a:r>
              <a:rPr lang="en-US" sz="1100" b="0" i="0" dirty="0">
                <a:solidFill>
                  <a:srgbClr val="222222"/>
                </a:solidFill>
                <a:effectLst/>
              </a:rPr>
              <a:t>What contexts can be requested is TBD</a:t>
            </a:r>
          </a:p>
          <a:p>
            <a:pPr marL="857250" lvl="1">
              <a:buFont typeface="Arial" panose="020B0604020202020204" pitchFamily="34" charset="0"/>
              <a:buChar char="•"/>
            </a:pPr>
            <a:r>
              <a:rPr lang="en-US" sz="1100" b="0" i="0" dirty="0">
                <a:solidFill>
                  <a:srgbClr val="222222"/>
                </a:solidFill>
                <a:effectLst/>
              </a:rPr>
              <a:t>How the current AP MLD responds to the request is TBD</a:t>
            </a:r>
          </a:p>
          <a:p>
            <a:pPr marL="171450" indent="0"/>
            <a:r>
              <a:rPr lang="en-US" sz="1200" b="0" i="1" dirty="0"/>
              <a:t>Supporting documents: [24/1516]</a:t>
            </a:r>
          </a:p>
          <a:p>
            <a:r>
              <a:rPr kumimoji="0" lang="en-GB" sz="1200" i="1" u="none" strike="noStrike" kern="1200" cap="none" spc="0" normalizeH="0" baseline="0" noProof="0" dirty="0">
                <a:ln>
                  <a:noFill/>
                </a:ln>
                <a:solidFill>
                  <a:srgbClr val="00B050"/>
                </a:solidFill>
                <a:effectLst/>
                <a:uLnTx/>
                <a:uFillTx/>
                <a:ea typeface="MS Gothic" panose="020B0609070205080204" pitchFamily="49" charset="-128"/>
                <a:cs typeface="+mn-cs"/>
              </a:rPr>
              <a:t>SP8 – </a:t>
            </a:r>
            <a:r>
              <a:rPr kumimoji="0" lang="en-US" sz="1200" i="1" u="none" strike="noStrike" kern="0" cap="none" spc="0" normalizeH="0" baseline="0" noProof="0" dirty="0">
                <a:ln>
                  <a:noFill/>
                </a:ln>
                <a:solidFill>
                  <a:srgbClr val="00B050"/>
                </a:solidFill>
                <a:effectLst/>
                <a:uLnTx/>
                <a:uFillTx/>
                <a:ea typeface="MS Gothic"/>
                <a:cs typeface="+mn-cs"/>
              </a:rPr>
              <a:t>Giovanni Chisci – Roaming</a:t>
            </a:r>
            <a:r>
              <a:rPr lang="en-US" sz="1200" i="1" dirty="0">
                <a:solidFill>
                  <a:srgbClr val="00B050"/>
                </a:solidFill>
                <a:ea typeface="MS Gothic"/>
              </a:rPr>
              <a:t>					</a:t>
            </a:r>
            <a:r>
              <a:rPr kumimoji="0" lang="en-US" sz="1200" i="1" u="none" strike="noStrike" kern="0" cap="none" spc="0" normalizeH="0" baseline="0" noProof="0" dirty="0">
                <a:ln>
                  <a:noFill/>
                </a:ln>
                <a:solidFill>
                  <a:srgbClr val="00B050"/>
                </a:solidFill>
                <a:effectLst/>
                <a:uLnTx/>
                <a:uFillTx/>
                <a:ea typeface="MS Gothic"/>
                <a:cs typeface="+mn-cs"/>
              </a:rPr>
              <a:t> ( Result)</a:t>
            </a:r>
          </a:p>
          <a:p>
            <a:pPr algn="l"/>
            <a:r>
              <a:rPr lang="en-US" sz="1200" b="1" i="0" dirty="0">
                <a:solidFill>
                  <a:srgbClr val="222222"/>
                </a:solidFill>
                <a:effectLst/>
              </a:rPr>
              <a:t>Do you support the following for security in seamless roaming?</a:t>
            </a:r>
            <a:endParaRPr lang="en-US" sz="1200" b="0" i="0" dirty="0">
              <a:solidFill>
                <a:srgbClr val="222222"/>
              </a:solidFill>
              <a:effectLst/>
            </a:endParaRPr>
          </a:p>
          <a:p>
            <a:pPr indent="-285750">
              <a:buFont typeface="Arial" panose="020B0604020202020204" pitchFamily="34" charset="0"/>
              <a:buChar char="•"/>
            </a:pPr>
            <a:r>
              <a:rPr lang="en-US" sz="1200" b="0" i="0" dirty="0">
                <a:solidFill>
                  <a:srgbClr val="222222"/>
                </a:solidFill>
                <a:effectLst/>
              </a:rPr>
              <a:t>when a non-AP MLD is in the process of roaming from the current AP MLD to a target AP MLD within the SMD, the same PMKSA, established with the SMD-ME, shall be used to protect communications with the current AP MLD and the target AP MLD</a:t>
            </a:r>
          </a:p>
          <a:p>
            <a:r>
              <a:rPr kumimoji="0" lang="en-GB" sz="1200" i="1" u="none" strike="noStrike" kern="1200" cap="none" spc="0" normalizeH="0" baseline="0" noProof="0" dirty="0">
                <a:ln>
                  <a:noFill/>
                </a:ln>
                <a:solidFill>
                  <a:srgbClr val="00B050"/>
                </a:solidFill>
                <a:effectLst/>
                <a:uLnTx/>
                <a:uFillTx/>
                <a:ea typeface="MS Gothic" panose="020B0609070205080204" pitchFamily="49" charset="-128"/>
                <a:cs typeface="+mn-cs"/>
              </a:rPr>
              <a:t>SP9 – </a:t>
            </a:r>
            <a:r>
              <a:rPr kumimoji="0" lang="en-US" sz="1200" i="1" u="none" strike="noStrike" kern="0" cap="none" spc="0" normalizeH="0" baseline="0" noProof="0" dirty="0">
                <a:ln>
                  <a:noFill/>
                </a:ln>
                <a:solidFill>
                  <a:srgbClr val="00B050"/>
                </a:solidFill>
                <a:effectLst/>
                <a:uLnTx/>
                <a:uFillTx/>
                <a:ea typeface="MS Gothic"/>
                <a:cs typeface="+mn-cs"/>
              </a:rPr>
              <a:t>Giovanni Chisci – Roaming</a:t>
            </a:r>
            <a:r>
              <a:rPr lang="en-US" sz="1200" i="1" dirty="0">
                <a:solidFill>
                  <a:srgbClr val="00B050"/>
                </a:solidFill>
                <a:ea typeface="MS Gothic"/>
              </a:rPr>
              <a:t>					</a:t>
            </a:r>
            <a:r>
              <a:rPr kumimoji="0" lang="en-US" sz="1200" i="1" u="none" strike="noStrike" kern="0" cap="none" spc="0" normalizeH="0" baseline="0" noProof="0" dirty="0">
                <a:ln>
                  <a:noFill/>
                </a:ln>
                <a:solidFill>
                  <a:srgbClr val="00B050"/>
                </a:solidFill>
                <a:effectLst/>
                <a:uLnTx/>
                <a:uFillTx/>
                <a:ea typeface="MS Gothic"/>
                <a:cs typeface="+mn-cs"/>
              </a:rPr>
              <a:t> ( Result)</a:t>
            </a:r>
          </a:p>
          <a:p>
            <a:pPr algn="l"/>
            <a:r>
              <a:rPr lang="en-US" sz="1200" b="1" i="0" dirty="0">
                <a:solidFill>
                  <a:srgbClr val="222222"/>
                </a:solidFill>
                <a:effectLst/>
              </a:rPr>
              <a:t>Do you support the following for security in seamless roaming?</a:t>
            </a:r>
            <a:endParaRPr lang="en-US" sz="1200" b="0" i="0" dirty="0">
              <a:solidFill>
                <a:srgbClr val="222222"/>
              </a:solidFill>
              <a:effectLst/>
            </a:endParaRPr>
          </a:p>
          <a:p>
            <a:pPr indent="-285750">
              <a:buFont typeface="Arial" panose="020B0604020202020204" pitchFamily="34" charset="0"/>
              <a:buChar char="•"/>
            </a:pPr>
            <a:r>
              <a:rPr lang="en-US" sz="1200" b="0" i="0" dirty="0">
                <a:solidFill>
                  <a:srgbClr val="222222"/>
                </a:solidFill>
                <a:effectLst/>
              </a:rPr>
              <a:t>when a non-AP MLD is in the process of roaming from the current AP MLD to a target AP MLD within the SMD, the same PTKSA, established with the SMD-ME, shall be used to protect communications with the current AP MLD and the target AP MLD</a:t>
            </a:r>
          </a:p>
          <a:p>
            <a:pPr algn="l"/>
            <a:r>
              <a:rPr lang="en-US" sz="1200" b="0" i="0" dirty="0">
                <a:solidFill>
                  <a:srgbClr val="222222"/>
                </a:solidFill>
                <a:effectLst/>
              </a:rPr>
              <a:t> </a:t>
            </a:r>
            <a:r>
              <a:rPr lang="en-US" sz="1200" b="0" i="1" dirty="0">
                <a:solidFill>
                  <a:srgbClr val="000000"/>
                </a:solidFill>
                <a:effectLst/>
              </a:rPr>
              <a:t>Supporting list:[ 23/1416, 24/2072, 24/1894, 24/0052, 23/1884, 23/1937, 23/1996, 24/0083, 24/0101, 24/0396, 24/1812, 24/0398, 24/0412, 24/0655, 23/2157, 24/679, 24/1882, 24/1883], </a:t>
            </a:r>
            <a:endParaRPr lang="en-US" sz="1200" b="0" i="0" dirty="0">
              <a:solidFill>
                <a:srgbClr val="222222"/>
              </a:solidFill>
              <a:effectLst/>
            </a:endParaRPr>
          </a:p>
          <a:p>
            <a:pPr marL="914400" algn="l"/>
            <a:endParaRPr lang="en-US" sz="1200" b="0" i="0" dirty="0">
              <a:solidFill>
                <a:srgbClr val="222222"/>
              </a:solidFill>
              <a:effectLst/>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1" i="1" u="none" strike="noStrike" kern="0" cap="none" spc="0" normalizeH="0" baseline="0" noProof="0" dirty="0">
              <a:ln>
                <a:noFill/>
              </a:ln>
              <a:solidFill>
                <a:schemeClr val="tx1"/>
              </a:solidFill>
              <a:effectLst/>
              <a:uLnTx/>
              <a:uFillTx/>
              <a:ea typeface="MS Gothic"/>
              <a:cs typeface="+mn-cs"/>
            </a:endParaRPr>
          </a:p>
        </p:txBody>
      </p:sp>
      <p:sp>
        <p:nvSpPr>
          <p:cNvPr id="4" name="Slide Number Placeholder 3">
            <a:extLst>
              <a:ext uri="{FF2B5EF4-FFF2-40B4-BE49-F238E27FC236}">
                <a16:creationId xmlns:a16="http://schemas.microsoft.com/office/drawing/2014/main" id="{9BC6F4D7-1A52-754F-8188-D5E2ABD285FC}"/>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8275CFEA-10C6-721C-6D2B-11D731F70525}"/>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B985708-EE64-DEA4-D6CD-03626ACDE92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11337269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FAF784-0D43-E757-32BE-0780E6316F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FC5079-64D1-FF83-7BEE-7597DFDFE2DB}"/>
              </a:ext>
            </a:extLst>
          </p:cNvPr>
          <p:cNvSpPr>
            <a:spLocks noGrp="1"/>
          </p:cNvSpPr>
          <p:nvPr>
            <p:ph type="title"/>
          </p:nvPr>
        </p:nvSpPr>
        <p:spPr>
          <a:xfrm>
            <a:off x="685800" y="685800"/>
            <a:ext cx="7770813" cy="1065213"/>
          </a:xfrm>
        </p:spPr>
        <p:txBody>
          <a:bodyPr/>
          <a:lstStyle/>
          <a:p>
            <a:r>
              <a:rPr lang="en-US" dirty="0"/>
              <a:t>Straw Polls – Part 5</a:t>
            </a:r>
          </a:p>
        </p:txBody>
      </p:sp>
      <p:sp>
        <p:nvSpPr>
          <p:cNvPr id="11" name="Content Placeholder 10">
            <a:extLst>
              <a:ext uri="{FF2B5EF4-FFF2-40B4-BE49-F238E27FC236}">
                <a16:creationId xmlns:a16="http://schemas.microsoft.com/office/drawing/2014/main" id="{71856934-785E-7185-637D-DAD03975A6C1}"/>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i="1" u="none" strike="noStrike" kern="1200" cap="none" spc="0" normalizeH="0" baseline="0" noProof="0" dirty="0">
                <a:ln>
                  <a:noFill/>
                </a:ln>
                <a:solidFill>
                  <a:srgbClr val="00B050"/>
                </a:solidFill>
                <a:effectLst/>
                <a:uLnTx/>
                <a:uFillTx/>
                <a:ea typeface="MS Gothic" panose="020B0609070205080204" pitchFamily="49" charset="-128"/>
                <a:cs typeface="+mn-cs"/>
              </a:rPr>
              <a:t>SP10 – Binita Gupta </a:t>
            </a:r>
            <a:r>
              <a:rPr kumimoji="0" lang="en-US" sz="1200" i="1" u="none" strike="noStrike" kern="0" cap="none" spc="0" normalizeH="0" baseline="0" noProof="0" dirty="0">
                <a:ln>
                  <a:noFill/>
                </a:ln>
                <a:solidFill>
                  <a:srgbClr val="00B050"/>
                </a:solidFill>
                <a:effectLst/>
                <a:uLnTx/>
                <a:uFillTx/>
                <a:ea typeface="MS Gothic"/>
                <a:cs typeface="+mn-cs"/>
              </a:rPr>
              <a:t>  – Roaming</a:t>
            </a:r>
            <a:r>
              <a:rPr lang="en-US" sz="1200" i="1" dirty="0">
                <a:solidFill>
                  <a:srgbClr val="00B050"/>
                </a:solidFill>
                <a:ea typeface="MS Gothic"/>
              </a:rPr>
              <a:t>					</a:t>
            </a:r>
            <a:r>
              <a:rPr kumimoji="0" lang="en-US" sz="1200" i="1" u="none" strike="noStrike" kern="0" cap="none" spc="0" normalizeH="0" baseline="0" noProof="0" dirty="0">
                <a:ln>
                  <a:noFill/>
                </a:ln>
                <a:solidFill>
                  <a:srgbClr val="00B050"/>
                </a:solidFill>
                <a:effectLst/>
                <a:uLnTx/>
                <a:uFillTx/>
                <a:ea typeface="MS Gothic"/>
                <a:cs typeface="+mn-cs"/>
              </a:rPr>
              <a:t>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lang="en-US" sz="1200" b="0" dirty="0"/>
              <a:t>Do you agree to add the following text to the TGbn SFD?</a:t>
            </a:r>
          </a:p>
          <a:p>
            <a:pPr indent="-171450">
              <a:buFont typeface="Arial" panose="020B0604020202020204" pitchFamily="34" charset="0"/>
              <a:buChar char="•"/>
            </a:pPr>
            <a:r>
              <a:rPr lang="en-US" sz="1200" b="0" dirty="0"/>
              <a:t>As part of seamless roaming procedure, a non-AP MLD can initiate a roaming preparation procedure with one or more target AP MLD(s) by sending a TBD request frame to its current AP MLD.</a:t>
            </a:r>
          </a:p>
          <a:p>
            <a:pPr lvl="1" indent="-171450">
              <a:buFont typeface="Arial" panose="020B0604020202020204" pitchFamily="34" charset="0"/>
              <a:buChar char="•"/>
            </a:pPr>
            <a:r>
              <a:rPr lang="en-US" sz="1100" b="0" dirty="0"/>
              <a:t>The request frame indicates the set of links to be set up at a target AP MLD.</a:t>
            </a:r>
          </a:p>
          <a:p>
            <a:pPr lvl="1" indent="-171450">
              <a:buFont typeface="Arial" panose="020B0604020202020204" pitchFamily="34" charset="0"/>
              <a:buChar char="•"/>
            </a:pPr>
            <a:r>
              <a:rPr lang="en-US" sz="1100" b="0" dirty="0"/>
              <a:t>The request frame can indicate the context to be transferred or renegotiated with the target AP MLD.</a:t>
            </a:r>
          </a:p>
          <a:p>
            <a:pPr lvl="1" indent="-171450">
              <a:buFont typeface="Arial" panose="020B0604020202020204" pitchFamily="34" charset="0"/>
              <a:buChar char="•"/>
            </a:pPr>
            <a:r>
              <a:rPr lang="en-US" sz="1100" b="0" dirty="0"/>
              <a:t>After receipt of the request frame, links for the non-AP MLD are set up with the target AP MLD and the context is transferred to the target AP MLD (if applicable).</a:t>
            </a:r>
          </a:p>
          <a:p>
            <a:pPr lvl="1" indent="-171450">
              <a:buFont typeface="Arial" panose="020B0604020202020204" pitchFamily="34" charset="0"/>
              <a:buChar char="•"/>
            </a:pPr>
            <a:r>
              <a:rPr lang="en-US" sz="1100" b="0" dirty="0"/>
              <a:t>The current AP MLD sends a TBD response frame to the non-AP MLD to indicate the completion of link setup and context transfer (if applicable).</a:t>
            </a:r>
          </a:p>
          <a:p>
            <a:pPr lvl="1" indent="-171450">
              <a:buFont typeface="Arial" panose="020B0604020202020204" pitchFamily="34" charset="0"/>
              <a:buChar char="•"/>
            </a:pPr>
            <a:r>
              <a:rPr lang="en-US" sz="1100" b="0" dirty="0"/>
              <a:t>TBD on whether/how the renegotiation of context is performed in these request/response frames.</a:t>
            </a:r>
          </a:p>
          <a:p>
            <a:pPr lvl="1" indent="-171450">
              <a:buFont typeface="Arial" panose="020B0604020202020204" pitchFamily="34" charset="0"/>
              <a:buChar char="•"/>
            </a:pPr>
            <a:r>
              <a:rPr lang="en-US" sz="1100" b="0" dirty="0"/>
              <a:t>TBD on reservation of resources on the target AP MLD during the roaming preparation procedure</a:t>
            </a:r>
            <a:r>
              <a:rPr lang="en-US" sz="1050" b="0" dirty="0"/>
              <a:t>.</a:t>
            </a:r>
          </a:p>
          <a:p>
            <a:pPr marL="171450" indent="0"/>
            <a:r>
              <a:rPr lang="en-US" sz="1200" b="0" i="1" dirty="0"/>
              <a:t>Supporting list:[24/0052, 23/1884, 23/1937, 23/1996, 24/830, 24/0083, 24/0101, 24/0396, 24/1812, 24/0398, 24/0412, 24/0655, 23/2157, 24/679, 24/1425, 24/881, 24/1882,  24/1883, 23/1897, 24/0349, 24/0480, 23/1416, 24/1824]</a:t>
            </a:r>
          </a:p>
          <a:p>
            <a:pPr>
              <a:defRPr/>
            </a:pPr>
            <a:r>
              <a:rPr lang="en-GB" sz="1200" i="1" kern="1200" dirty="0">
                <a:solidFill>
                  <a:srgbClr val="00B050"/>
                </a:solidFill>
                <a:ea typeface="MS Gothic" panose="020B0609070205080204" pitchFamily="49" charset="-128"/>
              </a:rPr>
              <a:t>SP11 – Binita Gupta </a:t>
            </a:r>
            <a:r>
              <a:rPr lang="en-US" sz="1200" i="1" kern="1200" dirty="0">
                <a:solidFill>
                  <a:srgbClr val="00B050"/>
                </a:solidFill>
                <a:ea typeface="MS Gothic" panose="020B0609070205080204" pitchFamily="49" charset="-128"/>
              </a:rPr>
              <a:t>  – Roaming					 ( Result)</a:t>
            </a:r>
          </a:p>
          <a:p>
            <a:pPr>
              <a:defRPr/>
            </a:pPr>
            <a:r>
              <a:rPr lang="en-US" sz="1200" b="0" dirty="0"/>
              <a:t>Do you agree to add the following text to 11bn SFD?</a:t>
            </a:r>
          </a:p>
          <a:p>
            <a:pPr indent="-171450">
              <a:buFont typeface="Arial" panose="020B0604020202020204" pitchFamily="34" charset="0"/>
              <a:buChar char="•"/>
            </a:pPr>
            <a:r>
              <a:rPr lang="en-US" sz="1200" b="0" dirty="0"/>
              <a:t>As part of seamless roaming procedure, a non-AP MLD in state 4 can perform roaming transition through a target AP MLD.</a:t>
            </a:r>
          </a:p>
          <a:p>
            <a:pPr indent="-171450">
              <a:buFont typeface="Arial" panose="020B0604020202020204" pitchFamily="34" charset="0"/>
              <a:buChar char="•"/>
            </a:pPr>
            <a:r>
              <a:rPr lang="en-US" sz="1200" b="0" dirty="0"/>
              <a:t>TBD on the conditions and details for performing roaming through target AP MLD</a:t>
            </a:r>
          </a:p>
          <a:p>
            <a:pPr algn="l"/>
            <a:r>
              <a:rPr lang="en-US" sz="1050" b="0" i="1" dirty="0">
                <a:solidFill>
                  <a:srgbClr val="000000"/>
                </a:solidFill>
                <a:effectLst/>
                <a:latin typeface="Times New Roman" panose="02020603050405020304" pitchFamily="18" charset="0"/>
              </a:rPr>
              <a:t>Supporting list:[24/0398, 24/1812] </a:t>
            </a:r>
            <a:endParaRPr lang="en-US" sz="1200" b="0" i="0" dirty="0">
              <a:solidFill>
                <a:srgbClr val="222222"/>
              </a:solidFill>
              <a:effectLst/>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1" i="1" u="none" strike="noStrike" kern="0" cap="none" spc="0" normalizeH="0" baseline="0" noProof="0" dirty="0">
              <a:ln>
                <a:noFill/>
              </a:ln>
              <a:solidFill>
                <a:schemeClr val="tx1"/>
              </a:solidFill>
              <a:effectLst/>
              <a:uLnTx/>
              <a:uFillTx/>
              <a:ea typeface="MS Gothic"/>
              <a:cs typeface="+mn-cs"/>
            </a:endParaRPr>
          </a:p>
        </p:txBody>
      </p:sp>
      <p:sp>
        <p:nvSpPr>
          <p:cNvPr id="4" name="Slide Number Placeholder 3">
            <a:extLst>
              <a:ext uri="{FF2B5EF4-FFF2-40B4-BE49-F238E27FC236}">
                <a16:creationId xmlns:a16="http://schemas.microsoft.com/office/drawing/2014/main" id="{5174C27A-CB43-12DF-EF7F-CDE512ADA0C3}"/>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27869876-B76A-A5AE-F6E9-EC35613BC7C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2661BA4-1787-532B-053D-0A622CADB8F0}"/>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29295592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0000"/>
                </a:highlight>
              </a:rPr>
              <a:t>Thursday PHY Agenda–AM2</a:t>
            </a:r>
            <a:endParaRPr lang="en-US" dirty="0">
              <a:highlight>
                <a:srgbClr val="FF00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highlight>
                  <a:srgbClr val="FF0000"/>
                </a:highlight>
              </a:rPr>
              <a:t>CANCELLED</a:t>
            </a:r>
            <a:endParaRPr lang="en-GB" sz="1400" dirty="0">
              <a:highlight>
                <a:srgbClr val="FF0000"/>
              </a:highlight>
            </a:endParaRP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867808294"/>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(15 mins)</a:t>
            </a:r>
          </a:p>
          <a:p>
            <a:pPr lvl="1">
              <a:buFont typeface="Arial" panose="020B0604020202020204" pitchFamily="34" charset="0"/>
              <a:buChar char="•"/>
            </a:pPr>
            <a:r>
              <a:rPr lang="en-GB" sz="1000" dirty="0">
                <a:solidFill>
                  <a:srgbClr val="00B050"/>
                </a:solidFill>
                <a:hlinkClick r:id="rId2">
                  <a:extLst>
                    <a:ext uri="{A12FA001-AC4F-418D-AE19-62706E023703}">
                      <ahyp:hlinkClr xmlns:ahyp="http://schemas.microsoft.com/office/drawing/2018/hyperlinkcolor" val="tx"/>
                    </a:ext>
                  </a:extLst>
                </a:hlinkClick>
              </a:rPr>
              <a:t>2067r1</a:t>
            </a:r>
            <a:r>
              <a:rPr lang="en-GB" sz="1000" dirty="0">
                <a:solidFill>
                  <a:srgbClr val="00B050"/>
                </a:solidFill>
              </a:rPr>
              <a:t> PDT MAC UHR BSS Operation						Ming Gan		[SP]</a:t>
            </a:r>
          </a:p>
          <a:p>
            <a:pPr lvl="1">
              <a:buFont typeface="Arial" panose="020B0604020202020204" pitchFamily="34" charset="0"/>
              <a:buChar char="•"/>
            </a:pPr>
            <a:r>
              <a:rPr lang="en-GB" sz="1000" dirty="0">
                <a:solidFill>
                  <a:srgbClr val="00B050"/>
                </a:solidFill>
                <a:hlinkClick r:id="rId3">
                  <a:extLst>
                    <a:ext uri="{A12FA001-AC4F-418D-AE19-62706E023703}">
                      <ahyp:hlinkClr xmlns:ahyp="http://schemas.microsoft.com/office/drawing/2018/hyperlinkcolor" val="tx"/>
                    </a:ext>
                  </a:extLst>
                </a:hlinkClick>
              </a:rPr>
              <a:t>2066r0</a:t>
            </a:r>
            <a:r>
              <a:rPr lang="en-GB" sz="1000" dirty="0">
                <a:solidFill>
                  <a:srgbClr val="00B050"/>
                </a:solidFill>
              </a:rPr>
              <a:t> PDT MAC </a:t>
            </a:r>
            <a:r>
              <a:rPr lang="en-GB" sz="1000" dirty="0" err="1">
                <a:solidFill>
                  <a:srgbClr val="00B050"/>
                </a:solidFill>
              </a:rPr>
              <a:t>Acknolwedgement</a:t>
            </a:r>
            <a:r>
              <a:rPr lang="en-GB" sz="1000" dirty="0">
                <a:solidFill>
                  <a:srgbClr val="00B050"/>
                </a:solidFill>
              </a:rPr>
              <a:t> Procedure					Ming Gan 		[SP]</a:t>
            </a:r>
          </a:p>
          <a:p>
            <a:pPr lvl="1">
              <a:buFont typeface="Arial" panose="020B0604020202020204" pitchFamily="34" charset="0"/>
              <a:buChar char="•"/>
            </a:pPr>
            <a:r>
              <a:rPr lang="en-GB" sz="1000" dirty="0">
                <a:solidFill>
                  <a:srgbClr val="00B050"/>
                </a:solidFill>
                <a:hlinkClick r:id="rId4">
                  <a:extLst>
                    <a:ext uri="{A12FA001-AC4F-418D-AE19-62706E023703}">
                      <ahyp:hlinkClr xmlns:ahyp="http://schemas.microsoft.com/office/drawing/2018/hyperlinkcolor" val="tx"/>
                    </a:ext>
                  </a:extLst>
                </a:hlinkClick>
              </a:rPr>
              <a:t>25/0102</a:t>
            </a:r>
            <a:r>
              <a:rPr lang="en-GB" sz="1000" dirty="0">
                <a:solidFill>
                  <a:srgbClr val="00B050"/>
                </a:solidFill>
              </a:rPr>
              <a:t> PDT-MAC-MLME-for-MAPC						Brian Hart		[SP]</a:t>
            </a:r>
          </a:p>
          <a:p>
            <a:pPr>
              <a:buFont typeface="Arial" panose="020B0604020202020204" pitchFamily="34" charset="0"/>
              <a:buChar char="•"/>
            </a:pPr>
            <a:r>
              <a:rPr lang="en-GB" sz="1400" dirty="0"/>
              <a:t>Straw Polls – Topic</a:t>
            </a:r>
          </a:p>
          <a:p>
            <a:pPr>
              <a:buFont typeface="Arial" panose="020B0604020202020204" pitchFamily="34" charset="0"/>
              <a:buChar char="•"/>
            </a:pPr>
            <a:r>
              <a:rPr lang="en-GB" sz="1400" dirty="0"/>
              <a:t>Submissions –Low Latency</a:t>
            </a:r>
            <a:endParaRPr lang="en-GB" sz="14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0B050"/>
                </a:solidFill>
                <a:effectLst/>
                <a:hlinkClick r:id="rId5">
                  <a:extLst>
                    <a:ext uri="{A12FA001-AC4F-418D-AE19-62706E023703}">
                      <ahyp:hlinkClr xmlns:ahyp="http://schemas.microsoft.com/office/drawing/2018/hyperlinkcolor" val="tx"/>
                    </a:ext>
                  </a:extLst>
                </a:hlinkClick>
              </a:rPr>
              <a:t>24/1871</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ERD: Enhanced Reverse Direction Protocol to Support TXOP Sharing … 		Behnam </a:t>
            </a:r>
            <a:r>
              <a:rPr lang="en-US" sz="1100" b="0" i="0" u="none" strike="noStrike" kern="1200" dirty="0" err="1">
                <a:solidFill>
                  <a:srgbClr val="00B050"/>
                </a:solidFill>
                <a:effectLst/>
                <a:ea typeface="MS Gothic" panose="020B0609070205080204" pitchFamily="49" charset="-128"/>
              </a:rPr>
              <a:t>Dezfouli</a:t>
            </a:r>
            <a:r>
              <a:rPr lang="en-US" sz="1100" dirty="0">
                <a:solidFill>
                  <a:srgbClr val="00B050"/>
                </a:solidFill>
              </a:rPr>
              <a:t>    [SP]</a:t>
            </a:r>
          </a:p>
          <a:p>
            <a:pPr lvl="1">
              <a:buFont typeface="Arial" panose="020B0604020202020204" pitchFamily="34" charset="0"/>
              <a:buChar char="•"/>
            </a:pPr>
            <a:r>
              <a:rPr lang="en-GB" sz="1100" b="0" i="0" u="none" strike="noStrike" kern="1200" dirty="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24/0909</a:t>
            </a:r>
            <a:r>
              <a:rPr lang="en-US" sz="1100" dirty="0">
                <a:solidFill>
                  <a:srgbClr val="00B050"/>
                </a:solidFill>
                <a:effectLst/>
              </a:rPr>
              <a:t> </a:t>
            </a:r>
            <a:r>
              <a:rPr lang="en-GB" sz="1100" b="0" i="0" u="none" strike="noStrike" kern="1200" dirty="0">
                <a:solidFill>
                  <a:srgbClr val="00B050"/>
                </a:solidFill>
                <a:effectLst/>
                <a:latin typeface="Times New Roman" panose="02020603050405020304" pitchFamily="18" charset="0"/>
                <a:ea typeface="MS Gothic" panose="020B0609070205080204" pitchFamily="49" charset="-128"/>
              </a:rPr>
              <a:t>R-TWT Announcement in Multi-BSS - Follow up</a:t>
            </a:r>
            <a:r>
              <a:rPr lang="en-US" sz="1100" dirty="0">
                <a:solidFill>
                  <a:srgbClr val="00B050"/>
                </a:solidFill>
                <a:effectLst/>
              </a:rPr>
              <a:t> 				</a:t>
            </a:r>
            <a:r>
              <a:rPr lang="en-GB" sz="1100" b="0" i="0" u="none" strike="noStrike" kern="1200" dirty="0">
                <a:solidFill>
                  <a:srgbClr val="00B050"/>
                </a:solidFill>
                <a:effectLst/>
                <a:latin typeface="Times New Roman" panose="02020603050405020304" pitchFamily="18" charset="0"/>
                <a:ea typeface="MS Gothic" panose="020B0609070205080204" pitchFamily="49" charset="-128"/>
              </a:rPr>
              <a:t>SunHee Baek</a:t>
            </a:r>
            <a:r>
              <a:rPr lang="en-US" sz="1100" dirty="0">
                <a:solidFill>
                  <a:srgbClr val="00B050"/>
                </a:solidFill>
                <a:effectLst/>
              </a:rPr>
              <a:t> </a:t>
            </a:r>
            <a:endParaRPr lang="en-GB" sz="1100" dirty="0">
              <a:solidFill>
                <a:srgbClr val="00B050"/>
              </a:solidFill>
            </a:endParaRPr>
          </a:p>
          <a:p>
            <a:pPr lvl="0">
              <a:buFont typeface="Arial" panose="020B0604020202020204" pitchFamily="34" charset="0"/>
              <a:buChar char="•"/>
            </a:pPr>
            <a:r>
              <a:rPr lang="en-GB" sz="1400" dirty="0"/>
              <a:t>Submissions – MAP Part 1</a:t>
            </a:r>
            <a:endParaRPr lang="en-GB" sz="5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0B050"/>
                </a:solidFill>
                <a:effectLst/>
                <a:hlinkClick r:id="rId7">
                  <a:extLst>
                    <a:ext uri="{A12FA001-AC4F-418D-AE19-62706E023703}">
                      <ahyp:hlinkClr xmlns:ahyp="http://schemas.microsoft.com/office/drawing/2018/hyperlinkcolor" val="tx"/>
                    </a:ext>
                  </a:extLst>
                </a:hlinkClick>
              </a:rPr>
              <a:t>23/1452</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Coordinated Measurement Follow-up</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Kosuke Aio</a:t>
            </a:r>
            <a:endParaRPr lang="en-GB" sz="1100" kern="1200" dirty="0">
              <a:solidFill>
                <a:srgbClr val="00B050"/>
              </a:solidFill>
              <a:ea typeface="MS Gothic" panose="020B0609070205080204" pitchFamily="49" charset="-128"/>
            </a:endParaRPr>
          </a:p>
          <a:p>
            <a:pPr lvl="1">
              <a:buFont typeface="Arial" panose="020B0604020202020204" pitchFamily="34" charset="0"/>
              <a:buChar char="•"/>
            </a:pPr>
            <a:r>
              <a:rPr lang="en-US" sz="1100" b="0" i="0" u="sng" strike="noStrike" dirty="0">
                <a:solidFill>
                  <a:srgbClr val="00B050"/>
                </a:solidFill>
                <a:effectLst/>
                <a:hlinkClick r:id="rId8">
                  <a:extLst>
                    <a:ext uri="{A12FA001-AC4F-418D-AE19-62706E023703}">
                      <ahyp:hlinkClr xmlns:ahyp="http://schemas.microsoft.com/office/drawing/2018/hyperlinkcolor" val="tx"/>
                    </a:ext>
                  </a:extLst>
                </a:hlinkClick>
              </a:rPr>
              <a:t>24/1346</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Considerations for Multi-AP SP Coordination</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Xiaofei Wang</a:t>
            </a:r>
            <a:endParaRPr lang="en-GB" sz="1100" b="0" i="0" u="none" strike="noStrike" kern="1200" dirty="0">
              <a:solidFill>
                <a:srgbClr val="00B050"/>
              </a:solidFill>
              <a:effectLst/>
              <a:ea typeface="MS Gothic" panose="020B0609070205080204" pitchFamily="49" charset="-128"/>
            </a:endParaRPr>
          </a:p>
          <a:p>
            <a:pPr lvl="1">
              <a:buFont typeface="Arial" panose="020B0604020202020204" pitchFamily="34" charset="0"/>
              <a:buChar char="•"/>
            </a:pPr>
            <a:r>
              <a:rPr lang="en-GB" sz="1100" b="0" i="0" u="sng" strike="noStrike" dirty="0">
                <a:solidFill>
                  <a:srgbClr val="00B050"/>
                </a:solidFill>
                <a:effectLst/>
                <a:hlinkClick r:id="rId9">
                  <a:extLst>
                    <a:ext uri="{A12FA001-AC4F-418D-AE19-62706E023703}">
                      <ahyp:hlinkClr xmlns:ahyp="http://schemas.microsoft.com/office/drawing/2018/hyperlinkcolor" val="tx"/>
                    </a:ext>
                  </a:extLst>
                </a:hlinkClick>
              </a:rPr>
              <a:t>24/1646</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Further-Considerations-for-generalized-map-framework</a:t>
            </a:r>
            <a:r>
              <a:rPr lang="en-GB" sz="1100" dirty="0">
                <a:solidFill>
                  <a:srgbClr val="00B050"/>
                </a:solidFill>
              </a:rPr>
              <a:t> 					</a:t>
            </a:r>
            <a:r>
              <a:rPr lang="en-GB" sz="1100" b="0" i="0" u="none" strike="noStrike" kern="1200" dirty="0" err="1">
                <a:solidFill>
                  <a:srgbClr val="00B050"/>
                </a:solidFill>
                <a:effectLst/>
                <a:ea typeface="MS Gothic" panose="020B0609070205080204" pitchFamily="49" charset="-128"/>
              </a:rPr>
              <a:t>Sawaira</a:t>
            </a:r>
            <a:r>
              <a:rPr lang="en-GB" sz="1100" b="0" i="0" u="none" strike="noStrike" kern="1200" dirty="0">
                <a:solidFill>
                  <a:srgbClr val="00B050"/>
                </a:solidFill>
                <a:effectLst/>
                <a:ea typeface="MS Gothic" panose="020B0609070205080204" pitchFamily="49" charset="-128"/>
              </a:rPr>
              <a:t> Ali</a:t>
            </a:r>
            <a:endParaRPr lang="en-GB" sz="1100" kern="1200" dirty="0">
              <a:solidFill>
                <a:srgbClr val="00B050"/>
              </a:solidFill>
              <a:ea typeface="MS Gothic" panose="020B0609070205080204" pitchFamily="49" charset="-128"/>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97864255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0" cap="none" spc="0" normalizeH="0" baseline="0" noProof="0" dirty="0">
                <a:ln>
                  <a:noFill/>
                </a:ln>
                <a:solidFill>
                  <a:srgbClr val="00B050"/>
                </a:solidFill>
                <a:effectLst/>
                <a:uLnTx/>
                <a:uFillTx/>
                <a:latin typeface="Times New Roman"/>
                <a:ea typeface="MS Gothic"/>
                <a:cs typeface="+mn-cs"/>
              </a:rPr>
              <a:t>SP1 – </a:t>
            </a:r>
            <a:r>
              <a:rPr kumimoji="0" lang="en-US" sz="1400" b="1" i="1" u="none" strike="noStrike" kern="0" cap="none" spc="0" normalizeH="0" baseline="0" noProof="0" dirty="0">
                <a:ln>
                  <a:noFill/>
                </a:ln>
                <a:solidFill>
                  <a:srgbClr val="00B050"/>
                </a:solidFill>
                <a:effectLst/>
                <a:uLnTx/>
                <a:uFillTx/>
                <a:latin typeface="Times New Roman"/>
                <a:ea typeface="MS Gothic"/>
                <a:cs typeface="+mn-cs"/>
              </a:rPr>
              <a:t>Subir Das – Channel Access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Define an optional mechanism that enables priority channel access for non-AP STAs affiliated with non-AP MLDs that have EPCS activated for transmission of management frames prior to Robust Security Network Association (RSNA) if applicable otherwise prior to (Re)Association with the AP MLD?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Notes: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The AP MLD can control whether any non-AP MLDs with EPCS activated are allowed to use the feature</a:t>
            </a:r>
          </a:p>
          <a:p>
            <a:pPr lvl="1" indent="-342900">
              <a:spcBef>
                <a:spcPts val="600"/>
              </a:spcBef>
              <a:buFont typeface="Arial" panose="020B0604020202020204" pitchFamily="34" charset="0"/>
              <a:buChar char="•"/>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(e.g., enabling it when triggered to do so by an external entity in response to an emergency declaration)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The mechanism is TBD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Whether and/or how the mechanism is applied during each of the phases of the (re)association process is TBD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“EPCS activated” indicates non-AP MLDs that have been provisioned to use EPCS by a responsible external entity</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24/984r4]</a:t>
            </a:r>
            <a:endParaRPr kumimoji="0" lang="en-GB" sz="1200" b="0" i="0"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endParaRPr>
          </a:p>
          <a:p>
            <a:pPr marL="0" marR="0" lvl="0" indent="0" algn="l" defTabSz="449263" rtl="0" eaLnBrk="1" fontAlgn="base" latinLnBrk="0" hangingPunct="1">
              <a:lnSpc>
                <a:spcPct val="100000"/>
              </a:lnSpc>
              <a:spcBef>
                <a:spcPts val="600"/>
              </a:spcBef>
              <a:spcAft>
                <a:spcPct val="0"/>
              </a:spcAft>
              <a:buClr>
                <a:srgbClr val="000000"/>
              </a:buClr>
              <a:buSzPct val="100000"/>
              <a:tabLst/>
              <a:defRPr/>
            </a:pPr>
            <a:r>
              <a:rPr kumimoji="0" lang="en-GB" sz="1400" b="1" i="1" u="none" strike="noStrike" kern="0" cap="none" spc="0" normalizeH="0" baseline="0" noProof="0" dirty="0">
                <a:ln>
                  <a:noFill/>
                </a:ln>
                <a:solidFill>
                  <a:srgbClr val="00B050"/>
                </a:solidFill>
                <a:effectLst/>
                <a:uLnTx/>
                <a:uFillTx/>
                <a:latin typeface="Times New Roman"/>
                <a:ea typeface="MS Gothic"/>
                <a:cs typeface="+mn-cs"/>
              </a:rPr>
              <a:t>SP2 – </a:t>
            </a:r>
            <a:r>
              <a:rPr kumimoji="0" lang="en-US" sz="1400" b="1" i="1" u="none" strike="noStrike" kern="0" cap="none" spc="0" normalizeH="0" baseline="0" noProof="0" dirty="0">
                <a:ln>
                  <a:noFill/>
                </a:ln>
                <a:solidFill>
                  <a:srgbClr val="00B050"/>
                </a:solidFill>
                <a:effectLst/>
                <a:uLnTx/>
                <a:uFillTx/>
                <a:latin typeface="Times New Roman"/>
                <a:ea typeface="MS Gothic"/>
                <a:cs typeface="+mn-cs"/>
              </a:rPr>
              <a:t>Subir Das – Channel Access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Define an optional mechanism that enables AP MLD to terminate or degrade lower priority communications in favor of higher priority communications.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Note: STAs whose communications are terminated or degraded could include non-EPCS and lower priority EPCS STAs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Note: Per use case requirement 2 and FCC Report and Order 22-36.</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24/984r4]</a:t>
            </a:r>
            <a:endParaRPr kumimoji="0" lang="en-GB" sz="1200" b="0" i="0"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endParaRPr>
          </a:p>
          <a:p>
            <a:endParaRPr lang="en-US" sz="12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88688614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259853-9EE9-D5B7-2C26-CBB53D31D90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F613FB6-CBF8-FD1B-0102-E875E1656D2F}"/>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B05CAC19-8E8A-93C1-06DE-3886E0A50057}"/>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SP3 – </a:t>
            </a:r>
            <a:r>
              <a:rPr kumimoji="0" lang="en-US" sz="1400" i="1" u="none" strike="noStrike" kern="0" cap="none" spc="0" normalizeH="0" baseline="0" noProof="0" dirty="0">
                <a:ln>
                  <a:noFill/>
                </a:ln>
                <a:solidFill>
                  <a:srgbClr val="00B050"/>
                </a:solidFill>
                <a:effectLst/>
                <a:uLnTx/>
                <a:uFillTx/>
                <a:latin typeface="Times New Roman"/>
                <a:ea typeface="MS Gothic"/>
                <a:cs typeface="+mn-cs"/>
              </a:rPr>
              <a:t>Sherief Helwa – Miscellaneous: 					( Result)</a:t>
            </a:r>
          </a:p>
          <a:p>
            <a:pPr marL="0" marR="0" indent="0" algn="l"/>
            <a:r>
              <a:rPr lang="en-US" sz="1200" b="1" i="0" dirty="0">
                <a:solidFill>
                  <a:srgbClr val="222222"/>
                </a:solidFill>
                <a:effectLst/>
                <a:latin typeface="Aptos" panose="020B0004020202020204" pitchFamily="34" charset="0"/>
              </a:rPr>
              <a:t>Do you agree with the following:</a:t>
            </a:r>
            <a:endParaRPr lang="en-US" sz="1200" b="0" i="0" dirty="0">
              <a:solidFill>
                <a:srgbClr val="222222"/>
              </a:solidFill>
              <a:effectLst/>
              <a:latin typeface="Aptos" panose="020B0004020202020204" pitchFamily="34" charset="0"/>
            </a:endParaRPr>
          </a:p>
          <a:p>
            <a:pPr marL="457200" marR="0" algn="l"/>
            <a:r>
              <a:rPr lang="en-US" sz="1050" b="0" i="0" dirty="0">
                <a:solidFill>
                  <a:srgbClr val="222222"/>
                </a:solidFill>
                <a:effectLst/>
                <a:latin typeface="Arial" panose="020B0604020202020204" pitchFamily="34" charset="0"/>
              </a:rPr>
              <a:t>Legend: Green: allowed; Orange: disallowed</a:t>
            </a:r>
          </a:p>
          <a:p>
            <a:pPr marL="457200" marR="0" algn="l"/>
            <a:endParaRPr lang="en-US" sz="1050" b="0" dirty="0">
              <a:solidFill>
                <a:srgbClr val="222222"/>
              </a:solidFill>
              <a:latin typeface="Arial" panose="020B0604020202020204" pitchFamily="34" charset="0"/>
            </a:endParaRPr>
          </a:p>
          <a:p>
            <a:pPr marL="457200" marR="0" algn="l"/>
            <a:endParaRPr lang="en-US" sz="1050" b="0" i="0" dirty="0">
              <a:solidFill>
                <a:srgbClr val="222222"/>
              </a:solidFill>
              <a:effectLst/>
              <a:latin typeface="Arial" panose="020B0604020202020204" pitchFamily="34" charset="0"/>
            </a:endParaRPr>
          </a:p>
          <a:p>
            <a:pPr marL="457200" marR="0" algn="l"/>
            <a:endParaRPr lang="en-US" sz="1050" b="0" dirty="0">
              <a:solidFill>
                <a:srgbClr val="222222"/>
              </a:solidFill>
              <a:latin typeface="Arial" panose="020B0604020202020204" pitchFamily="34" charset="0"/>
            </a:endParaRPr>
          </a:p>
          <a:p>
            <a:pPr marL="457200" marR="0" algn="l"/>
            <a:endParaRPr lang="en-US" sz="1050" b="0" i="0" dirty="0">
              <a:solidFill>
                <a:srgbClr val="222222"/>
              </a:solidFill>
              <a:effectLst/>
              <a:latin typeface="Arial" panose="020B0604020202020204" pitchFamily="34" charset="0"/>
            </a:endParaRPr>
          </a:p>
          <a:p>
            <a:pPr marL="457200" marR="0" algn="l"/>
            <a:endParaRPr lang="en-US" sz="1050" b="0" dirty="0">
              <a:solidFill>
                <a:srgbClr val="222222"/>
              </a:solidFill>
              <a:latin typeface="Arial" panose="020B0604020202020204" pitchFamily="34" charset="0"/>
            </a:endParaRPr>
          </a:p>
          <a:p>
            <a:pPr marL="457200" marR="0" algn="l"/>
            <a:endParaRPr lang="en-US" sz="1050" b="0" i="0" dirty="0">
              <a:solidFill>
                <a:srgbClr val="222222"/>
              </a:solidFill>
              <a:effectLst/>
              <a:latin typeface="Arial" panose="020B0604020202020204" pitchFamily="34" charset="0"/>
            </a:endParaRPr>
          </a:p>
          <a:p>
            <a:pPr marL="457200" marR="0" algn="l"/>
            <a:endParaRPr lang="en-US" sz="1050" b="0" dirty="0">
              <a:solidFill>
                <a:srgbClr val="222222"/>
              </a:solidFill>
              <a:latin typeface="Arial" panose="020B0604020202020204" pitchFamily="34" charset="0"/>
            </a:endParaRPr>
          </a:p>
          <a:p>
            <a:pPr marL="457200" marR="0" algn="l"/>
            <a:endParaRPr lang="en-US" sz="1050" b="0" i="0" dirty="0">
              <a:solidFill>
                <a:srgbClr val="222222"/>
              </a:solidFill>
              <a:effectLst/>
              <a:latin typeface="Arial" panose="020B0604020202020204" pitchFamily="34" charset="0"/>
            </a:endParaRPr>
          </a:p>
          <a:p>
            <a:pPr marL="457200" marR="0" algn="l"/>
            <a:endParaRPr lang="en-US" sz="1050" b="0" dirty="0">
              <a:solidFill>
                <a:srgbClr val="222222"/>
              </a:solidFill>
              <a:latin typeface="Arial" panose="020B0604020202020204" pitchFamily="34" charset="0"/>
            </a:endParaRPr>
          </a:p>
          <a:p>
            <a:pPr marL="457200" marR="0" algn="l"/>
            <a:endParaRPr lang="en-US" sz="1050" b="0" i="0" dirty="0">
              <a:solidFill>
                <a:srgbClr val="222222"/>
              </a:solidFill>
              <a:effectLst/>
              <a:latin typeface="Arial" panose="020B0604020202020204" pitchFamily="34" charset="0"/>
            </a:endParaRPr>
          </a:p>
          <a:p>
            <a:pPr marL="457200" marR="0" algn="l"/>
            <a:endParaRPr lang="en-US" sz="1050" b="0" dirty="0">
              <a:solidFill>
                <a:srgbClr val="222222"/>
              </a:solidFill>
              <a:latin typeface="Arial" panose="020B0604020202020204" pitchFamily="34" charset="0"/>
            </a:endParaRPr>
          </a:p>
          <a:p>
            <a:pPr marL="457200" marR="0" algn="l"/>
            <a:endParaRPr lang="en-US" sz="1050" b="0" i="0" dirty="0">
              <a:solidFill>
                <a:srgbClr val="222222"/>
              </a:solidFill>
              <a:effectLst/>
              <a:latin typeface="Arial" panose="020B0604020202020204" pitchFamily="34" charset="0"/>
            </a:endParaRPr>
          </a:p>
          <a:p>
            <a:pPr marL="457200" marR="0" algn="l"/>
            <a:endParaRPr lang="en-US" sz="1050" b="0" dirty="0">
              <a:solidFill>
                <a:srgbClr val="222222"/>
              </a:solidFill>
              <a:latin typeface="Arial" panose="020B0604020202020204" pitchFamily="34" charset="0"/>
            </a:endParaRPr>
          </a:p>
          <a:p>
            <a:pPr marL="457200" marR="0" algn="l"/>
            <a:endParaRPr lang="en-US" sz="1050" b="0" i="0" dirty="0">
              <a:solidFill>
                <a:srgbClr val="222222"/>
              </a:solidFill>
              <a:effectLst/>
              <a:latin typeface="Arial" panose="020B0604020202020204" pitchFamily="34" charset="0"/>
            </a:endParaRPr>
          </a:p>
          <a:p>
            <a:pPr marL="457200" marR="0" algn="l"/>
            <a:endParaRPr lang="en-US" sz="1050" b="0" dirty="0">
              <a:solidFill>
                <a:srgbClr val="222222"/>
              </a:solidFill>
              <a:latin typeface="Arial" panose="020B0604020202020204" pitchFamily="34" charset="0"/>
            </a:endParaRPr>
          </a:p>
          <a:p>
            <a:pPr algn="l"/>
            <a:r>
              <a:rPr lang="en-US" sz="900" b="0" i="0" dirty="0">
                <a:solidFill>
                  <a:srgbClr val="222222"/>
                </a:solidFill>
                <a:effectLst/>
                <a:latin typeface="Arial" panose="020B0604020202020204" pitchFamily="34" charset="0"/>
              </a:rPr>
              <a:t>Supporting list: [24/1558, 24/1221, 24/1225, 24/1563]</a:t>
            </a:r>
            <a:endParaRPr lang="en-US" sz="1050" b="0" i="0" dirty="0">
              <a:solidFill>
                <a:srgbClr val="222222"/>
              </a:solidFill>
              <a:effectLst/>
              <a:latin typeface="Arial" panose="020B0604020202020204" pitchFamily="34" charset="0"/>
            </a:endParaRPr>
          </a:p>
          <a:p>
            <a:endParaRPr lang="en-US" sz="1200" dirty="0"/>
          </a:p>
          <a:p>
            <a:endParaRPr lang="en-US" sz="1200" dirty="0"/>
          </a:p>
        </p:txBody>
      </p:sp>
      <p:sp>
        <p:nvSpPr>
          <p:cNvPr id="4" name="Slide Number Placeholder 3">
            <a:extLst>
              <a:ext uri="{FF2B5EF4-FFF2-40B4-BE49-F238E27FC236}">
                <a16:creationId xmlns:a16="http://schemas.microsoft.com/office/drawing/2014/main" id="{57A776F4-5DAA-E62D-74F0-82D98776755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B8D1973E-CD80-1B76-B1A0-1254D75D443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DCEFABD-76BD-025C-05A9-0C7F3FFAEFFE}"/>
              </a:ext>
            </a:extLst>
          </p:cNvPr>
          <p:cNvSpPr>
            <a:spLocks noGrp="1"/>
          </p:cNvSpPr>
          <p:nvPr>
            <p:ph type="dt" idx="15"/>
          </p:nvPr>
        </p:nvSpPr>
        <p:spPr>
          <a:xfrm>
            <a:off x="696912" y="333375"/>
            <a:ext cx="1874823" cy="273050"/>
          </a:xfrm>
        </p:spPr>
        <p:txBody>
          <a:bodyPr/>
          <a:lstStyle/>
          <a:p>
            <a:r>
              <a:rPr lang="en-US" dirty="0"/>
              <a:t>January 2025</a:t>
            </a:r>
            <a:endParaRPr lang="en-GB" dirty="0"/>
          </a:p>
        </p:txBody>
      </p:sp>
      <p:graphicFrame>
        <p:nvGraphicFramePr>
          <p:cNvPr id="3" name="Table 2">
            <a:extLst>
              <a:ext uri="{FF2B5EF4-FFF2-40B4-BE49-F238E27FC236}">
                <a16:creationId xmlns:a16="http://schemas.microsoft.com/office/drawing/2014/main" id="{BFF5DDE3-5F66-0418-5D1E-8E7E068D763D}"/>
              </a:ext>
            </a:extLst>
          </p:cNvPr>
          <p:cNvGraphicFramePr>
            <a:graphicFrameLocks noGrp="1"/>
          </p:cNvGraphicFramePr>
          <p:nvPr>
            <p:extLst>
              <p:ext uri="{D42A27DB-BD31-4B8C-83A1-F6EECF244321}">
                <p14:modId xmlns:p14="http://schemas.microsoft.com/office/powerpoint/2010/main" val="1241587416"/>
              </p:ext>
            </p:extLst>
          </p:nvPr>
        </p:nvGraphicFramePr>
        <p:xfrm>
          <a:off x="648492" y="2900680"/>
          <a:ext cx="7845427" cy="3277165"/>
        </p:xfrm>
        <a:graphic>
          <a:graphicData uri="http://schemas.openxmlformats.org/drawingml/2006/table">
            <a:tbl>
              <a:tblPr/>
              <a:tblGrid>
                <a:gridCol w="930690">
                  <a:extLst>
                    <a:ext uri="{9D8B030D-6E8A-4147-A177-3AD203B41FA5}">
                      <a16:colId xmlns:a16="http://schemas.microsoft.com/office/drawing/2014/main" val="1755988892"/>
                    </a:ext>
                  </a:extLst>
                </a:gridCol>
                <a:gridCol w="861615">
                  <a:extLst>
                    <a:ext uri="{9D8B030D-6E8A-4147-A177-3AD203B41FA5}">
                      <a16:colId xmlns:a16="http://schemas.microsoft.com/office/drawing/2014/main" val="2310589933"/>
                    </a:ext>
                  </a:extLst>
                </a:gridCol>
                <a:gridCol w="762547">
                  <a:extLst>
                    <a:ext uri="{9D8B030D-6E8A-4147-A177-3AD203B41FA5}">
                      <a16:colId xmlns:a16="http://schemas.microsoft.com/office/drawing/2014/main" val="1797971123"/>
                    </a:ext>
                  </a:extLst>
                </a:gridCol>
                <a:gridCol w="1006128">
                  <a:extLst>
                    <a:ext uri="{9D8B030D-6E8A-4147-A177-3AD203B41FA5}">
                      <a16:colId xmlns:a16="http://schemas.microsoft.com/office/drawing/2014/main" val="3080913327"/>
                    </a:ext>
                  </a:extLst>
                </a:gridCol>
                <a:gridCol w="1176089">
                  <a:extLst>
                    <a:ext uri="{9D8B030D-6E8A-4147-A177-3AD203B41FA5}">
                      <a16:colId xmlns:a16="http://schemas.microsoft.com/office/drawing/2014/main" val="141085553"/>
                    </a:ext>
                  </a:extLst>
                </a:gridCol>
                <a:gridCol w="736189">
                  <a:extLst>
                    <a:ext uri="{9D8B030D-6E8A-4147-A177-3AD203B41FA5}">
                      <a16:colId xmlns:a16="http://schemas.microsoft.com/office/drawing/2014/main" val="4217368954"/>
                    </a:ext>
                  </a:extLst>
                </a:gridCol>
                <a:gridCol w="1145187">
                  <a:extLst>
                    <a:ext uri="{9D8B030D-6E8A-4147-A177-3AD203B41FA5}">
                      <a16:colId xmlns:a16="http://schemas.microsoft.com/office/drawing/2014/main" val="228745063"/>
                    </a:ext>
                  </a:extLst>
                </a:gridCol>
                <a:gridCol w="1226982">
                  <a:extLst>
                    <a:ext uri="{9D8B030D-6E8A-4147-A177-3AD203B41FA5}">
                      <a16:colId xmlns:a16="http://schemas.microsoft.com/office/drawing/2014/main" val="3440981154"/>
                    </a:ext>
                  </a:extLst>
                </a:gridCol>
              </a:tblGrid>
              <a:tr h="0">
                <a:tc gridSpan="8">
                  <a:txBody>
                    <a:bodyPr/>
                    <a:lstStyle/>
                    <a:p>
                      <a:pPr algn="ctr"/>
                      <a:r>
                        <a:rPr lang="en-US" sz="1200" b="1" dirty="0">
                          <a:solidFill>
                            <a:srgbClr val="000000"/>
                          </a:solidFill>
                          <a:effectLst/>
                          <a:latin typeface="+mn-lt"/>
                        </a:rPr>
                        <a:t>Allowed ICF to be transmitted by a non-AP STA?</a:t>
                      </a:r>
                      <a:endParaRPr lang="en-US" sz="1200" dirty="0">
                        <a:effectLst/>
                        <a:latin typeface="+mn-lt"/>
                      </a:endParaRPr>
                    </a:p>
                  </a:txBody>
                  <a:tcPr marL="0" marR="0" marT="0" marB="0">
                    <a:lnL>
                      <a:noFill/>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sz="900" dirty="0"/>
                    </a:p>
                  </a:txBody>
                  <a:tcPr marL="32811" marR="32811" marT="16405" marB="16405">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528162973"/>
                  </a:ext>
                </a:extLst>
              </a:tr>
              <a:tr h="110004">
                <a:tc>
                  <a:txBody>
                    <a:bodyPr/>
                    <a:lstStyle/>
                    <a:p>
                      <a:pPr algn="ctr"/>
                      <a:r>
                        <a:rPr lang="en-US" sz="1200" b="1" dirty="0">
                          <a:effectLst/>
                          <a:latin typeface="+mn-lt"/>
                        </a:rPr>
                        <a:t>ICF</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dirty="0">
                          <a:effectLst/>
                          <a:latin typeface="+mn-lt"/>
                        </a:rPr>
                        <a:t>eMLSR</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AP DPS</a:t>
                      </a:r>
                      <a:endParaRPr lang="en-US" sz="120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dirty="0">
                          <a:effectLst/>
                          <a:latin typeface="+mn-lt"/>
                        </a:rPr>
                        <a:t>Solicited Coex</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Unsolicited Coex</a:t>
                      </a:r>
                      <a:endParaRPr lang="en-US" sz="1200">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NPCA</a:t>
                      </a:r>
                      <a:endParaRPr lang="en-US" sz="120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C-TDMA (ICF)</a:t>
                      </a:r>
                      <a:endParaRPr lang="en-US" sz="120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Co-BF/Co-SR</a:t>
                      </a:r>
                      <a:endParaRPr lang="en-US" sz="120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07940651"/>
                  </a:ext>
                </a:extLst>
              </a:tr>
              <a:tr h="110004">
                <a:tc>
                  <a:txBody>
                    <a:bodyPr/>
                    <a:lstStyle/>
                    <a:p>
                      <a:pPr algn="ctr"/>
                      <a:r>
                        <a:rPr lang="en-US" sz="1200" b="1" dirty="0">
                          <a:effectLst/>
                          <a:latin typeface="+mn-lt"/>
                        </a:rPr>
                        <a:t>RTS</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pPr algn="ctr"/>
                      <a:r>
                        <a:rPr lang="en-US" sz="1200" b="1">
                          <a:effectLst/>
                          <a:latin typeface="+mn-lt"/>
                        </a:rPr>
                        <a:t>N/A</a:t>
                      </a:r>
                      <a:endParaRPr lang="en-US" sz="120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dirty="0">
                          <a:solidFill>
                            <a:srgbClr val="000000"/>
                          </a:solidFill>
                          <a:effectLst/>
                          <a:latin typeface="+mn-lt"/>
                        </a:rPr>
                        <a:t>Yes</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rowSpan="4">
                  <a:txBody>
                    <a:bodyPr/>
                    <a:lstStyle/>
                    <a:p>
                      <a:pPr algn="ctr"/>
                      <a:r>
                        <a:rPr lang="en-US" sz="1200" b="1" dirty="0">
                          <a:effectLst/>
                          <a:latin typeface="+mn-lt"/>
                        </a:rPr>
                        <a:t>N/A*</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solidFill>
                            <a:srgbClr val="000000"/>
                          </a:solidFill>
                          <a:effectLst/>
                          <a:latin typeface="+mn-lt"/>
                        </a:rPr>
                        <a:t>No</a:t>
                      </a:r>
                      <a:endParaRPr lang="en-US" sz="1200">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a:solidFill>
                            <a:srgbClr val="000000"/>
                          </a:solidFill>
                          <a:effectLst/>
                          <a:latin typeface="+mn-lt"/>
                        </a:rPr>
                        <a:t>No</a:t>
                      </a:r>
                      <a:endParaRPr lang="en-US" sz="120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4" gridSpan="2">
                  <a:txBody>
                    <a:bodyPr/>
                    <a:lstStyle/>
                    <a:p>
                      <a:pPr algn="ctr"/>
                      <a:r>
                        <a:rPr lang="en-US" sz="1200" b="1" dirty="0">
                          <a:effectLst/>
                          <a:latin typeface="+mn-lt"/>
                        </a:rPr>
                        <a:t>N/A</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hMerge="1">
                  <a:txBody>
                    <a:bodyPr/>
                    <a:lstStyle/>
                    <a:p>
                      <a:endParaRPr lang="en-US"/>
                    </a:p>
                  </a:txBody>
                  <a:tcPr/>
                </a:tc>
                <a:extLst>
                  <a:ext uri="{0D108BD9-81ED-4DB2-BD59-A6C34878D82A}">
                    <a16:rowId xmlns:a16="http://schemas.microsoft.com/office/drawing/2014/main" val="1084006720"/>
                  </a:ext>
                </a:extLst>
              </a:tr>
              <a:tr h="114783">
                <a:tc>
                  <a:txBody>
                    <a:bodyPr/>
                    <a:lstStyle/>
                    <a:p>
                      <a:pPr algn="ctr"/>
                      <a:r>
                        <a:rPr lang="en-US" sz="1200" b="1" dirty="0">
                          <a:effectLst/>
                          <a:latin typeface="+mn-lt"/>
                        </a:rPr>
                        <a:t>MU RTS</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algn="ctr"/>
                      <a:r>
                        <a:rPr lang="en-US" sz="1200" b="1" dirty="0">
                          <a:solidFill>
                            <a:srgbClr val="000000"/>
                          </a:solidFill>
                          <a:effectLst/>
                          <a:latin typeface="+mn-lt"/>
                        </a:rPr>
                        <a:t>No</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a:txBody>
                    <a:bodyPr/>
                    <a:lstStyle/>
                    <a:p>
                      <a:pPr algn="ctr"/>
                      <a:r>
                        <a:rPr lang="en-US" sz="1200" b="1">
                          <a:solidFill>
                            <a:srgbClr val="000000"/>
                          </a:solidFill>
                          <a:effectLst/>
                          <a:latin typeface="+mn-lt"/>
                        </a:rPr>
                        <a:t>No</a:t>
                      </a:r>
                      <a:endParaRPr lang="en-US" sz="1200">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dirty="0">
                          <a:solidFill>
                            <a:srgbClr val="000000"/>
                          </a:solidFill>
                          <a:effectLst/>
                          <a:latin typeface="+mn-lt"/>
                        </a:rPr>
                        <a:t>No</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628974155"/>
                  </a:ext>
                </a:extLst>
              </a:tr>
              <a:tr h="238571">
                <a:tc>
                  <a:txBody>
                    <a:bodyPr/>
                    <a:lstStyle/>
                    <a:p>
                      <a:pPr algn="ctr"/>
                      <a:r>
                        <a:rPr lang="en-US" sz="1200" b="1" dirty="0">
                          <a:effectLst/>
                          <a:latin typeface="+mn-lt"/>
                        </a:rPr>
                        <a:t>BSRP Trigger</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algn="ctr"/>
                      <a:r>
                        <a:rPr lang="en-US" sz="1200" b="1" dirty="0">
                          <a:solidFill>
                            <a:srgbClr val="000000"/>
                          </a:solidFill>
                          <a:effectLst/>
                          <a:latin typeface="+mn-lt"/>
                        </a:rPr>
                        <a:t>No</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a:txBody>
                    <a:bodyPr/>
                    <a:lstStyle/>
                    <a:p>
                      <a:pPr algn="ctr"/>
                      <a:r>
                        <a:rPr lang="en-US" sz="1200" b="1" dirty="0">
                          <a:solidFill>
                            <a:srgbClr val="000000"/>
                          </a:solidFill>
                          <a:effectLst/>
                          <a:latin typeface="+mn-lt"/>
                        </a:rPr>
                        <a:t>No</a:t>
                      </a:r>
                      <a:endParaRPr lang="en-US" sz="1200" dirty="0">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dirty="0">
                          <a:solidFill>
                            <a:srgbClr val="000000"/>
                          </a:solidFill>
                          <a:effectLst/>
                          <a:latin typeface="+mn-lt"/>
                        </a:rPr>
                        <a:t>No</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831648261"/>
                  </a:ext>
                </a:extLst>
              </a:tr>
              <a:tr h="323741">
                <a:tc>
                  <a:txBody>
                    <a:bodyPr/>
                    <a:lstStyle/>
                    <a:p>
                      <a:pPr algn="ctr"/>
                      <a:r>
                        <a:rPr lang="en-US" sz="1200" b="1" dirty="0">
                          <a:effectLst/>
                          <a:latin typeface="+mn-lt"/>
                        </a:rPr>
                        <a:t>BSRP GI3</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algn="ctr"/>
                      <a:r>
                        <a:rPr lang="en-US" sz="1200" b="1" dirty="0">
                          <a:solidFill>
                            <a:srgbClr val="000000"/>
                          </a:solidFill>
                          <a:effectLst/>
                          <a:latin typeface="+mn-lt"/>
                        </a:rPr>
                        <a:t>Yes</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tc>
                  <a:txBody>
                    <a:bodyPr/>
                    <a:lstStyle/>
                    <a:p>
                      <a:pPr algn="ctr"/>
                      <a:r>
                        <a:rPr lang="en-US" sz="1200" b="1">
                          <a:solidFill>
                            <a:srgbClr val="000000"/>
                          </a:solidFill>
                          <a:effectLst/>
                          <a:latin typeface="+mn-lt"/>
                        </a:rPr>
                        <a:t>Yes</a:t>
                      </a:r>
                      <a:endParaRPr lang="en-US" sz="1200" dirty="0">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dirty="0">
                          <a:solidFill>
                            <a:srgbClr val="000000"/>
                          </a:solidFill>
                          <a:effectLst/>
                          <a:latin typeface="+mn-lt"/>
                        </a:rPr>
                        <a:t>Yes</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945603910"/>
                  </a:ext>
                </a:extLst>
              </a:tr>
              <a:tr h="1350428">
                <a:tc gridSpan="8">
                  <a:txBody>
                    <a:bodyPr/>
                    <a:lstStyle/>
                    <a:p>
                      <a:r>
                        <a:rPr lang="en-US" sz="1100" b="1" dirty="0">
                          <a:effectLst/>
                          <a:latin typeface="+mn-lt"/>
                        </a:rPr>
                        <a:t> Notes:</a:t>
                      </a:r>
                    </a:p>
                    <a:p>
                      <a:pPr marL="171450" indent="-171450">
                        <a:buFont typeface="Arial" panose="020B0604020202020204" pitchFamily="34" charset="0"/>
                        <a:buChar char="•"/>
                      </a:pPr>
                      <a:r>
                        <a:rPr lang="en-US" sz="1100" b="1" dirty="0">
                          <a:effectLst/>
                          <a:latin typeface="+mn-lt"/>
                        </a:rPr>
                        <a:t> </a:t>
                      </a:r>
                      <a:r>
                        <a:rPr lang="en-US" sz="1100" b="0" dirty="0">
                          <a:effectLst/>
                          <a:latin typeface="+mn-lt"/>
                        </a:rPr>
                        <a:t>RTS solicits CTS frame; BSRP GI3 Trigger frame solicits an M-BA that is contained in a non-HT (dup) PPDU.</a:t>
                      </a:r>
                    </a:p>
                    <a:p>
                      <a:pPr marL="171450" indent="-171450">
                        <a:buFont typeface="Arial" panose="020B0604020202020204" pitchFamily="34" charset="0"/>
                        <a:buChar char="•"/>
                      </a:pPr>
                      <a:r>
                        <a:rPr lang="en-US" sz="1100" b="0" dirty="0">
                          <a:effectLst/>
                          <a:latin typeface="+mn-lt"/>
                        </a:rPr>
                        <a:t>C-TDMA, C-BF, CSR transmission is to other APs. No expectations for non-AP STAs, unless due to other functionalities already enabled/supported by non-AP STA.</a:t>
                      </a:r>
                    </a:p>
                    <a:p>
                      <a:pPr marL="171450" indent="-171450">
                        <a:buFont typeface="Arial" panose="020B0604020202020204" pitchFamily="34" charset="0"/>
                        <a:buChar char="•"/>
                      </a:pPr>
                      <a:r>
                        <a:rPr lang="en-US" sz="1100" b="0" dirty="0">
                          <a:effectLst/>
                          <a:latin typeface="+mn-lt"/>
                        </a:rPr>
                        <a:t>Solicited and Unsolicited Coex are part of DUO.</a:t>
                      </a:r>
                    </a:p>
                    <a:p>
                      <a:pPr marL="171450" indent="-171450">
                        <a:buFont typeface="Arial" panose="020B0604020202020204" pitchFamily="34" charset="0"/>
                        <a:buChar char="•"/>
                      </a:pPr>
                      <a:r>
                        <a:rPr lang="en-US" sz="1100" b="0" dirty="0">
                          <a:effectLst/>
                          <a:latin typeface="+mn-lt"/>
                        </a:rPr>
                        <a:t>N/A means that either the non-AP STA is not allowed to send an ICF or the AP STA is not allowed to respond with ICR for this scheme/operation mode.</a:t>
                      </a:r>
                    </a:p>
                    <a:p>
                      <a:pPr marL="171450" indent="-171450">
                        <a:buFont typeface="Arial" panose="020B0604020202020204" pitchFamily="34" charset="0"/>
                        <a:buChar char="•"/>
                      </a:pPr>
                      <a:r>
                        <a:rPr lang="en-US" sz="1100" b="0" dirty="0">
                          <a:effectLst/>
                          <a:latin typeface="+mn-lt"/>
                        </a:rPr>
                        <a:t>*Note that the Coex Mode (DUO) is only approved for non-AP STAs. So, a non-AP STA cannot send an ICF to an AP soliciting unavailability information in ICR (i.e., solicited CoEx).</a:t>
                      </a:r>
                    </a:p>
                    <a:p>
                      <a:r>
                        <a:rPr lang="en-US" sz="1050" b="1" dirty="0">
                          <a:effectLst/>
                          <a:latin typeface="+mn-lt"/>
                        </a:rPr>
                        <a:t>Acronyms: DPS: Dynamic Power Save, DUO: Dynamic Unavailability Operation, Unsolicited CoEx: Reporting unavailability in ICF, Co-BF: Coordinated beamforming, Co-SR: Coordinated Spatial Reuse, BSRP GI3: BSRP Trigger soliciting an M-BA in non-HT (dup) PPDU</a:t>
                      </a:r>
                      <a:endParaRPr lang="en-US" sz="1050" dirty="0">
                        <a:effectLst/>
                        <a:latin typeface="+mn-lt"/>
                      </a:endParaRPr>
                    </a:p>
                  </a:txBody>
                  <a:tcPr marL="0" marR="0"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dirty="0"/>
                    </a:p>
                  </a:txBody>
                  <a:tcPr marL="24608" marR="24608" marT="3418" marB="341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2486461"/>
                  </a:ext>
                </a:extLst>
              </a:tr>
            </a:tbl>
          </a:graphicData>
        </a:graphic>
      </p:graphicFrame>
    </p:spTree>
    <p:extLst>
      <p:ext uri="{BB962C8B-B14F-4D97-AF65-F5344CB8AC3E}">
        <p14:creationId xmlns:p14="http://schemas.microsoft.com/office/powerpoint/2010/main" val="94317745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D8EEE3-97A7-9258-81A2-32AD9B76B38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BAA8EB3-CD02-D0E3-FABD-EBE8224C77C8}"/>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9ACDC1F6-E5C7-0573-F3C8-BEBFE0688D96}"/>
              </a:ext>
            </a:extLst>
          </p:cNvPr>
          <p:cNvSpPr>
            <a:spLocks noGrp="1"/>
          </p:cNvSpPr>
          <p:nvPr>
            <p:ph idx="1"/>
          </p:nvPr>
        </p:nvSpPr>
        <p:spPr>
          <a:xfrm>
            <a:off x="685800" y="1981200"/>
            <a:ext cx="7770813" cy="4494213"/>
          </a:xfrm>
        </p:spPr>
        <p:txBody>
          <a:bodyPr/>
          <a:lstStyle/>
          <a:p>
            <a:r>
              <a:rPr kumimoji="0" lang="en-GB" sz="1400"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SP4 – </a:t>
            </a:r>
            <a:r>
              <a:rPr kumimoji="0" lang="en-US" sz="1400" i="1" u="none" strike="noStrike" kern="0" cap="none" spc="0" normalizeH="0" baseline="0" noProof="0" dirty="0">
                <a:ln>
                  <a:noFill/>
                </a:ln>
                <a:solidFill>
                  <a:srgbClr val="00B050"/>
                </a:solidFill>
                <a:effectLst/>
                <a:uLnTx/>
                <a:uFillTx/>
                <a:latin typeface="Times New Roman"/>
                <a:ea typeface="MS Gothic"/>
                <a:cs typeface="+mn-cs"/>
              </a:rPr>
              <a:t>Sherief Helwa – Miscellaneous: 					( Result)</a:t>
            </a:r>
          </a:p>
          <a:p>
            <a:pPr marL="0" marR="0" indent="0" algn="l"/>
            <a:r>
              <a:rPr lang="en-US" sz="1400" b="1" i="0" dirty="0">
                <a:solidFill>
                  <a:srgbClr val="222222"/>
                </a:solidFill>
                <a:effectLst/>
                <a:latin typeface="Aptos" panose="020B0004020202020204" pitchFamily="34" charset="0"/>
              </a:rPr>
              <a:t>Do you agree with the following: </a:t>
            </a:r>
            <a:endParaRPr lang="en-US" sz="1400" b="0" dirty="0">
              <a:solidFill>
                <a:srgbClr val="222222"/>
              </a:solidFill>
              <a:latin typeface="Aptos" panose="020B0004020202020204" pitchFamily="34" charset="0"/>
            </a:endParaRPr>
          </a:p>
          <a:p>
            <a:pPr marL="0" marR="0" indent="0" algn="l"/>
            <a:r>
              <a:rPr lang="en-US" sz="1050" b="0" i="0" dirty="0">
                <a:solidFill>
                  <a:srgbClr val="222222"/>
                </a:solidFill>
                <a:effectLst/>
                <a:latin typeface="Arial" panose="020B0604020202020204" pitchFamily="34" charset="0"/>
              </a:rPr>
              <a:t>Legend: Green: allowed; Yellow: to be discussed; Orange: disallowed</a:t>
            </a:r>
          </a:p>
          <a:p>
            <a:endParaRPr lang="en-US" sz="1200" dirty="0"/>
          </a:p>
          <a:p>
            <a:endParaRPr lang="en-US" sz="1200" dirty="0"/>
          </a:p>
        </p:txBody>
      </p:sp>
      <p:sp>
        <p:nvSpPr>
          <p:cNvPr id="4" name="Slide Number Placeholder 3">
            <a:extLst>
              <a:ext uri="{FF2B5EF4-FFF2-40B4-BE49-F238E27FC236}">
                <a16:creationId xmlns:a16="http://schemas.microsoft.com/office/drawing/2014/main" id="{F1D92B16-3359-93DA-BAB3-2FDEAD8B27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2D5A1FD8-9BEF-8F9D-9C12-F267A770CFAD}"/>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9C06B0-A3C2-F4C7-D334-31062087E73E}"/>
              </a:ext>
            </a:extLst>
          </p:cNvPr>
          <p:cNvSpPr>
            <a:spLocks noGrp="1"/>
          </p:cNvSpPr>
          <p:nvPr>
            <p:ph type="dt" idx="15"/>
          </p:nvPr>
        </p:nvSpPr>
        <p:spPr>
          <a:xfrm>
            <a:off x="696912" y="333375"/>
            <a:ext cx="1874823" cy="273050"/>
          </a:xfrm>
        </p:spPr>
        <p:txBody>
          <a:bodyPr/>
          <a:lstStyle/>
          <a:p>
            <a:r>
              <a:rPr lang="en-US" dirty="0"/>
              <a:t>January 2025</a:t>
            </a:r>
            <a:endParaRPr lang="en-GB" dirty="0"/>
          </a:p>
        </p:txBody>
      </p:sp>
      <p:graphicFrame>
        <p:nvGraphicFramePr>
          <p:cNvPr id="3" name="Table 2">
            <a:extLst>
              <a:ext uri="{FF2B5EF4-FFF2-40B4-BE49-F238E27FC236}">
                <a16:creationId xmlns:a16="http://schemas.microsoft.com/office/drawing/2014/main" id="{18805A39-5E2C-BE40-D891-BC554497875F}"/>
              </a:ext>
            </a:extLst>
          </p:cNvPr>
          <p:cNvGraphicFramePr>
            <a:graphicFrameLocks noGrp="1"/>
          </p:cNvGraphicFramePr>
          <p:nvPr>
            <p:extLst>
              <p:ext uri="{D42A27DB-BD31-4B8C-83A1-F6EECF244321}">
                <p14:modId xmlns:p14="http://schemas.microsoft.com/office/powerpoint/2010/main" val="1961434500"/>
              </p:ext>
            </p:extLst>
          </p:nvPr>
        </p:nvGraphicFramePr>
        <p:xfrm>
          <a:off x="804344" y="2895601"/>
          <a:ext cx="7737995" cy="3375283"/>
        </p:xfrm>
        <a:graphic>
          <a:graphicData uri="http://schemas.openxmlformats.org/drawingml/2006/table">
            <a:tbl>
              <a:tblPr/>
              <a:tblGrid>
                <a:gridCol w="712325">
                  <a:extLst>
                    <a:ext uri="{9D8B030D-6E8A-4147-A177-3AD203B41FA5}">
                      <a16:colId xmlns:a16="http://schemas.microsoft.com/office/drawing/2014/main" val="1004938193"/>
                    </a:ext>
                  </a:extLst>
                </a:gridCol>
                <a:gridCol w="701378">
                  <a:extLst>
                    <a:ext uri="{9D8B030D-6E8A-4147-A177-3AD203B41FA5}">
                      <a16:colId xmlns:a16="http://schemas.microsoft.com/office/drawing/2014/main" val="3646269661"/>
                    </a:ext>
                  </a:extLst>
                </a:gridCol>
                <a:gridCol w="572775">
                  <a:extLst>
                    <a:ext uri="{9D8B030D-6E8A-4147-A177-3AD203B41FA5}">
                      <a16:colId xmlns:a16="http://schemas.microsoft.com/office/drawing/2014/main" val="426928239"/>
                    </a:ext>
                  </a:extLst>
                </a:gridCol>
                <a:gridCol w="844978">
                  <a:extLst>
                    <a:ext uri="{9D8B030D-6E8A-4147-A177-3AD203B41FA5}">
                      <a16:colId xmlns:a16="http://schemas.microsoft.com/office/drawing/2014/main" val="2104864852"/>
                    </a:ext>
                  </a:extLst>
                </a:gridCol>
                <a:gridCol w="1111813">
                  <a:extLst>
                    <a:ext uri="{9D8B030D-6E8A-4147-A177-3AD203B41FA5}">
                      <a16:colId xmlns:a16="http://schemas.microsoft.com/office/drawing/2014/main" val="138057364"/>
                    </a:ext>
                  </a:extLst>
                </a:gridCol>
                <a:gridCol w="690089">
                  <a:extLst>
                    <a:ext uri="{9D8B030D-6E8A-4147-A177-3AD203B41FA5}">
                      <a16:colId xmlns:a16="http://schemas.microsoft.com/office/drawing/2014/main" val="997062289"/>
                    </a:ext>
                  </a:extLst>
                </a:gridCol>
                <a:gridCol w="1794233">
                  <a:extLst>
                    <a:ext uri="{9D8B030D-6E8A-4147-A177-3AD203B41FA5}">
                      <a16:colId xmlns:a16="http://schemas.microsoft.com/office/drawing/2014/main" val="363452769"/>
                    </a:ext>
                  </a:extLst>
                </a:gridCol>
                <a:gridCol w="1310404">
                  <a:extLst>
                    <a:ext uri="{9D8B030D-6E8A-4147-A177-3AD203B41FA5}">
                      <a16:colId xmlns:a16="http://schemas.microsoft.com/office/drawing/2014/main" val="2395858694"/>
                    </a:ext>
                  </a:extLst>
                </a:gridCol>
              </a:tblGrid>
              <a:tr h="354174">
                <a:tc>
                  <a:txBody>
                    <a:bodyPr/>
                    <a:lstStyle/>
                    <a:p>
                      <a:br>
                        <a:rPr lang="en-US" sz="1200" b="1">
                          <a:solidFill>
                            <a:srgbClr val="000000"/>
                          </a:solidFill>
                          <a:effectLst/>
                          <a:latin typeface="+mn-lt"/>
                        </a:rPr>
                      </a:br>
                      <a:r>
                        <a:rPr lang="en-US" sz="1200" b="1">
                          <a:solidFill>
                            <a:srgbClr val="000000"/>
                          </a:solidFill>
                          <a:effectLst/>
                          <a:latin typeface="+mn-lt"/>
                        </a:rPr>
                        <a:t> </a:t>
                      </a:r>
                      <a:endParaRPr lang="en-US" sz="1200">
                        <a:effectLst/>
                        <a:latin typeface="+mn-lt"/>
                      </a:endParaRP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gridSpan="7">
                  <a:txBody>
                    <a:bodyPr/>
                    <a:lstStyle/>
                    <a:p>
                      <a:pPr algn="ctr"/>
                      <a:r>
                        <a:rPr lang="en-US" sz="1200" b="1" dirty="0">
                          <a:solidFill>
                            <a:srgbClr val="000000"/>
                          </a:solidFill>
                          <a:effectLst/>
                          <a:latin typeface="+mn-lt"/>
                        </a:rPr>
                        <a:t>Allowed ICF to be transmitted by an AP?</a:t>
                      </a:r>
                      <a:endParaRPr lang="en-US" sz="1200" dirty="0">
                        <a:effectLst/>
                        <a:latin typeface="+mn-lt"/>
                      </a:endParaRPr>
                    </a:p>
                  </a:txBody>
                  <a:tcPr marL="19037" marR="19037" marT="2720" marB="2720">
                    <a:lnL>
                      <a:noFill/>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sz="900" dirty="0"/>
                    </a:p>
                  </a:txBody>
                  <a:tcPr marL="43513" marR="43513" marT="21757" marB="21757">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599618557"/>
                  </a:ext>
                </a:extLst>
              </a:tr>
              <a:tr h="536529">
                <a:tc>
                  <a:txBody>
                    <a:bodyPr/>
                    <a:lstStyle/>
                    <a:p>
                      <a:pPr algn="ctr"/>
                      <a:r>
                        <a:rPr lang="en-US" sz="1200" b="1">
                          <a:effectLst/>
                          <a:latin typeface="+mn-lt"/>
                        </a:rPr>
                        <a:t>ICF</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eMLSR</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DPS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Solicited Coex</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dirty="0">
                          <a:effectLst/>
                          <a:latin typeface="+mn-lt"/>
                        </a:rPr>
                        <a:t>Unsolicited Coex</a:t>
                      </a:r>
                      <a:endParaRPr lang="en-US" sz="1200" dirty="0">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NPCA</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dirty="0">
                          <a:effectLst/>
                          <a:latin typeface="+mn-lt"/>
                        </a:rPr>
                        <a:t>C-TDMA (ICF/Announcement frame)</a:t>
                      </a:r>
                      <a:endParaRPr lang="en-US" sz="1200" dirty="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Co-BF/Co-SR</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50790000"/>
                  </a:ext>
                </a:extLst>
              </a:tr>
              <a:tr h="182355">
                <a:tc>
                  <a:txBody>
                    <a:bodyPr/>
                    <a:lstStyle/>
                    <a:p>
                      <a:pPr algn="ctr"/>
                      <a:r>
                        <a:rPr lang="en-US" sz="1200" b="1">
                          <a:effectLst/>
                          <a:latin typeface="+mn-lt"/>
                        </a:rPr>
                        <a:t>RTS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solidFill>
                            <a:srgbClr val="000000"/>
                          </a:solidFill>
                          <a:effectLst/>
                          <a:latin typeface="+mn-lt"/>
                        </a:rPr>
                        <a:t>No</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No</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4">
                  <a:txBody>
                    <a:bodyPr/>
                    <a:lstStyle/>
                    <a:p>
                      <a:pPr algn="ctr"/>
                      <a:r>
                        <a:rPr lang="en-US" sz="1200" b="1">
                          <a:solidFill>
                            <a:srgbClr val="000000"/>
                          </a:solidFill>
                          <a:effectLst/>
                          <a:latin typeface="+mn-lt"/>
                        </a:rPr>
                        <a:t>N/A*</a:t>
                      </a:r>
                      <a:endParaRPr lang="en-US" sz="1200">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a:solidFill>
                            <a:srgbClr val="000000"/>
                          </a:solidFill>
                          <a:effectLst/>
                          <a:latin typeface="+mn-lt"/>
                        </a:rPr>
                        <a:t>No</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a:solidFill>
                            <a:srgbClr val="000000"/>
                          </a:solidFill>
                          <a:effectLst/>
                          <a:latin typeface="+mn-lt"/>
                        </a:rPr>
                        <a:t>No</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a:solidFill>
                            <a:srgbClr val="000000"/>
                          </a:solidFill>
                          <a:effectLst/>
                          <a:latin typeface="+mn-lt"/>
                        </a:rPr>
                        <a:t>No</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extLst>
                  <a:ext uri="{0D108BD9-81ED-4DB2-BD59-A6C34878D82A}">
                    <a16:rowId xmlns:a16="http://schemas.microsoft.com/office/drawing/2014/main" val="4113546878"/>
                  </a:ext>
                </a:extLst>
              </a:tr>
              <a:tr h="182355">
                <a:tc>
                  <a:txBody>
                    <a:bodyPr/>
                    <a:lstStyle/>
                    <a:p>
                      <a:pPr algn="ctr"/>
                      <a:r>
                        <a:rPr lang="en-US" sz="1200" b="1">
                          <a:effectLst/>
                          <a:latin typeface="+mn-lt"/>
                        </a:rPr>
                        <a:t>MU RTS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No</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No</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a:solidFill>
                            <a:srgbClr val="000000"/>
                          </a:solidFill>
                          <a:effectLst/>
                          <a:latin typeface="+mn-lt"/>
                        </a:rPr>
                        <a:t>TBD</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406368963"/>
                  </a:ext>
                </a:extLst>
              </a:tr>
              <a:tr h="359442">
                <a:tc>
                  <a:txBody>
                    <a:bodyPr/>
                    <a:lstStyle/>
                    <a:p>
                      <a:pPr algn="ctr"/>
                      <a:r>
                        <a:rPr lang="en-US" sz="1200" b="1">
                          <a:effectLst/>
                          <a:latin typeface="+mn-lt"/>
                        </a:rPr>
                        <a:t>BSRP Trigger</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tc>
                  <a:txBody>
                    <a:bodyPr/>
                    <a:lstStyle/>
                    <a:p>
                      <a:pPr algn="ctr"/>
                      <a:r>
                        <a:rPr lang="en-US" sz="1200" b="1" dirty="0">
                          <a:solidFill>
                            <a:srgbClr val="000000"/>
                          </a:solidFill>
                          <a:effectLst/>
                          <a:latin typeface="+mn-lt"/>
                        </a:rPr>
                        <a:t>Yes</a:t>
                      </a:r>
                      <a:endParaRPr lang="en-US" sz="1200" dirty="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TBD</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540734274"/>
                  </a:ext>
                </a:extLst>
              </a:tr>
              <a:tr h="259803">
                <a:tc>
                  <a:txBody>
                    <a:bodyPr/>
                    <a:lstStyle/>
                    <a:p>
                      <a:pPr algn="ctr"/>
                      <a:r>
                        <a:rPr lang="en-US" sz="1200" b="1">
                          <a:effectLst/>
                          <a:latin typeface="+mn-lt"/>
                        </a:rPr>
                        <a:t>BSRP GI3</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solidFill>
                            <a:srgbClr val="000000"/>
                          </a:solidFill>
                          <a:effectLst/>
                          <a:latin typeface="+mn-lt"/>
                        </a:rPr>
                        <a:t>TBD</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en-US" sz="1200" b="1">
                          <a:solidFill>
                            <a:srgbClr val="000000"/>
                          </a:solidFill>
                          <a:effectLst/>
                          <a:latin typeface="+mn-lt"/>
                        </a:rPr>
                        <a:t>TBD</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tc>
                  <a:txBody>
                    <a:bodyPr/>
                    <a:lstStyle/>
                    <a:p>
                      <a:pPr algn="ctr"/>
                      <a:r>
                        <a:rPr lang="en-US" sz="1200" b="1">
                          <a:solidFill>
                            <a:srgbClr val="000000"/>
                          </a:solidFill>
                          <a:effectLst/>
                          <a:latin typeface="+mn-lt"/>
                        </a:rPr>
                        <a:t>TBD</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TBD</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455458550"/>
                  </a:ext>
                </a:extLst>
              </a:tr>
              <a:tr h="1401940">
                <a:tc gridSpan="8">
                  <a:txBody>
                    <a:bodyPr/>
                    <a:lstStyle/>
                    <a:p>
                      <a:r>
                        <a:rPr lang="en-US" sz="1100" b="1" dirty="0">
                          <a:effectLst/>
                          <a:latin typeface="+mn-lt"/>
                        </a:rPr>
                        <a:t>  </a:t>
                      </a:r>
                      <a:r>
                        <a:rPr lang="en-US" sz="1050" b="1" dirty="0">
                          <a:effectLst/>
                          <a:latin typeface="+mn-lt"/>
                        </a:rPr>
                        <a:t>Notes:</a:t>
                      </a:r>
                    </a:p>
                    <a:p>
                      <a:pPr marL="171450" indent="-171450">
                        <a:buFont typeface="Arial" panose="020B0604020202020204" pitchFamily="34" charset="0"/>
                        <a:buChar char="•"/>
                      </a:pPr>
                      <a:r>
                        <a:rPr lang="en-US" sz="1050" b="0" dirty="0">
                          <a:effectLst/>
                          <a:latin typeface="+mn-lt"/>
                        </a:rPr>
                        <a:t>RTS solicits CTS frame; MU RTS Trigger solicits CTS frame; BSRP Trigger solicits a TB PPDU that contains QoS Null(s) if STA is not in Coex mode and STA is allowed to aggregated M-BA if STA is in Coex mode; BSRP GI3 Trigger frame solicits an M-BA that is contained in a non-HT (dup) PPDU.</a:t>
                      </a:r>
                    </a:p>
                    <a:p>
                      <a:pPr marL="171450" indent="-171450">
                        <a:buFont typeface="Arial" panose="020B0604020202020204" pitchFamily="34" charset="0"/>
                        <a:buChar char="•"/>
                      </a:pPr>
                      <a:r>
                        <a:rPr lang="en-US" sz="1050" b="0" dirty="0">
                          <a:effectLst/>
                          <a:latin typeface="+mn-lt"/>
                        </a:rPr>
                        <a:t>Allocation frame for C-TDMA is MU-RTS TXS</a:t>
                      </a:r>
                    </a:p>
                    <a:p>
                      <a:pPr marL="171450" indent="-171450">
                        <a:buFont typeface="Arial" panose="020B0604020202020204" pitchFamily="34" charset="0"/>
                        <a:buChar char="•"/>
                      </a:pPr>
                      <a:r>
                        <a:rPr lang="en-US" sz="1050" b="0" dirty="0">
                          <a:effectLst/>
                          <a:latin typeface="+mn-lt"/>
                        </a:rPr>
                        <a:t>Solicited and Unsolicited Coex are part of DUO.</a:t>
                      </a:r>
                    </a:p>
                    <a:p>
                      <a:pPr marL="171450" indent="-171450">
                        <a:buFont typeface="Arial" panose="020B0604020202020204" pitchFamily="34" charset="0"/>
                        <a:buChar char="•"/>
                      </a:pPr>
                      <a:r>
                        <a:rPr lang="en-US" sz="1050" b="0" dirty="0">
                          <a:effectLst/>
                          <a:latin typeface="+mn-lt"/>
                        </a:rPr>
                        <a:t>* Note that the Coex Mode (DUO) is only approved for non-AP STAs. So, only a non-AP STA can send unavailability information in ICF.</a:t>
                      </a:r>
                    </a:p>
                    <a:p>
                      <a:r>
                        <a:rPr lang="en-US" sz="1050" b="1" dirty="0">
                          <a:effectLst/>
                          <a:latin typeface="+mn-lt"/>
                        </a:rPr>
                        <a:t>Acronyms: DPS: Dynamic Power Save; DUO: Dynamic Unavailability Operation; Co-BF: Coordinated beamforming; Co-SR: Coordinated Spatial Reuse; BSRP GI3: BSRP Trigger soliciting an M-BA in non-HT (dup) PPDU response</a:t>
                      </a:r>
                      <a:endParaRPr lang="en-US" sz="1050" dirty="0">
                        <a:effectLst/>
                        <a:latin typeface="+mn-lt"/>
                      </a:endParaRPr>
                    </a:p>
                  </a:txBody>
                  <a:tcPr marL="0" marR="0"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lnL w="12700" cmpd="sng">
                      <a:noFill/>
                      <a:prstDash val="solid"/>
                    </a:lnL>
                    <a:lnT w="12700" cap="flat" cmpd="sng" algn="ctr">
                      <a:solidFill>
                        <a:srgbClr val="000000"/>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46646615"/>
                  </a:ext>
                </a:extLst>
              </a:tr>
            </a:tbl>
          </a:graphicData>
        </a:graphic>
      </p:graphicFrame>
    </p:spTree>
    <p:extLst>
      <p:ext uri="{BB962C8B-B14F-4D97-AF65-F5344CB8AC3E}">
        <p14:creationId xmlns:p14="http://schemas.microsoft.com/office/powerpoint/2010/main" val="226673109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75039E-447A-E2E2-D490-14F7B02028E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292C173-F65A-A1B2-EE36-8797B5193469}"/>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CEB36A17-B0FC-3FED-C03C-396CE8BBC93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SP5 – </a:t>
            </a:r>
            <a:r>
              <a:rPr kumimoji="0" lang="en-US" sz="1400" i="1" u="none" strike="noStrike" kern="0" cap="none" spc="0" normalizeH="0" baseline="0" noProof="0" dirty="0">
                <a:ln>
                  <a:noFill/>
                </a:ln>
                <a:solidFill>
                  <a:srgbClr val="00B050"/>
                </a:solidFill>
                <a:effectLst/>
                <a:uLnTx/>
                <a:uFillTx/>
                <a:latin typeface="Times New Roman"/>
                <a:ea typeface="MS Gothic"/>
                <a:cs typeface="+mn-cs"/>
              </a:rPr>
              <a:t>DongJu Cha – NPCA</a:t>
            </a:r>
            <a:r>
              <a:rPr lang="en-US" sz="1400" i="1" dirty="0">
                <a:solidFill>
                  <a:srgbClr val="00B050"/>
                </a:solidFill>
                <a:latin typeface="Times New Roman"/>
                <a:ea typeface="MS Gothic"/>
              </a:rPr>
              <a:t> 						</a:t>
            </a:r>
            <a:r>
              <a:rPr kumimoji="0" lang="en-US" sz="1400" i="1" u="none" strike="noStrike" kern="0" cap="none" spc="0" normalizeH="0" baseline="0" noProof="0" dirty="0">
                <a:ln>
                  <a:noFill/>
                </a:ln>
                <a:solidFill>
                  <a:srgbClr val="00B050"/>
                </a:solidFill>
                <a:effectLst/>
                <a:uLnTx/>
                <a:uFillTx/>
                <a:latin typeface="Times New Roman"/>
                <a:ea typeface="MS Gothic"/>
                <a:cs typeface="+mn-cs"/>
              </a:rPr>
              <a:t>( Result)</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Do you agree to include the following into the 11bn SFD?</a:t>
            </a:r>
          </a:p>
          <a:p>
            <a:pPr marL="347472" algn="l" rtl="0" fontAlgn="base">
              <a:spcBef>
                <a:spcPts val="600"/>
              </a:spcBef>
              <a:buFont typeface="Arial" panose="020B0604020202020204" pitchFamily="34" charset="0"/>
              <a:buChar char="•"/>
            </a:pPr>
            <a:r>
              <a:rPr kumimoji="0" lang="en-US" sz="1200" b="0" i="1" u="none" strike="noStrike" kern="0" cap="none" spc="0" normalizeH="0" baseline="0" noProof="0" dirty="0">
                <a:ln>
                  <a:noFill/>
                </a:ln>
                <a:solidFill>
                  <a:schemeClr val="tx1"/>
                </a:solidFill>
                <a:effectLst/>
                <a:uLnTx/>
                <a:uFillTx/>
                <a:ea typeface="MS Gothic"/>
                <a:cs typeface="+mn-cs"/>
              </a:rPr>
              <a:t>NPCA AP that obtains a TXOP on the NPCA Primary channel shall ensure that the TXOP ends before the end time of OBSS activity that makes the BSS Primary channel busy minus the maximum channel switch back delay among the NPCA AP and NPCA non-AP STA(s) as TXOP responder(s)</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Supporting documents: [23/1913]</a:t>
            </a:r>
          </a:p>
          <a:p>
            <a:pPr marL="347472" algn="l" rtl="0" fontAlgn="base">
              <a:spcBef>
                <a:spcPts val="600"/>
              </a:spcBef>
            </a:pPr>
            <a:endParaRPr kumimoji="0" lang="en-US" sz="1200" b="1" i="1" u="none" strike="noStrike" kern="0" cap="none" spc="0" normalizeH="0" baseline="0" noProof="0" dirty="0">
              <a:ln>
                <a:noFill/>
              </a:ln>
              <a:solidFill>
                <a:schemeClr val="tx1"/>
              </a:solidFill>
              <a:effectLst/>
              <a:uLnTx/>
              <a:uFillTx/>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SP6 – </a:t>
            </a:r>
            <a:r>
              <a:rPr kumimoji="0" lang="en-US" sz="1400" i="1" u="none" strike="noStrike" kern="0" cap="none" spc="0" normalizeH="0" baseline="0" noProof="0" dirty="0">
                <a:ln>
                  <a:noFill/>
                </a:ln>
                <a:solidFill>
                  <a:srgbClr val="00B050"/>
                </a:solidFill>
                <a:effectLst/>
                <a:uLnTx/>
                <a:uFillTx/>
                <a:latin typeface="Times New Roman"/>
                <a:ea typeface="MS Gothic"/>
                <a:cs typeface="+mn-cs"/>
              </a:rPr>
              <a:t>DongJu Cha – NPCA</a:t>
            </a:r>
            <a:r>
              <a:rPr lang="en-US" sz="1400" i="1" dirty="0">
                <a:solidFill>
                  <a:srgbClr val="00B050"/>
                </a:solidFill>
                <a:latin typeface="Times New Roman"/>
                <a:ea typeface="MS Gothic"/>
              </a:rPr>
              <a:t> 						</a:t>
            </a:r>
            <a:r>
              <a:rPr kumimoji="0" lang="en-US" sz="1400" i="1" u="none" strike="noStrike" kern="0" cap="none" spc="0" normalizeH="0" baseline="0" noProof="0" dirty="0">
                <a:ln>
                  <a:noFill/>
                </a:ln>
                <a:solidFill>
                  <a:srgbClr val="00B050"/>
                </a:solidFill>
                <a:effectLst/>
                <a:uLnTx/>
                <a:uFillTx/>
                <a:latin typeface="Times New Roman"/>
                <a:ea typeface="MS Gothic"/>
                <a:cs typeface="+mn-cs"/>
              </a:rPr>
              <a:t>( Result)</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Do you agree to include the following into the 11bn SFD?</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NPCA AP which performs channel access on the NPCA Primary channel shall be switched back to the BSS Primary channel before the duration of the OBSS activity that makes the BSS Primary channel busy ends</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Supporting documents: [23/1913]</a:t>
            </a:r>
            <a:endParaRPr lang="en-US" sz="1200" dirty="0"/>
          </a:p>
        </p:txBody>
      </p:sp>
      <p:sp>
        <p:nvSpPr>
          <p:cNvPr id="4" name="Slide Number Placeholder 3">
            <a:extLst>
              <a:ext uri="{FF2B5EF4-FFF2-40B4-BE49-F238E27FC236}">
                <a16:creationId xmlns:a16="http://schemas.microsoft.com/office/drawing/2014/main" id="{EE2176BA-501A-6CE9-09A5-1DA64C96A29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8129DB06-6A4B-8AD2-1468-637118667F6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2E2ADAC-50D4-0330-D580-EB6EF504BE18}"/>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86503212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07C509-850C-3D49-2E4A-AE3A0A1CFF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394AD5-1E79-0A22-E540-F184A80B305A}"/>
              </a:ext>
            </a:extLst>
          </p:cNvPr>
          <p:cNvSpPr>
            <a:spLocks noGrp="1"/>
          </p:cNvSpPr>
          <p:nvPr>
            <p:ph type="title"/>
          </p:nvPr>
        </p:nvSpPr>
        <p:spPr>
          <a:xfrm>
            <a:off x="685800" y="685800"/>
            <a:ext cx="7770813" cy="1065213"/>
          </a:xfrm>
        </p:spPr>
        <p:txBody>
          <a:bodyPr/>
          <a:lstStyle/>
          <a:p>
            <a:r>
              <a:rPr lang="en-US" dirty="0"/>
              <a:t>Straw Polls – Part 5</a:t>
            </a:r>
          </a:p>
        </p:txBody>
      </p:sp>
      <p:sp>
        <p:nvSpPr>
          <p:cNvPr id="11" name="Content Placeholder 10">
            <a:extLst>
              <a:ext uri="{FF2B5EF4-FFF2-40B4-BE49-F238E27FC236}">
                <a16:creationId xmlns:a16="http://schemas.microsoft.com/office/drawing/2014/main" id="{8341487A-150D-C1BE-D60A-BC630837B021}"/>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SP7 – </a:t>
            </a:r>
            <a:r>
              <a:rPr kumimoji="0" lang="en-US" sz="1200" i="1" u="none" strike="noStrike" kern="0" cap="none" spc="0" normalizeH="0" baseline="0" noProof="0" dirty="0">
                <a:ln>
                  <a:noFill/>
                </a:ln>
                <a:solidFill>
                  <a:srgbClr val="00B050"/>
                </a:solidFill>
                <a:effectLst/>
                <a:uLnTx/>
                <a:uFillTx/>
                <a:latin typeface="Times New Roman"/>
                <a:ea typeface="MS Gothic"/>
                <a:cs typeface="+mn-cs"/>
              </a:rPr>
              <a:t>Binita </a:t>
            </a:r>
            <a:r>
              <a:rPr lang="en-US" sz="1200" i="1" dirty="0">
                <a:solidFill>
                  <a:srgbClr val="00B050"/>
                </a:solidFill>
                <a:latin typeface="Times New Roman"/>
                <a:ea typeface="MS Gothic"/>
              </a:rPr>
              <a:t>G</a:t>
            </a:r>
            <a:r>
              <a:rPr kumimoji="0" lang="en-US" sz="1200" i="1" u="none" strike="noStrike" kern="0" cap="none" spc="0" normalizeH="0" baseline="0" noProof="0" dirty="0" err="1">
                <a:ln>
                  <a:noFill/>
                </a:ln>
                <a:solidFill>
                  <a:srgbClr val="00B050"/>
                </a:solidFill>
                <a:effectLst/>
                <a:uLnTx/>
                <a:uFillTx/>
                <a:latin typeface="Times New Roman"/>
                <a:ea typeface="MS Gothic"/>
                <a:cs typeface="+mn-cs"/>
              </a:rPr>
              <a:t>upta</a:t>
            </a:r>
            <a:r>
              <a:rPr kumimoji="0" lang="en-US" sz="1200" i="1" u="none" strike="noStrike" kern="0" cap="none" spc="0" normalizeH="0" baseline="0" noProof="0" dirty="0">
                <a:ln>
                  <a:noFill/>
                </a:ln>
                <a:solidFill>
                  <a:srgbClr val="00B050"/>
                </a:solidFill>
                <a:effectLst/>
                <a:uLnTx/>
                <a:uFillTx/>
                <a:latin typeface="Times New Roman"/>
                <a:ea typeface="MS Gothic"/>
                <a:cs typeface="+mn-cs"/>
              </a:rPr>
              <a:t>– Bandwidth Expansion</a:t>
            </a:r>
            <a:r>
              <a:rPr lang="en-US" sz="1200" i="1" dirty="0">
                <a:solidFill>
                  <a:srgbClr val="00B050"/>
                </a:solidFill>
                <a:latin typeface="Times New Roman"/>
                <a:ea typeface="MS Gothic"/>
              </a:rPr>
              <a:t> 						</a:t>
            </a:r>
            <a:r>
              <a:rPr kumimoji="0" lang="en-US" sz="1200" i="1" u="none" strike="noStrike" kern="0" cap="none" spc="0" normalizeH="0" baseline="0" noProof="0" dirty="0">
                <a:ln>
                  <a:noFill/>
                </a:ln>
                <a:solidFill>
                  <a:srgbClr val="00B050"/>
                </a:solidFill>
                <a:effectLst/>
                <a:uLnTx/>
                <a:uFillTx/>
                <a:latin typeface="Times New Roman"/>
                <a:ea typeface="MS Gothic"/>
                <a:cs typeface="+mn-cs"/>
              </a:rPr>
              <a:t>( Result)</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Define in 11bn a mechanism for dynamic bandwidth expansion (DBE) that enables a UHR AP to modify (expand/reset) its Dynamic UHR operating BSS bandwidth for UHR STAs that support the DBE operation.</a:t>
            </a:r>
          </a:p>
          <a:p>
            <a:pPr marL="347472" algn="l" rtl="0" fontAlgn="base">
              <a:spcBef>
                <a:spcPts val="600"/>
              </a:spcBef>
              <a:buFont typeface="Arial" panose="020B0604020202020204" pitchFamily="34" charset="0"/>
              <a:buChar char="•"/>
            </a:pPr>
            <a:r>
              <a:rPr kumimoji="0" lang="en-US" sz="1200" b="0" i="1" u="none" strike="noStrike" kern="0" cap="none" spc="0" normalizeH="0" baseline="0" noProof="0" dirty="0">
                <a:ln>
                  <a:noFill/>
                </a:ln>
                <a:solidFill>
                  <a:schemeClr val="tx1"/>
                </a:solidFill>
                <a:effectLst/>
                <a:uLnTx/>
                <a:uFillTx/>
                <a:ea typeface="MS Gothic"/>
                <a:cs typeface="+mn-cs"/>
              </a:rPr>
              <a:t>The dynamic bandwidth change is performed at the management frame level, and the AP shall stay on the expanded bandwidth for a duration that is at least multiple beacon intervals.</a:t>
            </a:r>
          </a:p>
          <a:p>
            <a:pPr marL="347472" algn="l" rtl="0" fontAlgn="base">
              <a:spcBef>
                <a:spcPts val="600"/>
              </a:spcBef>
              <a:buFont typeface="Arial" panose="020B0604020202020204" pitchFamily="34" charset="0"/>
              <a:buChar char="•"/>
            </a:pPr>
            <a:r>
              <a:rPr kumimoji="0" lang="en-US" sz="1200" b="0" i="1" u="none" strike="noStrike" kern="0" cap="none" spc="0" normalizeH="0" baseline="0" noProof="0" dirty="0">
                <a:ln>
                  <a:noFill/>
                </a:ln>
                <a:solidFill>
                  <a:schemeClr val="tx1"/>
                </a:solidFill>
                <a:effectLst/>
                <a:uLnTx/>
                <a:uFillTx/>
                <a:ea typeface="MS Gothic"/>
                <a:cs typeface="+mn-cs"/>
              </a:rPr>
              <a:t>The mechanism defines new signaling such that associated legacy STAs and UHR STAs that don’t support the DBE operation are not affected by the DBE signaling, when the UHR AP operates with expanded bandwidth. </a:t>
            </a:r>
          </a:p>
          <a:p>
            <a:pPr marL="347472" algn="l" rtl="0" fontAlgn="base">
              <a:spcBef>
                <a:spcPts val="600"/>
              </a:spcBef>
              <a:buFont typeface="Arial" panose="020B0604020202020204" pitchFamily="34" charset="0"/>
              <a:buChar char="•"/>
            </a:pPr>
            <a:r>
              <a:rPr kumimoji="0" lang="en-US" sz="1200" b="0" i="1" u="none" strike="noStrike" kern="0" cap="none" spc="0" normalizeH="0" baseline="0" noProof="0" dirty="0">
                <a:ln>
                  <a:noFill/>
                </a:ln>
                <a:solidFill>
                  <a:schemeClr val="tx1"/>
                </a:solidFill>
                <a:effectLst/>
                <a:uLnTx/>
                <a:uFillTx/>
                <a:ea typeface="MS Gothic"/>
                <a:cs typeface="+mn-cs"/>
              </a:rPr>
              <a:t>The primary channel does not change during the DBE operation.</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Supporting list: 24/088, 24/815</a:t>
            </a:r>
          </a:p>
          <a:p>
            <a:pPr marL="347472"/>
            <a:endPar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endParaRPr>
          </a:p>
          <a:p>
            <a:pPr marL="347472"/>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SP8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Liangxiao Xin – Low Latency</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Result)</a:t>
            </a:r>
          </a:p>
          <a:p>
            <a:pPr marL="347472" algn="l" rtl="0" fontAlgn="base">
              <a:spcBef>
                <a:spcPts val="600"/>
              </a:spcBef>
            </a:pPr>
            <a:r>
              <a:rPr kumimoji="0" lang="en-US" sz="1200" b="0" u="none" strike="noStrike" kern="0" cap="none" spc="0" normalizeH="0" baseline="0" noProof="0" dirty="0">
                <a:ln>
                  <a:noFill/>
                </a:ln>
                <a:solidFill>
                  <a:schemeClr val="tx1"/>
                </a:solidFill>
                <a:effectLst/>
                <a:uLnTx/>
                <a:uFillTx/>
                <a:ea typeface="MS Gothic"/>
                <a:cs typeface="+mn-cs"/>
              </a:rPr>
              <a:t>Do you support to include the following in SFD?</a:t>
            </a:r>
          </a:p>
          <a:p>
            <a:pPr marL="347472" algn="l" rtl="0" fontAlgn="base">
              <a:spcBef>
                <a:spcPts val="600"/>
              </a:spcBef>
              <a:buFont typeface="Arial" panose="020B0604020202020204" pitchFamily="34" charset="0"/>
              <a:buChar char="•"/>
            </a:pPr>
            <a:r>
              <a:rPr kumimoji="0" lang="en-US" sz="1200" b="0" u="none" strike="noStrike" kern="0" cap="none" spc="0" normalizeH="0" baseline="0" noProof="0" dirty="0">
                <a:ln>
                  <a:noFill/>
                </a:ln>
                <a:solidFill>
                  <a:schemeClr val="tx1"/>
                </a:solidFill>
                <a:effectLst/>
                <a:uLnTx/>
                <a:uFillTx/>
                <a:ea typeface="MS Gothic"/>
                <a:cs typeface="+mn-cs"/>
              </a:rPr>
              <a:t>11bn defines a mechanism for non-AP STA to provide the metric of the expiration time of LL buffered data to its AP.</a:t>
            </a:r>
          </a:p>
          <a:p>
            <a:pPr marL="347472" algn="l" rtl="0" fontAlgn="base">
              <a:spcBef>
                <a:spcPts val="600"/>
              </a:spcBef>
            </a:pPr>
            <a:r>
              <a:rPr kumimoji="0" lang="en-US" sz="1200" b="0" u="none" strike="noStrike" kern="0" cap="none" spc="0" normalizeH="0" baseline="0" noProof="0" dirty="0">
                <a:ln>
                  <a:noFill/>
                </a:ln>
                <a:solidFill>
                  <a:schemeClr val="tx1"/>
                </a:solidFill>
                <a:effectLst/>
                <a:uLnTx/>
                <a:uFillTx/>
                <a:ea typeface="MS Gothic"/>
                <a:cs typeface="+mn-cs"/>
              </a:rPr>
              <a:t>Note: this feature is optional.</a:t>
            </a:r>
          </a:p>
          <a:p>
            <a:pPr marL="347472" algn="l" rtl="0" fontAlgn="base">
              <a:spcBef>
                <a:spcPts val="600"/>
              </a:spcBef>
            </a:pPr>
            <a:r>
              <a:rPr kumimoji="0" lang="en-US" sz="1200" b="0" u="none" strike="noStrike" kern="0" cap="none" spc="0" normalizeH="0" baseline="0" noProof="0" dirty="0">
                <a:ln>
                  <a:noFill/>
                </a:ln>
                <a:solidFill>
                  <a:schemeClr val="tx1"/>
                </a:solidFill>
                <a:effectLst/>
                <a:uLnTx/>
                <a:uFillTx/>
                <a:ea typeface="MS Gothic"/>
                <a:cs typeface="+mn-cs"/>
              </a:rPr>
              <a:t>Note: the container carrying such information is TBD management frame.</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Supporting List: [24/1692, 23/0885r0, 24/264r1]</a:t>
            </a:r>
          </a:p>
        </p:txBody>
      </p:sp>
      <p:sp>
        <p:nvSpPr>
          <p:cNvPr id="4" name="Slide Number Placeholder 3">
            <a:extLst>
              <a:ext uri="{FF2B5EF4-FFF2-40B4-BE49-F238E27FC236}">
                <a16:creationId xmlns:a16="http://schemas.microsoft.com/office/drawing/2014/main" id="{75C6A444-E467-0741-8C02-C15588146D13}"/>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D10E7267-AE83-D20A-FDD9-A8B2B1FCF58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153D4892-3D5A-2553-9D17-595C63B794E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40640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33FA3-BFFA-93F1-1550-6894C92CB08A}"/>
              </a:ext>
            </a:extLst>
          </p:cNvPr>
          <p:cNvSpPr>
            <a:spLocks noGrp="1"/>
          </p:cNvSpPr>
          <p:nvPr>
            <p:ph type="title"/>
          </p:nvPr>
        </p:nvSpPr>
        <p:spPr/>
        <p:txBody>
          <a:bodyPr/>
          <a:lstStyle/>
          <a:p>
            <a:r>
              <a:rPr lang="en-US" dirty="0"/>
              <a:t>Straw Polls – Part 6</a:t>
            </a:r>
          </a:p>
        </p:txBody>
      </p:sp>
      <p:sp>
        <p:nvSpPr>
          <p:cNvPr id="3" name="Content Placeholder 2">
            <a:extLst>
              <a:ext uri="{FF2B5EF4-FFF2-40B4-BE49-F238E27FC236}">
                <a16:creationId xmlns:a16="http://schemas.microsoft.com/office/drawing/2014/main" id="{E82A876D-45FB-61D5-222F-952824D8678E}"/>
              </a:ext>
            </a:extLst>
          </p:cNvPr>
          <p:cNvSpPr>
            <a:spLocks noGrp="1"/>
          </p:cNvSpPr>
          <p:nvPr>
            <p:ph idx="1"/>
          </p:nvPr>
        </p:nvSpPr>
        <p:spPr/>
        <p:txBody>
          <a:bodyPr/>
          <a:lstStyle/>
          <a:p>
            <a:r>
              <a:rPr kumimoji="0" lang="en-GB" sz="16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SP9 –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Dmitry Akhmetov – Channel Access</a:t>
            </a:r>
            <a:r>
              <a:rPr lang="en-US" sz="1600" i="1" dirty="0">
                <a:solidFill>
                  <a:schemeClr val="tx1"/>
                </a:solidFill>
                <a:latin typeface="Times New Roman"/>
                <a:ea typeface="MS Gothic"/>
              </a:rPr>
              <a:t>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 Result)</a:t>
            </a:r>
          </a:p>
          <a:p>
            <a:r>
              <a:rPr lang="en-US" sz="1400" b="0" dirty="0"/>
              <a:t>Do you support to define CTS as Defer Signal to start protected short contention for the pending LL data?</a:t>
            </a:r>
          </a:p>
          <a:p>
            <a:r>
              <a:rPr lang="en-US" sz="1600" dirty="0"/>
              <a:t> </a:t>
            </a:r>
            <a:r>
              <a:rPr kumimoji="0" lang="en-GB" sz="16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SP10 –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Dmitry Akhmetov – Channel Access</a:t>
            </a:r>
            <a:r>
              <a:rPr lang="en-US" sz="1600" i="1" dirty="0">
                <a:solidFill>
                  <a:schemeClr val="tx1"/>
                </a:solidFill>
                <a:latin typeface="Times New Roman"/>
                <a:ea typeface="MS Gothic"/>
              </a:rPr>
              <a:t>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 Result)</a:t>
            </a:r>
          </a:p>
          <a:p>
            <a:r>
              <a:rPr lang="en-US" sz="1400" b="0" dirty="0"/>
              <a:t>Do you support that STA may use HIP EDCA</a:t>
            </a:r>
          </a:p>
          <a:p>
            <a:pPr>
              <a:buFont typeface="Arial" panose="020B0604020202020204" pitchFamily="34" charset="0"/>
              <a:buChar char="•"/>
            </a:pPr>
            <a:r>
              <a:rPr lang="en-US" sz="1400" b="0" dirty="0"/>
              <a:t>If HIP EDCA option is enabled by the AP to which that STA is associated to</a:t>
            </a:r>
          </a:p>
          <a:p>
            <a:pPr lvl="1">
              <a:buFont typeface="Arial" panose="020B0604020202020204" pitchFamily="34" charset="0"/>
              <a:buChar char="•"/>
            </a:pPr>
            <a:r>
              <a:rPr lang="en-US" sz="1200" dirty="0"/>
              <a:t>Enablement procedure TBD</a:t>
            </a:r>
          </a:p>
          <a:p>
            <a:pPr>
              <a:buFont typeface="Arial" panose="020B0604020202020204" pitchFamily="34" charset="0"/>
              <a:buChar char="•"/>
            </a:pPr>
            <a:r>
              <a:rPr lang="en-US" sz="1400" b="0" dirty="0"/>
              <a:t>May transmit up to TBD but no more than 50 transmissions of DS and up to 2.5 ms of total transmission time to start HIP EDCA contention over 50ms interval</a:t>
            </a:r>
          </a:p>
          <a:p>
            <a:pPr lvl="1">
              <a:buFont typeface="Arial" panose="020B0604020202020204" pitchFamily="34" charset="0"/>
              <a:buChar char="•"/>
            </a:pPr>
            <a:r>
              <a:rPr lang="en-US" sz="1200" dirty="0"/>
              <a:t>Note: ETSI regulation of Short Control Signaling transmission</a:t>
            </a:r>
          </a:p>
          <a:p>
            <a:pPr>
              <a:buFont typeface="Arial" panose="020B0604020202020204" pitchFamily="34" charset="0"/>
              <a:buChar char="•"/>
            </a:pPr>
            <a:r>
              <a:rPr lang="en-US" sz="1400" b="0" dirty="0"/>
              <a:t>Shall not initiate more than TBD number of transmissions of DS to start HIP EDCA consecutively.</a:t>
            </a:r>
          </a:p>
          <a:p>
            <a:pPr lvl="1">
              <a:buFont typeface="Arial" panose="020B0604020202020204" pitchFamily="34" charset="0"/>
              <a:buChar char="•"/>
            </a:pPr>
            <a:r>
              <a:rPr lang="en-US" sz="1200" dirty="0"/>
              <a:t>Note: consecutive DS transmission are multiple attempts to perform HIP EDCA contention w/o falling back to regular EDCA operation</a:t>
            </a:r>
          </a:p>
          <a:p>
            <a:r>
              <a:rPr lang="en-US" sz="1600" dirty="0"/>
              <a:t> </a:t>
            </a:r>
          </a:p>
        </p:txBody>
      </p:sp>
      <p:sp>
        <p:nvSpPr>
          <p:cNvPr id="4" name="Slide Number Placeholder 3">
            <a:extLst>
              <a:ext uri="{FF2B5EF4-FFF2-40B4-BE49-F238E27FC236}">
                <a16:creationId xmlns:a16="http://schemas.microsoft.com/office/drawing/2014/main" id="{4668915D-DFE6-E62B-0FBE-C27EEA6DE975}"/>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71FCA2C-0334-6DD9-5C9B-2C7329AEAA5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E4C3C7D-AFE1-B43E-0DA4-3072D00E3B32}"/>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32669785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582667-2C17-6288-4326-7E20F02F582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BE4A7C3-716E-0E20-3006-09C63F7F78CC}"/>
              </a:ext>
            </a:extLst>
          </p:cNvPr>
          <p:cNvSpPr>
            <a:spLocks noGrp="1"/>
          </p:cNvSpPr>
          <p:nvPr>
            <p:ph type="title"/>
          </p:nvPr>
        </p:nvSpPr>
        <p:spPr/>
        <p:txBody>
          <a:bodyPr/>
          <a:lstStyle/>
          <a:p>
            <a:r>
              <a:rPr lang="en-US" dirty="0"/>
              <a:t>Straw Polls – Part 7</a:t>
            </a:r>
          </a:p>
        </p:txBody>
      </p:sp>
      <p:sp>
        <p:nvSpPr>
          <p:cNvPr id="3" name="Content Placeholder 2">
            <a:extLst>
              <a:ext uri="{FF2B5EF4-FFF2-40B4-BE49-F238E27FC236}">
                <a16:creationId xmlns:a16="http://schemas.microsoft.com/office/drawing/2014/main" id="{70597EE4-1618-B673-4B49-4AB611212F61}"/>
              </a:ext>
            </a:extLst>
          </p:cNvPr>
          <p:cNvSpPr>
            <a:spLocks noGrp="1"/>
          </p:cNvSpPr>
          <p:nvPr>
            <p:ph idx="1"/>
          </p:nvPr>
        </p:nvSpPr>
        <p:spPr/>
        <p:txBody>
          <a:bodyPr/>
          <a:lstStyle/>
          <a:p>
            <a:r>
              <a:rPr lang="en-US" sz="1600" dirty="0"/>
              <a:t> </a:t>
            </a:r>
            <a:r>
              <a:rPr kumimoji="0" lang="en-GB" sz="16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SP11 –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Dmitry Akhmetov – Channel Access</a:t>
            </a:r>
            <a:r>
              <a:rPr lang="en-US" sz="1600" i="1" dirty="0">
                <a:solidFill>
                  <a:schemeClr val="tx1"/>
                </a:solidFill>
                <a:latin typeface="Times New Roman"/>
                <a:ea typeface="MS Gothic"/>
              </a:rPr>
              <a:t>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 Result)</a:t>
            </a:r>
          </a:p>
          <a:p>
            <a:r>
              <a:rPr lang="en-US" sz="1600" b="0" dirty="0"/>
              <a:t>Do you support to define the default value equal to 97us for the Protected Duration of the protected short contention</a:t>
            </a:r>
          </a:p>
          <a:p>
            <a:pPr>
              <a:buFont typeface="Arial" panose="020B0604020202020204" pitchFamily="34" charset="0"/>
              <a:buChar char="•"/>
            </a:pPr>
            <a:r>
              <a:rPr lang="en-US" sz="1400" b="0" dirty="0"/>
              <a:t>The value of 97us allow for AIFSN[2] + 7 slot contention</a:t>
            </a:r>
          </a:p>
          <a:p>
            <a:pPr>
              <a:buFont typeface="Arial" panose="020B0604020202020204" pitchFamily="34" charset="0"/>
              <a:buChar char="•"/>
            </a:pPr>
            <a:r>
              <a:rPr lang="en-US" sz="1400" b="0" dirty="0"/>
              <a:t>The Defer Signal frame carry that Protected Duration in the Duration field</a:t>
            </a:r>
          </a:p>
          <a:p>
            <a:pPr>
              <a:buFont typeface="Arial" panose="020B0604020202020204" pitchFamily="34" charset="0"/>
              <a:buChar char="•"/>
            </a:pPr>
            <a:r>
              <a:rPr lang="en-US" sz="1400" b="0" dirty="0"/>
              <a:t>UHR AP may advertise values other than default</a:t>
            </a:r>
          </a:p>
          <a:p>
            <a:r>
              <a:rPr kumimoji="0" lang="en-GB" sz="16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SP12 –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Dmitry Akhmetov – Channel Access</a:t>
            </a:r>
            <a:r>
              <a:rPr lang="en-US" sz="1600" i="1" dirty="0">
                <a:solidFill>
                  <a:schemeClr val="tx1"/>
                </a:solidFill>
                <a:latin typeface="Times New Roman"/>
                <a:ea typeface="MS Gothic"/>
              </a:rPr>
              <a:t>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 Result)</a:t>
            </a:r>
          </a:p>
          <a:p>
            <a:r>
              <a:rPr lang="en-US" sz="1600" b="0" dirty="0"/>
              <a:t>Do you support to define default parameters for HIP EDCA for AC_VO to be used during protected short contention period  as follows:</a:t>
            </a:r>
          </a:p>
          <a:p>
            <a:pPr>
              <a:buFont typeface="Arial" panose="020B0604020202020204" pitchFamily="34" charset="0"/>
              <a:buChar char="•"/>
            </a:pPr>
            <a:r>
              <a:rPr lang="en-US" sz="1400" b="0" dirty="0" err="1"/>
              <a:t>HiP</a:t>
            </a:r>
            <a:r>
              <a:rPr lang="en-US" sz="1400" b="0" dirty="0"/>
              <a:t> EDCA </a:t>
            </a:r>
            <a:r>
              <a:rPr lang="en-US" sz="1400" b="0" dirty="0" err="1"/>
              <a:t>CWMin</a:t>
            </a:r>
            <a:r>
              <a:rPr lang="en-US" sz="1400" b="0" dirty="0"/>
              <a:t>=7, </a:t>
            </a:r>
            <a:r>
              <a:rPr lang="en-US" sz="1400" b="0" dirty="0" err="1"/>
              <a:t>HiP</a:t>
            </a:r>
            <a:r>
              <a:rPr lang="en-US" sz="1400" b="0" dirty="0"/>
              <a:t> EDCA </a:t>
            </a:r>
            <a:r>
              <a:rPr lang="en-US" sz="1400" b="0" dirty="0" err="1"/>
              <a:t>CwMAX</a:t>
            </a:r>
            <a:r>
              <a:rPr lang="en-US" sz="1400" b="0" dirty="0"/>
              <a:t>=7</a:t>
            </a:r>
          </a:p>
          <a:p>
            <a:pPr>
              <a:buFont typeface="Arial" panose="020B0604020202020204" pitchFamily="34" charset="0"/>
              <a:buChar char="•"/>
            </a:pPr>
            <a:r>
              <a:rPr lang="en-US" sz="1400" b="0" dirty="0" err="1"/>
              <a:t>HiP</a:t>
            </a:r>
            <a:r>
              <a:rPr lang="en-US" sz="1400" b="0" dirty="0"/>
              <a:t> EDCA AIFSN=2</a:t>
            </a:r>
          </a:p>
          <a:p>
            <a:pPr>
              <a:buFont typeface="Arial" panose="020B0604020202020204" pitchFamily="34" charset="0"/>
              <a:buChar char="•"/>
            </a:pPr>
            <a:r>
              <a:rPr lang="en-US" sz="1400" b="0" dirty="0"/>
              <a:t>An UHR AP may advertise values other than default</a:t>
            </a:r>
          </a:p>
        </p:txBody>
      </p:sp>
      <p:sp>
        <p:nvSpPr>
          <p:cNvPr id="4" name="Slide Number Placeholder 3">
            <a:extLst>
              <a:ext uri="{FF2B5EF4-FFF2-40B4-BE49-F238E27FC236}">
                <a16:creationId xmlns:a16="http://schemas.microsoft.com/office/drawing/2014/main" id="{BC3BACAB-6583-9DCF-C3B0-82AECD6EBF9D}"/>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69E9CA79-6797-0D96-BAC1-915AE88B0D2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6BD4D68-1672-1F0E-84F5-C967B46976EF}"/>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403096661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8E683-221E-987A-B9CF-FAA9AC401B2A}"/>
              </a:ext>
            </a:extLst>
          </p:cNvPr>
          <p:cNvSpPr>
            <a:spLocks noGrp="1"/>
          </p:cNvSpPr>
          <p:nvPr>
            <p:ph type="title"/>
          </p:nvPr>
        </p:nvSpPr>
        <p:spPr/>
        <p:txBody>
          <a:bodyPr/>
          <a:lstStyle/>
          <a:p>
            <a:r>
              <a:rPr lang="en-US" dirty="0"/>
              <a:t>MAC Partial Back Up (First Cut-Off)</a:t>
            </a:r>
          </a:p>
        </p:txBody>
      </p:sp>
      <p:sp>
        <p:nvSpPr>
          <p:cNvPr id="3" name="Content Placeholder 2">
            <a:extLst>
              <a:ext uri="{FF2B5EF4-FFF2-40B4-BE49-F238E27FC236}">
                <a16:creationId xmlns:a16="http://schemas.microsoft.com/office/drawing/2014/main" id="{FF6EB7D1-EB7A-AEAF-F78B-D8A5D4D462A1}"/>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900" b="0" i="0" u="sng" strike="noStrike" dirty="0">
                <a:solidFill>
                  <a:srgbClr val="0563C1"/>
                </a:solidFill>
                <a:effectLst/>
                <a:hlinkClick r:id="rId2"/>
              </a:rPr>
              <a:t>24/1693</a:t>
            </a:r>
            <a:r>
              <a:rPr lang="en-US" sz="900" dirty="0"/>
              <a:t> </a:t>
            </a:r>
            <a:r>
              <a:rPr lang="en-US" sz="900" b="0" i="0" u="none" strike="noStrike" kern="1200" dirty="0">
                <a:solidFill>
                  <a:srgbClr val="000000"/>
                </a:solidFill>
                <a:effectLst/>
                <a:ea typeface="MS Gothic" panose="020B0609070205080204" pitchFamily="49" charset="-128"/>
              </a:rPr>
              <a:t>The MAPC security framework</a:t>
            </a:r>
            <a:r>
              <a:rPr lang="en-US" sz="900" dirty="0"/>
              <a:t> 						</a:t>
            </a:r>
            <a:r>
              <a:rPr lang="en-US" sz="900" b="0" i="0" u="none" strike="noStrike" kern="1200" dirty="0">
                <a:solidFill>
                  <a:srgbClr val="000000"/>
                </a:solidFill>
                <a:effectLst/>
                <a:ea typeface="MS Gothic" panose="020B0609070205080204" pitchFamily="49" charset="-128"/>
              </a:rPr>
              <a:t>Jay Yang</a:t>
            </a:r>
            <a:endParaRPr lang="en-GB" sz="900" dirty="0"/>
          </a:p>
          <a:p>
            <a:pPr>
              <a:buFont typeface="Arial" panose="020B0604020202020204" pitchFamily="34" charset="0"/>
              <a:buChar char="•"/>
            </a:pPr>
            <a:r>
              <a:rPr lang="en-US" sz="900" b="0" i="0" u="sng" strike="noStrike" dirty="0">
                <a:solidFill>
                  <a:srgbClr val="0563C1"/>
                </a:solidFill>
                <a:effectLst/>
                <a:hlinkClick r:id="rId3"/>
              </a:rPr>
              <a:t>24/1713</a:t>
            </a:r>
            <a:r>
              <a:rPr lang="en-US" sz="900" dirty="0"/>
              <a:t> </a:t>
            </a:r>
            <a:r>
              <a:rPr lang="en-US" sz="900" b="0" i="0" u="none" strike="noStrike" kern="1200" dirty="0">
                <a:solidFill>
                  <a:srgbClr val="000000"/>
                </a:solidFill>
                <a:effectLst/>
                <a:ea typeface="MS Gothic" panose="020B0609070205080204" pitchFamily="49" charset="-128"/>
              </a:rPr>
              <a:t>Further Considerations For Generalized MAP Framework-follow up</a:t>
            </a:r>
            <a:r>
              <a:rPr lang="en-US" sz="900" dirty="0"/>
              <a:t> 		</a:t>
            </a:r>
            <a:r>
              <a:rPr lang="en-US" sz="900" b="0" i="0" u="none" strike="noStrike" kern="1200" dirty="0">
                <a:solidFill>
                  <a:srgbClr val="000000"/>
                </a:solidFill>
                <a:effectLst/>
                <a:ea typeface="MS Gothic" panose="020B0609070205080204" pitchFamily="49" charset="-128"/>
              </a:rPr>
              <a:t>Salim Yahya</a:t>
            </a:r>
            <a:r>
              <a:rPr lang="en-US" sz="900" dirty="0"/>
              <a:t> </a:t>
            </a:r>
          </a:p>
          <a:p>
            <a:pPr>
              <a:buFont typeface="Arial" panose="020B0604020202020204" pitchFamily="34" charset="0"/>
              <a:buChar char="•"/>
            </a:pPr>
            <a:r>
              <a:rPr lang="en-GB" sz="900" b="0" i="0" u="none" strike="noStrike" kern="1200" dirty="0">
                <a:solidFill>
                  <a:srgbClr val="FF0000"/>
                </a:solidFill>
                <a:effectLst/>
                <a:ea typeface="MS Gothic" panose="020B0609070205080204" pitchFamily="49" charset="-128"/>
                <a:hlinkClick r:id="rId4"/>
              </a:rPr>
              <a:t>24/1761</a:t>
            </a:r>
            <a:r>
              <a:rPr lang="en-US" sz="900" dirty="0">
                <a:effectLst/>
              </a:rPr>
              <a:t> </a:t>
            </a:r>
            <a:r>
              <a:rPr lang="en-GB" sz="900" b="0" i="0" u="none" strike="noStrike" kern="1200" dirty="0">
                <a:solidFill>
                  <a:srgbClr val="000000"/>
                </a:solidFill>
                <a:effectLst/>
                <a:ea typeface="MS Gothic" panose="020B0609070205080204" pitchFamily="49" charset="-128"/>
              </a:rPr>
              <a:t>Aspects of M-AP Coordination agreement</a:t>
            </a:r>
            <a:r>
              <a:rPr lang="en-US" sz="900" dirty="0">
                <a:effectLst/>
              </a:rPr>
              <a:t> 				</a:t>
            </a:r>
            <a:r>
              <a:rPr lang="en-GB" sz="900" b="0" i="0" u="none" strike="noStrike" kern="1200" dirty="0">
                <a:solidFill>
                  <a:srgbClr val="000000"/>
                </a:solidFill>
                <a:effectLst/>
                <a:ea typeface="MS Gothic" panose="020B0609070205080204" pitchFamily="49" charset="-128"/>
              </a:rPr>
              <a:t>Arik Klein</a:t>
            </a:r>
            <a:r>
              <a:rPr lang="en-US" sz="900" dirty="0">
                <a:effectLst/>
              </a:rPr>
              <a:t> </a:t>
            </a:r>
          </a:p>
          <a:p>
            <a:pPr>
              <a:buFont typeface="Arial" panose="020B0604020202020204" pitchFamily="34" charset="0"/>
              <a:buChar char="•"/>
            </a:pPr>
            <a:r>
              <a:rPr lang="en-US" sz="900" b="0" i="0" u="sng" strike="noStrike" dirty="0">
                <a:solidFill>
                  <a:srgbClr val="0563C1"/>
                </a:solidFill>
                <a:effectLst/>
                <a:hlinkClick r:id="rId5"/>
              </a:rPr>
              <a:t>24/1849</a:t>
            </a:r>
            <a:r>
              <a:rPr lang="en-US" sz="900" dirty="0"/>
              <a:t> </a:t>
            </a:r>
            <a:r>
              <a:rPr lang="en-US" sz="900" b="0" i="0" u="none" strike="noStrike" kern="1200" dirty="0">
                <a:solidFill>
                  <a:srgbClr val="000000"/>
                </a:solidFill>
                <a:effectLst/>
                <a:ea typeface="MS Gothic" panose="020B0609070205080204" pitchFamily="49" charset="-128"/>
              </a:rPr>
              <a:t>Management of the Established Multi-AP Coordination</a:t>
            </a:r>
            <a:r>
              <a:rPr lang="en-US" sz="900" dirty="0"/>
              <a:t> 			</a:t>
            </a:r>
            <a:r>
              <a:rPr lang="en-US" sz="900" b="0" i="0" u="none" strike="noStrike" kern="1200" dirty="0">
                <a:solidFill>
                  <a:srgbClr val="000000"/>
                </a:solidFill>
                <a:effectLst/>
                <a:ea typeface="MS Gothic" panose="020B0609070205080204" pitchFamily="49" charset="-128"/>
              </a:rPr>
              <a:t>Shawn Kim</a:t>
            </a:r>
            <a:r>
              <a:rPr lang="en-US" sz="900" dirty="0"/>
              <a:t> </a:t>
            </a:r>
          </a:p>
          <a:p>
            <a:pPr>
              <a:buFont typeface="Arial" panose="020B0604020202020204" pitchFamily="34" charset="0"/>
              <a:buChar char="•"/>
            </a:pPr>
            <a:r>
              <a:rPr lang="en-US" sz="900" b="0" i="0" u="sng" strike="noStrike" dirty="0">
                <a:solidFill>
                  <a:srgbClr val="0563C1"/>
                </a:solidFill>
                <a:effectLst/>
                <a:hlinkClick r:id="rId6"/>
              </a:rPr>
              <a:t>24/1862</a:t>
            </a:r>
            <a:r>
              <a:rPr lang="en-US" sz="900" dirty="0"/>
              <a:t> </a:t>
            </a:r>
            <a:r>
              <a:rPr lang="en-US" sz="900" b="0" i="0" u="none" strike="noStrike" kern="1200" dirty="0">
                <a:solidFill>
                  <a:srgbClr val="000000"/>
                </a:solidFill>
                <a:effectLst/>
                <a:ea typeface="MS Gothic" panose="020B0609070205080204" pitchFamily="49" charset="-128"/>
              </a:rPr>
              <a:t>Control Frames And MAPC For </a:t>
            </a:r>
            <a:r>
              <a:rPr lang="en-US" sz="900" b="0" i="0" u="none" strike="noStrike" kern="1200" dirty="0" err="1">
                <a:solidFill>
                  <a:srgbClr val="000000"/>
                </a:solidFill>
                <a:effectLst/>
                <a:ea typeface="MS Gothic" panose="020B0609070205080204" pitchFamily="49" charset="-128"/>
              </a:rPr>
              <a:t>Colocated</a:t>
            </a:r>
            <a:r>
              <a:rPr lang="en-US" sz="900" b="0" i="0" u="none" strike="noStrike" kern="1200" dirty="0">
                <a:solidFill>
                  <a:srgbClr val="000000"/>
                </a:solidFill>
                <a:effectLst/>
                <a:ea typeface="MS Gothic" panose="020B0609070205080204" pitchFamily="49" charset="-128"/>
              </a:rPr>
              <a:t> BSSID Set</a:t>
            </a:r>
            <a:r>
              <a:rPr lang="en-US" sz="900" dirty="0"/>
              <a:t> 			</a:t>
            </a:r>
            <a:r>
              <a:rPr lang="en-US" sz="900" b="0" i="0" u="none" strike="noStrike" kern="1200" dirty="0">
                <a:solidFill>
                  <a:srgbClr val="000000"/>
                </a:solidFill>
                <a:effectLst/>
                <a:ea typeface="MS Gothic" panose="020B0609070205080204" pitchFamily="49" charset="-128"/>
              </a:rPr>
              <a:t>Brian Hart</a:t>
            </a:r>
            <a:r>
              <a:rPr lang="en-US" sz="900" dirty="0"/>
              <a:t> </a:t>
            </a:r>
          </a:p>
          <a:p>
            <a:pPr>
              <a:buFont typeface="Arial" panose="020B0604020202020204" pitchFamily="34" charset="0"/>
              <a:buChar char="•"/>
            </a:pPr>
            <a:r>
              <a:rPr lang="en-GB" sz="900" b="0" i="0" u="none" strike="noStrike" kern="1200" dirty="0">
                <a:solidFill>
                  <a:srgbClr val="FF0000"/>
                </a:solidFill>
                <a:effectLst/>
                <a:ea typeface="MS Gothic" panose="020B0609070205080204" pitchFamily="49" charset="-128"/>
                <a:hlinkClick r:id="rId7"/>
              </a:rPr>
              <a:t>24/1877</a:t>
            </a:r>
            <a:r>
              <a:rPr lang="en-GB" sz="900" dirty="0"/>
              <a:t> </a:t>
            </a:r>
            <a:r>
              <a:rPr lang="en-GB" sz="900" b="0" i="0" u="none" strike="noStrike" kern="1200" dirty="0">
                <a:solidFill>
                  <a:srgbClr val="000000"/>
                </a:solidFill>
                <a:effectLst/>
                <a:ea typeface="MS Gothic" panose="020B0609070205080204" pitchFamily="49" charset="-128"/>
              </a:rPr>
              <a:t>M-AP Coordination-AP Identifier</a:t>
            </a:r>
            <a:r>
              <a:rPr lang="en-GB" sz="900" dirty="0"/>
              <a:t> 					</a:t>
            </a:r>
            <a:r>
              <a:rPr lang="en-GB" sz="900" b="0" i="0" u="none" strike="noStrike" kern="1200" dirty="0">
                <a:solidFill>
                  <a:srgbClr val="000000"/>
                </a:solidFill>
                <a:effectLst/>
                <a:ea typeface="MS Gothic" panose="020B0609070205080204" pitchFamily="49" charset="-128"/>
              </a:rPr>
              <a:t>Kaiying Lu</a:t>
            </a:r>
            <a:endParaRPr lang="en-GB" sz="900" dirty="0"/>
          </a:p>
          <a:p>
            <a:pPr>
              <a:buFont typeface="Arial" panose="020B0604020202020204" pitchFamily="34" charset="0"/>
              <a:buChar char="•"/>
            </a:pPr>
            <a:r>
              <a:rPr lang="en-US" sz="900" b="0" i="0" u="none" strike="noStrike" kern="1200" dirty="0">
                <a:solidFill>
                  <a:srgbClr val="FF0000"/>
                </a:solidFill>
                <a:effectLst/>
                <a:latin typeface="Times New Roman" panose="02020603050405020304" pitchFamily="18" charset="0"/>
                <a:ea typeface="MS Gothic" panose="020B0609070205080204" pitchFamily="49" charset="-128"/>
              </a:rPr>
              <a:t>24/1358</a:t>
            </a:r>
            <a:r>
              <a:rPr lang="en-US" sz="900" dirty="0"/>
              <a:t> </a:t>
            </a:r>
            <a:r>
              <a:rPr lang="en-US" sz="900" b="0" i="0" u="none" strike="noStrike" kern="1200" dirty="0">
                <a:solidFill>
                  <a:srgbClr val="000000"/>
                </a:solidFill>
                <a:effectLst/>
                <a:latin typeface="Times New Roman" panose="02020603050405020304" pitchFamily="18" charset="0"/>
                <a:ea typeface="MS Gothic" panose="020B0609070205080204" pitchFamily="49" charset="-128"/>
              </a:rPr>
              <a:t>Enabling opportunistic relay operation via 11bn</a:t>
            </a:r>
            <a:r>
              <a:rPr lang="en-US" sz="900" dirty="0"/>
              <a:t> 				</a:t>
            </a:r>
            <a:r>
              <a:rPr lang="en-US" sz="900" b="0" i="0" u="none" strike="noStrike" kern="1200" dirty="0">
                <a:solidFill>
                  <a:srgbClr val="000000"/>
                </a:solidFill>
                <a:effectLst/>
                <a:latin typeface="Times New Roman" panose="02020603050405020304" pitchFamily="18" charset="0"/>
                <a:ea typeface="MS Gothic" panose="020B0609070205080204" pitchFamily="49" charset="-128"/>
              </a:rPr>
              <a:t>Peshal Nayak</a:t>
            </a:r>
            <a:r>
              <a:rPr lang="en-US" sz="900" dirty="0"/>
              <a:t> </a:t>
            </a:r>
          </a:p>
          <a:p>
            <a:pPr>
              <a:buFont typeface="Arial" panose="020B0604020202020204" pitchFamily="34" charset="0"/>
              <a:buChar char="•"/>
            </a:pPr>
            <a:r>
              <a:rPr lang="en-GB" sz="9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24/1514</a:t>
            </a:r>
            <a:r>
              <a:rPr lang="en-US" sz="900" dirty="0">
                <a:effectLst/>
              </a:rPr>
              <a:t> </a:t>
            </a:r>
            <a:r>
              <a:rPr lang="en-GB" sz="900" b="0" i="0" u="none" strike="noStrike" kern="1200" dirty="0">
                <a:solidFill>
                  <a:srgbClr val="000000"/>
                </a:solidFill>
                <a:effectLst/>
                <a:latin typeface="Times New Roman" panose="02020603050405020304" pitchFamily="18" charset="0"/>
                <a:ea typeface="MS Gothic" panose="020B0609070205080204" pitchFamily="49" charset="-128"/>
              </a:rPr>
              <a:t>Multi-AP framework for C-SR</a:t>
            </a:r>
            <a:r>
              <a:rPr lang="en-US" sz="900" dirty="0">
                <a:effectLst/>
              </a:rPr>
              <a:t> 						</a:t>
            </a:r>
            <a:r>
              <a:rPr lang="en-GB" sz="900" b="0" i="0" u="none" strike="noStrike" kern="1200" dirty="0" err="1">
                <a:solidFill>
                  <a:srgbClr val="000000"/>
                </a:solidFill>
                <a:effectLst/>
                <a:latin typeface="Times New Roman" panose="02020603050405020304" pitchFamily="18" charset="0"/>
                <a:ea typeface="MS Gothic" panose="020B0609070205080204" pitchFamily="49" charset="-128"/>
              </a:rPr>
              <a:t>GeonHwan</a:t>
            </a:r>
            <a:r>
              <a:rPr lang="en-GB" sz="900" b="0" i="0" u="none" strike="noStrike" kern="1200" dirty="0">
                <a:solidFill>
                  <a:srgbClr val="000000"/>
                </a:solidFill>
                <a:effectLst/>
                <a:latin typeface="Times New Roman" panose="02020603050405020304" pitchFamily="18" charset="0"/>
                <a:ea typeface="MS Gothic" panose="020B0609070205080204" pitchFamily="49" charset="-128"/>
              </a:rPr>
              <a:t> Kim</a:t>
            </a:r>
          </a:p>
          <a:p>
            <a:pPr>
              <a:buFont typeface="Arial" panose="020B0604020202020204" pitchFamily="34" charset="0"/>
              <a:buChar char="•"/>
            </a:pPr>
            <a:r>
              <a:rPr lang="en-US" sz="900" b="0" i="0" u="sng" strike="noStrike" dirty="0">
                <a:solidFill>
                  <a:srgbClr val="0563C1"/>
                </a:solidFill>
                <a:effectLst/>
                <a:latin typeface="Times New Roman" panose="02020603050405020304" pitchFamily="18" charset="0"/>
                <a:hlinkClick r:id="rId9"/>
              </a:rPr>
              <a:t>24/1651</a:t>
            </a:r>
            <a:r>
              <a:rPr lang="en-US" sz="900" dirty="0"/>
              <a:t> </a:t>
            </a:r>
            <a:r>
              <a:rPr lang="en-US" sz="900" b="0" i="0" u="none" strike="noStrike" kern="1200" dirty="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r>
              <a:rPr lang="en-US" sz="900" dirty="0"/>
              <a:t> 		</a:t>
            </a:r>
            <a:r>
              <a:rPr lang="en-US" sz="900" b="0" i="0" u="none" strike="noStrike" kern="1200" dirty="0">
                <a:solidFill>
                  <a:srgbClr val="000000"/>
                </a:solidFill>
                <a:effectLst/>
                <a:latin typeface="Times New Roman" panose="02020603050405020304" pitchFamily="18" charset="0"/>
                <a:ea typeface="MS Gothic" panose="020B0609070205080204" pitchFamily="49" charset="-128"/>
              </a:rPr>
              <a:t>Iñaki Val Beitia</a:t>
            </a:r>
            <a:r>
              <a:rPr lang="en-US" sz="900" dirty="0"/>
              <a:t> </a:t>
            </a:r>
            <a:endParaRPr lang="en-GB" sz="900" kern="1200" dirty="0">
              <a:latin typeface="Times New Roman" panose="02020603050405020304" pitchFamily="18" charset="0"/>
              <a:ea typeface="MS Gothic" panose="020B0609070205080204" pitchFamily="49" charset="-128"/>
            </a:endParaRPr>
          </a:p>
          <a:p>
            <a:pPr>
              <a:buFont typeface="Arial" panose="020B0604020202020204" pitchFamily="34" charset="0"/>
              <a:buChar char="•"/>
            </a:pPr>
            <a:r>
              <a:rPr lang="en-US" sz="900" b="0" i="0" u="sng" strike="noStrike" dirty="0">
                <a:solidFill>
                  <a:srgbClr val="0563C1"/>
                </a:solidFill>
                <a:effectLst/>
                <a:hlinkClick r:id="rId10"/>
              </a:rPr>
              <a:t>24/1701</a:t>
            </a:r>
            <a:r>
              <a:rPr lang="en-US" sz="900" dirty="0"/>
              <a:t> </a:t>
            </a:r>
            <a:r>
              <a:rPr lang="en-US" sz="900" b="0" i="0" u="none" strike="noStrike" kern="1200" dirty="0">
                <a:solidFill>
                  <a:srgbClr val="000000"/>
                </a:solidFill>
                <a:effectLst/>
                <a:ea typeface="MS Gothic" panose="020B0609070205080204" pitchFamily="49" charset="-128"/>
              </a:rPr>
              <a:t>NAV protection for C-TDMA follow up</a:t>
            </a:r>
            <a:r>
              <a:rPr lang="en-US" sz="900" dirty="0"/>
              <a:t> 					</a:t>
            </a:r>
            <a:r>
              <a:rPr lang="en-US" sz="900" b="0" i="0" u="none" strike="noStrike" kern="1200" dirty="0">
                <a:solidFill>
                  <a:srgbClr val="000000"/>
                </a:solidFill>
                <a:effectLst/>
                <a:ea typeface="MS Gothic" panose="020B0609070205080204" pitchFamily="49" charset="-128"/>
              </a:rPr>
              <a:t>Si-Chan Noh</a:t>
            </a:r>
            <a:r>
              <a:rPr lang="en-US" sz="900" dirty="0"/>
              <a:t> </a:t>
            </a:r>
            <a:r>
              <a:rPr lang="en-US" sz="900" dirty="0">
                <a:effectLst/>
              </a:rPr>
              <a:t> </a:t>
            </a:r>
          </a:p>
          <a:p>
            <a:pPr>
              <a:buFont typeface="Arial" panose="020B0604020202020204" pitchFamily="34" charset="0"/>
              <a:buChar char="•"/>
            </a:pPr>
            <a:r>
              <a:rPr lang="en-US" sz="900" b="0" i="0" u="sng" strike="noStrike" dirty="0">
                <a:solidFill>
                  <a:srgbClr val="0563C1"/>
                </a:solidFill>
                <a:effectLst/>
                <a:hlinkClick r:id="rId11"/>
              </a:rPr>
              <a:t>24/1661</a:t>
            </a:r>
            <a:r>
              <a:rPr lang="en-US" sz="900" dirty="0"/>
              <a:t> </a:t>
            </a:r>
            <a:r>
              <a:rPr lang="en-US" sz="900" b="0" i="0" u="none" strike="noStrike" kern="1200" dirty="0">
                <a:solidFill>
                  <a:srgbClr val="000000"/>
                </a:solidFill>
                <a:effectLst/>
                <a:ea typeface="MS Gothic" panose="020B0609070205080204" pitchFamily="49" charset="-128"/>
              </a:rPr>
              <a:t>Control frame protection in multiple BSSID</a:t>
            </a:r>
            <a:r>
              <a:rPr lang="en-US" sz="900" dirty="0"/>
              <a:t> 				</a:t>
            </a:r>
            <a:r>
              <a:rPr lang="en-US" sz="900" b="0" i="0" u="none" strike="noStrike" kern="1200" dirty="0">
                <a:solidFill>
                  <a:srgbClr val="000000"/>
                </a:solidFill>
                <a:effectLst/>
                <a:ea typeface="MS Gothic" panose="020B0609070205080204" pitchFamily="49" charset="-128"/>
              </a:rPr>
              <a:t>Yongho Seok</a:t>
            </a:r>
            <a:r>
              <a:rPr lang="en-US" sz="900" dirty="0"/>
              <a:t> </a:t>
            </a:r>
            <a:endParaRPr lang="en-US" sz="900" dirty="0">
              <a:highlight>
                <a:srgbClr val="FFFF00"/>
              </a:highlight>
            </a:endParaRPr>
          </a:p>
          <a:p>
            <a:pPr>
              <a:buFont typeface="Arial" panose="020B0604020202020204" pitchFamily="34" charset="0"/>
              <a:buChar char="•"/>
            </a:pPr>
            <a:r>
              <a:rPr lang="en-US" sz="900" b="0" i="0" u="sng" strike="noStrike" dirty="0">
                <a:solidFill>
                  <a:srgbClr val="0563C1"/>
                </a:solidFill>
                <a:effectLst/>
                <a:hlinkClick r:id="rId12"/>
              </a:rPr>
              <a:t>24/1897</a:t>
            </a:r>
            <a:r>
              <a:rPr lang="en-US" sz="900" dirty="0"/>
              <a:t> </a:t>
            </a:r>
            <a:r>
              <a:rPr lang="en-US" sz="900" b="0" i="0" u="none" strike="noStrike" kern="1200" dirty="0">
                <a:solidFill>
                  <a:srgbClr val="000000"/>
                </a:solidFill>
                <a:effectLst/>
                <a:ea typeface="MS Gothic" panose="020B0609070205080204" pitchFamily="49" charset="-128"/>
              </a:rPr>
              <a:t>Control frame protection keys</a:t>
            </a:r>
            <a:r>
              <a:rPr lang="en-US" sz="900" dirty="0"/>
              <a:t> 						</a:t>
            </a:r>
            <a:r>
              <a:rPr lang="en-US" sz="900" b="0" i="0" u="none" strike="noStrike" kern="1200" dirty="0">
                <a:solidFill>
                  <a:srgbClr val="000000"/>
                </a:solidFill>
                <a:effectLst/>
                <a:ea typeface="MS Gothic" panose="020B0609070205080204" pitchFamily="49" charset="-128"/>
              </a:rPr>
              <a:t>Thomas Derham</a:t>
            </a:r>
            <a:r>
              <a:rPr lang="en-US" sz="900" dirty="0"/>
              <a:t> </a:t>
            </a:r>
            <a:endParaRPr lang="en-GB" sz="800" dirty="0"/>
          </a:p>
          <a:p>
            <a:pPr>
              <a:buFont typeface="Arial" panose="020B0604020202020204" pitchFamily="34" charset="0"/>
              <a:buChar char="•"/>
            </a:pPr>
            <a:r>
              <a:rPr lang="en-US" sz="900" b="0" i="0" u="none" strike="noStrike" kern="1200" dirty="0">
                <a:solidFill>
                  <a:srgbClr val="FF0000"/>
                </a:solidFill>
                <a:effectLst/>
                <a:ea typeface="MS Gothic" panose="020B0609070205080204" pitchFamily="49" charset="-128"/>
              </a:rPr>
              <a:t>24/1655</a:t>
            </a:r>
            <a:r>
              <a:rPr lang="en-US" sz="900" dirty="0"/>
              <a:t> </a:t>
            </a:r>
            <a:r>
              <a:rPr lang="en-US" sz="900" b="0" i="0" u="none" strike="noStrike" kern="1200" dirty="0">
                <a:solidFill>
                  <a:srgbClr val="000000"/>
                </a:solidFill>
                <a:effectLst/>
                <a:ea typeface="MS Gothic" panose="020B0609070205080204" pitchFamily="49" charset="-128"/>
              </a:rPr>
              <a:t>Considerations of Non-Primary Channel Access</a:t>
            </a:r>
            <a:r>
              <a:rPr lang="en-US" sz="900" dirty="0"/>
              <a:t> 				</a:t>
            </a:r>
            <a:r>
              <a:rPr lang="en-US" sz="900" b="0" i="0" u="none" strike="noStrike" kern="1200" dirty="0">
                <a:solidFill>
                  <a:srgbClr val="000000"/>
                </a:solidFill>
                <a:effectLst/>
                <a:ea typeface="MS Gothic" panose="020B0609070205080204" pitchFamily="49" charset="-128"/>
              </a:rPr>
              <a:t>Hanqing Lou</a:t>
            </a:r>
            <a:r>
              <a:rPr lang="en-US" sz="900" dirty="0"/>
              <a:t> </a:t>
            </a:r>
          </a:p>
          <a:p>
            <a:pPr>
              <a:buFont typeface="Arial" panose="020B0604020202020204" pitchFamily="34" charset="0"/>
              <a:buChar char="•"/>
            </a:pPr>
            <a:r>
              <a:rPr lang="en-US" sz="900" b="0" i="0" u="sng" strike="noStrike" dirty="0">
                <a:solidFill>
                  <a:srgbClr val="0563C1"/>
                </a:solidFill>
                <a:effectLst/>
                <a:hlinkClick r:id="rId13"/>
              </a:rPr>
              <a:t>24/1688</a:t>
            </a:r>
            <a:r>
              <a:rPr lang="en-US" sz="900" dirty="0"/>
              <a:t> </a:t>
            </a:r>
            <a:r>
              <a:rPr lang="en-US" sz="900" b="0" i="0" u="none" strike="noStrike" kern="1200" dirty="0">
                <a:solidFill>
                  <a:srgbClr val="000000"/>
                </a:solidFill>
                <a:effectLst/>
                <a:ea typeface="MS Gothic" panose="020B0609070205080204" pitchFamily="49" charset="-128"/>
              </a:rPr>
              <a:t>NPCA fairness for unsupported STA</a:t>
            </a:r>
            <a:r>
              <a:rPr lang="en-US" sz="900" dirty="0"/>
              <a:t> 					</a:t>
            </a:r>
            <a:r>
              <a:rPr lang="en-US" sz="900" b="0" i="0" u="none" strike="noStrike" kern="1200" dirty="0" err="1">
                <a:solidFill>
                  <a:srgbClr val="000000"/>
                </a:solidFill>
                <a:effectLst/>
                <a:ea typeface="MS Gothic" panose="020B0609070205080204" pitchFamily="49" charset="-128"/>
              </a:rPr>
              <a:t>Haorui</a:t>
            </a:r>
            <a:r>
              <a:rPr lang="en-US" sz="900" b="0" i="0" u="none" strike="noStrike" kern="1200" dirty="0">
                <a:solidFill>
                  <a:srgbClr val="000000"/>
                </a:solidFill>
                <a:effectLst/>
                <a:ea typeface="MS Gothic" panose="020B0609070205080204" pitchFamily="49" charset="-128"/>
              </a:rPr>
              <a:t> Yang</a:t>
            </a:r>
            <a:r>
              <a:rPr lang="en-US" sz="900" dirty="0"/>
              <a:t> </a:t>
            </a:r>
          </a:p>
          <a:p>
            <a:pPr>
              <a:buFont typeface="Arial" panose="020B0604020202020204" pitchFamily="34" charset="0"/>
              <a:buChar char="•"/>
            </a:pPr>
            <a:r>
              <a:rPr lang="en-GB" sz="900" b="0" i="0" u="sng" strike="noStrike" dirty="0">
                <a:solidFill>
                  <a:srgbClr val="0563C1"/>
                </a:solidFill>
                <a:effectLst/>
                <a:hlinkClick r:id="rId14"/>
              </a:rPr>
              <a:t>24/1699</a:t>
            </a:r>
            <a:r>
              <a:rPr lang="en-GB" sz="900" dirty="0"/>
              <a:t> </a:t>
            </a:r>
            <a:r>
              <a:rPr lang="en-GB" sz="900" b="0" i="0" u="none" strike="noStrike" kern="1200" dirty="0">
                <a:solidFill>
                  <a:srgbClr val="000000"/>
                </a:solidFill>
                <a:effectLst/>
                <a:ea typeface="MS Gothic" panose="020B0609070205080204" pitchFamily="49" charset="-128"/>
              </a:rPr>
              <a:t>Considerations on NPCA</a:t>
            </a:r>
            <a:r>
              <a:rPr lang="en-GB" sz="900" dirty="0"/>
              <a:t> 						</a:t>
            </a:r>
            <a:r>
              <a:rPr lang="en-GB" sz="900" b="0" i="0" u="none" strike="noStrike" kern="1200" dirty="0" err="1">
                <a:solidFill>
                  <a:srgbClr val="000000"/>
                </a:solidFill>
                <a:effectLst/>
                <a:ea typeface="MS Gothic" panose="020B0609070205080204" pitchFamily="49" charset="-128"/>
              </a:rPr>
              <a:t>Hirohiko</a:t>
            </a:r>
            <a:r>
              <a:rPr lang="en-GB" sz="900" b="0" i="0" u="none" strike="noStrike" kern="1200" dirty="0">
                <a:solidFill>
                  <a:srgbClr val="000000"/>
                </a:solidFill>
                <a:effectLst/>
                <a:ea typeface="MS Gothic" panose="020B0609070205080204" pitchFamily="49" charset="-128"/>
              </a:rPr>
              <a:t> </a:t>
            </a:r>
            <a:r>
              <a:rPr lang="en-GB" sz="900" b="0" i="0" u="none" strike="noStrike" kern="1200" dirty="0" err="1">
                <a:solidFill>
                  <a:srgbClr val="000000"/>
                </a:solidFill>
                <a:effectLst/>
                <a:ea typeface="MS Gothic" panose="020B0609070205080204" pitchFamily="49" charset="-128"/>
              </a:rPr>
              <a:t>Inohiza</a:t>
            </a:r>
            <a:r>
              <a:rPr lang="en-GB" sz="900" dirty="0"/>
              <a:t> </a:t>
            </a:r>
            <a:endParaRPr lang="en-US" sz="900" dirty="0"/>
          </a:p>
          <a:p>
            <a:pPr>
              <a:buFont typeface="Arial" panose="020B0604020202020204" pitchFamily="34" charset="0"/>
              <a:buChar char="•"/>
            </a:pPr>
            <a:r>
              <a:rPr lang="en-GB" sz="900" b="0" i="0" u="sng" strike="noStrike" dirty="0">
                <a:solidFill>
                  <a:srgbClr val="0563C1"/>
                </a:solidFill>
                <a:effectLst/>
                <a:hlinkClick r:id="rId15"/>
              </a:rPr>
              <a:t>24/1706</a:t>
            </a:r>
            <a:r>
              <a:rPr lang="en-US" sz="900" dirty="0">
                <a:effectLst/>
              </a:rPr>
              <a:t> </a:t>
            </a:r>
            <a:r>
              <a:rPr lang="en-GB" sz="900" b="0" i="0" u="none" strike="noStrike" kern="1200" dirty="0">
                <a:solidFill>
                  <a:srgbClr val="000000"/>
                </a:solidFill>
                <a:effectLst/>
                <a:ea typeface="MS Gothic" panose="020B0609070205080204" pitchFamily="49" charset="-128"/>
              </a:rPr>
              <a:t>Multi-user EDCA Parameter Management in NPCA Operation</a:t>
            </a:r>
            <a:r>
              <a:rPr lang="en-US" sz="900" dirty="0">
                <a:effectLst/>
              </a:rPr>
              <a:t> 		</a:t>
            </a:r>
            <a:r>
              <a:rPr lang="en-GB" sz="900" b="0" i="0" u="none" strike="noStrike" kern="1200" dirty="0">
                <a:solidFill>
                  <a:srgbClr val="000000"/>
                </a:solidFill>
                <a:effectLst/>
                <a:ea typeface="MS Gothic" panose="020B0609070205080204" pitchFamily="49" charset="-128"/>
              </a:rPr>
              <a:t>Juseong Moon</a:t>
            </a:r>
            <a:r>
              <a:rPr lang="en-US" sz="900" dirty="0">
                <a:effectLst/>
              </a:rPr>
              <a:t> </a:t>
            </a:r>
          </a:p>
          <a:p>
            <a:pPr>
              <a:buFont typeface="Arial" panose="020B0604020202020204" pitchFamily="34" charset="0"/>
              <a:buChar char="•"/>
            </a:pPr>
            <a:r>
              <a:rPr lang="en-US" sz="900" b="0" i="0" u="sng" strike="noStrike" dirty="0">
                <a:solidFill>
                  <a:srgbClr val="0563C1"/>
                </a:solidFill>
                <a:effectLst/>
                <a:hlinkClick r:id="rId16"/>
              </a:rPr>
              <a:t>24/1783</a:t>
            </a:r>
            <a:r>
              <a:rPr lang="en-US" sz="900" dirty="0"/>
              <a:t> </a:t>
            </a:r>
            <a:r>
              <a:rPr lang="en-US" sz="900" b="0" i="0" u="none" strike="noStrike" kern="1200" dirty="0">
                <a:solidFill>
                  <a:srgbClr val="000000"/>
                </a:solidFill>
                <a:effectLst/>
                <a:ea typeface="MS Gothic" panose="020B0609070205080204" pitchFamily="49" charset="-128"/>
              </a:rPr>
              <a:t>NPCA Listening Channel</a:t>
            </a:r>
            <a:r>
              <a:rPr lang="en-US" sz="900" dirty="0"/>
              <a:t> 						</a:t>
            </a:r>
            <a:r>
              <a:rPr lang="en-US" sz="900" b="0" i="0" u="none" strike="noStrike" kern="1200" dirty="0">
                <a:solidFill>
                  <a:srgbClr val="000000"/>
                </a:solidFill>
                <a:effectLst/>
                <a:ea typeface="MS Gothic" panose="020B0609070205080204" pitchFamily="49" charset="-128"/>
              </a:rPr>
              <a:t>Shawn Kim</a:t>
            </a:r>
            <a:r>
              <a:rPr lang="en-US" sz="900" dirty="0"/>
              <a:t> </a:t>
            </a:r>
          </a:p>
          <a:p>
            <a:pPr>
              <a:buFont typeface="Arial" panose="020B0604020202020204" pitchFamily="34" charset="0"/>
              <a:buChar char="•"/>
            </a:pPr>
            <a:r>
              <a:rPr lang="en-GB" sz="900" b="0" i="0" u="none" strike="noStrike" kern="1200" dirty="0">
                <a:solidFill>
                  <a:srgbClr val="FF0000"/>
                </a:solidFill>
                <a:effectLst/>
                <a:ea typeface="MS Gothic" panose="020B0609070205080204" pitchFamily="49" charset="-128"/>
              </a:rPr>
              <a:t>24/1800</a:t>
            </a:r>
            <a:r>
              <a:rPr lang="en-US" sz="900" dirty="0">
                <a:effectLst/>
              </a:rPr>
              <a:t> </a:t>
            </a:r>
            <a:r>
              <a:rPr lang="en-GB" sz="900" b="0" i="0" u="none" strike="noStrike" kern="1200" dirty="0">
                <a:solidFill>
                  <a:srgbClr val="000000"/>
                </a:solidFill>
                <a:effectLst/>
                <a:ea typeface="MS Gothic" panose="020B0609070205080204" pitchFamily="49" charset="-128"/>
              </a:rPr>
              <a:t>On The Switching Criteria​For Non-Primary Channel Access</a:t>
            </a:r>
            <a:r>
              <a:rPr lang="en-US" sz="900" dirty="0">
                <a:effectLst/>
              </a:rPr>
              <a:t> 			</a:t>
            </a:r>
            <a:r>
              <a:rPr lang="en-GB" sz="900" b="0" i="0" u="none" strike="noStrike" kern="1200" dirty="0">
                <a:solidFill>
                  <a:srgbClr val="000000"/>
                </a:solidFill>
                <a:effectLst/>
                <a:ea typeface="MS Gothic" panose="020B0609070205080204" pitchFamily="49" charset="-128"/>
              </a:rPr>
              <a:t>Salvatore Talarico</a:t>
            </a:r>
            <a:r>
              <a:rPr lang="en-US" sz="900" dirty="0">
                <a:effectLst/>
              </a:rPr>
              <a:t> </a:t>
            </a:r>
          </a:p>
          <a:p>
            <a:pPr>
              <a:buFont typeface="Arial" panose="020B0604020202020204" pitchFamily="34" charset="0"/>
              <a:buChar char="•"/>
            </a:pPr>
            <a:r>
              <a:rPr lang="en-US" sz="900" b="0" i="0" u="sng" strike="noStrike" dirty="0">
                <a:solidFill>
                  <a:srgbClr val="0563C1"/>
                </a:solidFill>
                <a:effectLst/>
                <a:hlinkClick r:id="rId17"/>
              </a:rPr>
              <a:t>24/1838</a:t>
            </a:r>
            <a:r>
              <a:rPr lang="en-US" sz="900" dirty="0"/>
              <a:t> </a:t>
            </a:r>
            <a:r>
              <a:rPr lang="en-US" sz="900" b="0" i="0" u="none" strike="noStrike" kern="1200" dirty="0">
                <a:solidFill>
                  <a:srgbClr val="000000"/>
                </a:solidFill>
                <a:effectLst/>
                <a:ea typeface="MS Gothic" panose="020B0609070205080204" pitchFamily="49" charset="-128"/>
              </a:rPr>
              <a:t>Considerations on Coordinated NPCA</a:t>
            </a:r>
            <a:r>
              <a:rPr lang="en-US" sz="900" dirty="0"/>
              <a:t> 					</a:t>
            </a:r>
            <a:r>
              <a:rPr lang="en-US" sz="900" b="0" i="0" u="none" strike="noStrike" kern="1200" dirty="0">
                <a:solidFill>
                  <a:srgbClr val="000000"/>
                </a:solidFill>
                <a:effectLst/>
                <a:ea typeface="MS Gothic" panose="020B0609070205080204" pitchFamily="49" charset="-128"/>
              </a:rPr>
              <a:t>Mahmoud </a:t>
            </a:r>
            <a:r>
              <a:rPr lang="en-US" sz="900" b="0" i="0" u="none" strike="noStrike" kern="1200" dirty="0" err="1">
                <a:solidFill>
                  <a:srgbClr val="000000"/>
                </a:solidFill>
                <a:effectLst/>
                <a:ea typeface="MS Gothic" panose="020B0609070205080204" pitchFamily="49" charset="-128"/>
              </a:rPr>
              <a:t>Hasabelnaby</a:t>
            </a:r>
            <a:r>
              <a:rPr lang="en-US" sz="900" dirty="0"/>
              <a:t> </a:t>
            </a:r>
          </a:p>
          <a:p>
            <a:pPr>
              <a:buFont typeface="Arial" panose="020B0604020202020204" pitchFamily="34" charset="0"/>
              <a:buChar char="•"/>
            </a:pPr>
            <a:r>
              <a:rPr lang="en-US" sz="900" b="0" i="0" u="sng" strike="noStrike" dirty="0">
                <a:solidFill>
                  <a:srgbClr val="0563C1"/>
                </a:solidFill>
                <a:effectLst/>
                <a:hlinkClick r:id="rId18"/>
              </a:rPr>
              <a:t>24/1842</a:t>
            </a:r>
            <a:r>
              <a:rPr lang="en-US" sz="900" dirty="0"/>
              <a:t> </a:t>
            </a:r>
            <a:r>
              <a:rPr lang="en-US" sz="900" b="0" i="0" u="none" strike="noStrike" kern="1200" dirty="0">
                <a:solidFill>
                  <a:srgbClr val="000000"/>
                </a:solidFill>
                <a:effectLst/>
                <a:ea typeface="MS Gothic" panose="020B0609070205080204" pitchFamily="49" charset="-128"/>
              </a:rPr>
              <a:t>Consideration on cascading channel switching for NPCA</a:t>
            </a:r>
            <a:r>
              <a:rPr lang="en-US" sz="900" dirty="0"/>
              <a:t> 			</a:t>
            </a:r>
            <a:r>
              <a:rPr lang="en-US" sz="900" b="0" i="0" u="none" strike="noStrike" kern="1200" dirty="0">
                <a:solidFill>
                  <a:srgbClr val="000000"/>
                </a:solidFill>
                <a:effectLst/>
                <a:ea typeface="MS Gothic" panose="020B0609070205080204" pitchFamily="49" charset="-128"/>
              </a:rPr>
              <a:t>Si-Chan No</a:t>
            </a:r>
          </a:p>
          <a:p>
            <a:pPr>
              <a:buFont typeface="Arial" panose="020B0604020202020204" pitchFamily="34" charset="0"/>
              <a:buChar char="•"/>
            </a:pPr>
            <a:r>
              <a:rPr lang="en-US" sz="900" b="0" kern="1200">
                <a:ea typeface="MS Gothic" panose="020B0609070205080204" pitchFamily="49" charset="-128"/>
                <a:hlinkClick r:id="rId19"/>
              </a:rPr>
              <a:t>…</a:t>
            </a:r>
            <a:endParaRPr lang="en-GB" sz="1050" b="0" i="0" u="sng" strike="noStrike" dirty="0">
              <a:solidFill>
                <a:srgbClr val="0563C1"/>
              </a:solidFill>
              <a:effectLst/>
              <a:hlinkClick r:id="rId19"/>
            </a:endParaRPr>
          </a:p>
        </p:txBody>
      </p:sp>
      <p:sp>
        <p:nvSpPr>
          <p:cNvPr id="4" name="Slide Number Placeholder 3">
            <a:extLst>
              <a:ext uri="{FF2B5EF4-FFF2-40B4-BE49-F238E27FC236}">
                <a16:creationId xmlns:a16="http://schemas.microsoft.com/office/drawing/2014/main" id="{4EE0DE03-C029-A68F-02B8-5C191CB56594}"/>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6F99C46-60FC-46BE-E4C4-A50056C29E6F}"/>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97A241E-775A-FFBF-66CC-CE55DE9E055C}"/>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68520555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00FF00"/>
                </a:highlight>
              </a:rPr>
              <a:t>Thursday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PDTs</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Submissions</a:t>
            </a:r>
          </a:p>
          <a:p>
            <a:pPr>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March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a:t>PDTs</a:t>
            </a:r>
            <a:endParaRPr lang="en-US" dirty="0"/>
          </a:p>
        </p:txBody>
      </p:sp>
      <p:sp>
        <p:nvSpPr>
          <p:cNvPr id="10" name="Content Placeholder 9">
            <a:extLst>
              <a:ext uri="{FF2B5EF4-FFF2-40B4-BE49-F238E27FC236}">
                <a16:creationId xmlns:a16="http://schemas.microsoft.com/office/drawing/2014/main" id="{F7012603-3CA7-8A8C-5C7B-497AA6D4AC0A}"/>
              </a:ext>
            </a:extLst>
          </p:cNvPr>
          <p:cNvSpPr>
            <a:spLocks noGrp="1"/>
          </p:cNvSpPr>
          <p:nvPr>
            <p:ph idx="1"/>
          </p:nvPr>
        </p:nvSpPr>
        <p:spPr/>
        <p:txBody>
          <a:bodyPr/>
          <a:lstStyle/>
          <a:p>
            <a:pPr>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24/2026r4</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PDT-Joint-MLME-SAP</a:t>
            </a:r>
            <a:r>
              <a:rPr lang="en-GB" sz="1400" dirty="0">
                <a:solidFill>
                  <a:srgbClr val="00B050"/>
                </a:solidFill>
              </a:rPr>
              <a:t> 				</a:t>
            </a:r>
            <a:r>
              <a:rPr lang="en-GB" sz="1400" b="0" i="0" u="none" strike="noStrike" dirty="0">
                <a:solidFill>
                  <a:srgbClr val="00B050"/>
                </a:solidFill>
                <a:effectLst/>
              </a:rPr>
              <a:t>Yan Li		[SP: No objection]</a:t>
            </a:r>
          </a:p>
          <a:p>
            <a:pPr>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24/2030r</a:t>
            </a:r>
            <a:r>
              <a:rPr lang="en-GB" sz="1400" b="0" i="0" u="sng" strike="noStrike" kern="1200" dirty="0">
                <a:solidFill>
                  <a:srgbClr val="00B050"/>
                </a:solidFill>
                <a:effectLst/>
                <a:ea typeface="MS Gothic" panose="020B0609070205080204" pitchFamily="49" charset="-128"/>
              </a:rPr>
              <a:t>8</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PDT-MAC-Coordinated-Beamforming</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Jason Y. </a:t>
            </a:r>
            <a:r>
              <a:rPr lang="en-GB" sz="1400" b="0" kern="1200" dirty="0">
                <a:solidFill>
                  <a:srgbClr val="00B050"/>
                </a:solidFill>
                <a:ea typeface="MS Gothic" panose="020B0609070205080204" pitchFamily="49" charset="-128"/>
              </a:rPr>
              <a:t>Guo</a:t>
            </a:r>
            <a:r>
              <a:rPr lang="en-US" sz="1400" b="0" kern="1200" dirty="0">
                <a:solidFill>
                  <a:srgbClr val="00B050"/>
                </a:solidFill>
                <a:ea typeface="MS Gothic" panose="020B0609070205080204" pitchFamily="49" charset="-128"/>
              </a:rPr>
              <a:t> 	[SP: No objection]</a:t>
            </a:r>
          </a:p>
          <a:p>
            <a:pPr>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24/2029r1</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PDT-Joint-MIB</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Li Quan</a:t>
            </a:r>
            <a:r>
              <a:rPr lang="en-GB" sz="1400" dirty="0">
                <a:solidFill>
                  <a:srgbClr val="00B050"/>
                </a:solidFill>
              </a:rPr>
              <a:t> </a:t>
            </a:r>
            <a:r>
              <a:rPr lang="en-US" sz="1400" dirty="0">
                <a:solidFill>
                  <a:srgbClr val="00B050"/>
                </a:solidFill>
              </a:rPr>
              <a:t> 		</a:t>
            </a:r>
            <a:r>
              <a:rPr lang="en-US" sz="1400" b="0" dirty="0">
                <a:solidFill>
                  <a:srgbClr val="00B050"/>
                </a:solidFill>
              </a:rPr>
              <a:t>[SP: No objection]</a:t>
            </a:r>
          </a:p>
          <a:p>
            <a:pPr>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24/2133r4</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PDT Joint Trigger Frame</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Alice Chen</a:t>
            </a:r>
            <a:r>
              <a:rPr lang="en-US" sz="1400" dirty="0">
                <a:solidFill>
                  <a:srgbClr val="00B050"/>
                </a:solidFill>
              </a:rPr>
              <a:t> 		</a:t>
            </a:r>
            <a:r>
              <a:rPr lang="en-US" sz="1400" b="0" dirty="0">
                <a:solidFill>
                  <a:srgbClr val="00B050"/>
                </a:solidFill>
              </a:rPr>
              <a:t>[SP: No objection]</a:t>
            </a:r>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878274435"/>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40CD830B-24C3-4301-E66D-0ED15A27D53C}"/>
              </a:ext>
            </a:extLst>
          </p:cNvPr>
          <p:cNvSpPr>
            <a:spLocks noGrp="1"/>
          </p:cNvSpPr>
          <p:nvPr>
            <p:ph idx="1"/>
          </p:nvPr>
        </p:nvSpPr>
        <p:spPr/>
        <p:txBody>
          <a:bodyPr/>
          <a:lstStyle/>
          <a:p>
            <a:r>
              <a:rPr lang="en-US" dirty="0">
                <a:solidFill>
                  <a:srgbClr val="00B050"/>
                </a:solidFill>
                <a:hlinkClick r:id="rId2">
                  <a:extLst>
                    <a:ext uri="{A12FA001-AC4F-418D-AE19-62706E023703}">
                      <ahyp:hlinkClr xmlns:ahyp="http://schemas.microsoft.com/office/drawing/2018/hyperlinkcolor" val="tx"/>
                    </a:ext>
                  </a:extLst>
                </a:hlinkClick>
              </a:rPr>
              <a:t>11-25-0014-06-00bn-tgbn-motions-list-part-2</a:t>
            </a:r>
            <a:endParaRPr lang="en-US" dirty="0">
              <a:solidFill>
                <a:srgbClr val="00B050"/>
              </a:solidFill>
            </a:endParaRP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912146512"/>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0" name="Content Placeholder 9">
            <a:extLst>
              <a:ext uri="{FF2B5EF4-FFF2-40B4-BE49-F238E27FC236}">
                <a16:creationId xmlns:a16="http://schemas.microsoft.com/office/drawing/2014/main" id="{EB52D2D2-009E-ACA9-1D70-D047BF62B565}"/>
              </a:ext>
            </a:extLst>
          </p:cNvPr>
          <p:cNvSpPr>
            <a:spLocks noGrp="1"/>
          </p:cNvSpPr>
          <p:nvPr>
            <p:ph idx="1"/>
          </p:nvPr>
        </p:nvSpPr>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January 27-February 05 		(Monday-Wednesday)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February 06 				(Thursday) 		 – MAC/PHY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February 10 				(Monday)			 –</a:t>
            </a:r>
            <a:r>
              <a:rPr lang="en-US" sz="1400" dirty="0">
                <a:solidFill>
                  <a:schemeClr val="tx1"/>
                </a:solidFill>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February 13 				(Thursday) 		 – MAC/PHY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February 17 				(Monday)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February 20 				(Thursday) 		 – MAC/PHY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February 24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February 27 				(Thursday) 		–</a:t>
            </a:r>
            <a:r>
              <a:rPr lang="en-US" sz="1400" dirty="0">
                <a:solidFill>
                  <a:schemeClr val="tx1"/>
                </a:solidFill>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Joint (Motions)*</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400" dirty="0">
                <a:solidFill>
                  <a:srgbClr val="FF0000"/>
                </a:solidFill>
                <a:highlight>
                  <a:srgbClr val="00FFFF"/>
                </a:highlight>
                <a:latin typeface="Times New Roman" panose="02020603050405020304" pitchFamily="18" charset="0"/>
              </a:rPr>
              <a:t>March 03-March 07		(Monday-Friday)						Holiday</a:t>
            </a:r>
          </a:p>
          <a:p>
            <a:pPr marL="0" indent="0">
              <a:spcBef>
                <a:spcPts val="0"/>
              </a:spcBef>
              <a:spcAft>
                <a:spcPts val="1200"/>
              </a:spcAft>
            </a:pPr>
            <a:endParaRPr lang="en-US" sz="1400" b="0" dirty="0">
              <a:solidFill>
                <a:schemeClr val="tx1"/>
              </a:solidFill>
              <a:latin typeface="Times New Roman" panose="02020603050405020304" pitchFamily="18" charset="0"/>
              <a:ea typeface="Times New Roman" panose="02020603050405020304" pitchFamily="18" charset="0"/>
            </a:endParaRPr>
          </a:p>
          <a:p>
            <a:pPr marL="0" indent="0">
              <a:spcBef>
                <a:spcPts val="0"/>
              </a:spcBef>
              <a:spcAft>
                <a:spcPts val="1200"/>
              </a:spcAft>
            </a:pPr>
            <a:r>
              <a:rPr lang="en-US" sz="1200" b="0" dirty="0">
                <a:solidFill>
                  <a:schemeClr val="tx1"/>
                </a:solidFill>
                <a:latin typeface="Times New Roman" panose="02020603050405020304" pitchFamily="18" charset="0"/>
                <a:ea typeface="Times New Roman" panose="02020603050405020304" pitchFamily="18" charset="0"/>
              </a:rPr>
              <a:t>* TGbn joint session during which there can be motions, subject to WG chair approval and with 10-day advanced notice.</a:t>
            </a:r>
            <a:endParaRPr lang="en-US" sz="1200" dirty="0"/>
          </a:p>
          <a:p>
            <a:endParaRPr lang="en-US" sz="1400" dirty="0"/>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TGbn Timeline And Status</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pPr marL="400050">
              <a:buFont typeface="Arial" panose="020B0604020202020204" pitchFamily="34" charset="0"/>
              <a:buChar char="•"/>
            </a:pPr>
            <a:r>
              <a:rPr lang="en-US" altLang="en-US" sz="2000" b="1" dirty="0">
                <a:highlight>
                  <a:srgbClr val="00FF00"/>
                </a:highlight>
              </a:rPr>
              <a:t>PAR approved								July 	2023</a:t>
            </a:r>
          </a:p>
          <a:p>
            <a:pPr marL="400050">
              <a:buFont typeface="Arial" panose="020B0604020202020204" pitchFamily="34" charset="0"/>
              <a:buChar char="•"/>
            </a:pPr>
            <a:r>
              <a:rPr lang="en-US" altLang="en-US" sz="2000" b="1" dirty="0">
                <a:highlight>
                  <a:srgbClr val="00FF00"/>
                </a:highlight>
              </a:rPr>
              <a:t>First TG meeting							Nov	 	2023</a:t>
            </a:r>
          </a:p>
          <a:p>
            <a:pPr marL="400050">
              <a:buFont typeface="Arial" panose="020B0604020202020204" pitchFamily="34" charset="0"/>
              <a:buChar char="•"/>
            </a:pPr>
            <a:r>
              <a:rPr lang="en-US" altLang="en-US" sz="2000" b="1" dirty="0">
                <a:highlight>
                  <a:srgbClr val="00FF00"/>
                </a:highlight>
              </a:rPr>
              <a:t>D0.1 										Jan  	2025</a:t>
            </a:r>
          </a:p>
          <a:p>
            <a:pPr marL="400050">
              <a:buFont typeface="Arial" panose="020B0604020202020204" pitchFamily="34" charset="0"/>
              <a:buChar char="•"/>
            </a:pPr>
            <a:r>
              <a:rPr lang="en-US" altLang="en-US" sz="2000" b="1" dirty="0">
                <a:highlight>
                  <a:srgbClr val="FFFF00"/>
                </a:highlight>
              </a:rPr>
              <a:t>D1.0 Letter Ballot							May 	2025</a:t>
            </a:r>
          </a:p>
          <a:p>
            <a:pPr marL="400050">
              <a:buFont typeface="Arial" panose="020B0604020202020204" pitchFamily="34" charset="0"/>
              <a:buChar char="•"/>
            </a:pPr>
            <a:r>
              <a:rPr lang="en-US" altLang="en-US" sz="2000" b="1" dirty="0"/>
              <a:t>D2.0 LB 									May 	2026</a:t>
            </a:r>
          </a:p>
          <a:p>
            <a:pPr marL="400050">
              <a:buFont typeface="Arial" panose="020B0604020202020204" pitchFamily="34" charset="0"/>
              <a:buChar char="•"/>
            </a:pPr>
            <a:r>
              <a:rPr lang="en-US" altLang="en-US" sz="2000" b="1" dirty="0"/>
              <a:t>D3.0 LB 									Jan  	2027</a:t>
            </a:r>
          </a:p>
          <a:p>
            <a:pPr marL="400050">
              <a:buFont typeface="Arial" panose="020B0604020202020204" pitchFamily="34" charset="0"/>
              <a:buChar char="•"/>
            </a:pPr>
            <a:r>
              <a:rPr lang="en-US" altLang="en-US" sz="2000" b="1" dirty="0"/>
              <a:t>Initial SA ballot (D4.0)						May 	2027</a:t>
            </a:r>
          </a:p>
          <a:p>
            <a:pPr marL="400050">
              <a:buFont typeface="Arial" panose="020B0604020202020204" pitchFamily="34" charset="0"/>
              <a:buChar char="•"/>
            </a:pPr>
            <a:r>
              <a:rPr lang="en-US" altLang="en-US" sz="2000" b="1" dirty="0"/>
              <a:t>Final 802.11 WG approval					Mar 	2028</a:t>
            </a:r>
          </a:p>
          <a:p>
            <a:pPr marL="400050">
              <a:buFont typeface="Arial" panose="020B0604020202020204" pitchFamily="34" charset="0"/>
              <a:buChar char="•"/>
            </a:pPr>
            <a:r>
              <a:rPr lang="en-US" altLang="en-US" sz="2000" b="1" dirty="0"/>
              <a:t>802 EC approval								Mar 	2028</a:t>
            </a:r>
          </a:p>
          <a:p>
            <a:pPr marL="400050">
              <a:buFont typeface="Arial" panose="020B0604020202020204" pitchFamily="34" charset="0"/>
              <a:buChar char="•"/>
            </a:pPr>
            <a:r>
              <a:rPr lang="en-US" altLang="en-US" sz="2000" b="1" dirty="0"/>
              <a:t>RevCom and SASB approval					May 	2028</a:t>
            </a:r>
            <a:r>
              <a:rPr lang="en-US" altLang="en-US" dirty="0"/>
              <a:t>	</a:t>
            </a:r>
            <a:endParaRPr lang="en-US" dirty="0"/>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A9C1-C3D6-7787-247C-C64A792CF812}"/>
              </a:ext>
            </a:extLst>
          </p:cNvPr>
          <p:cNvSpPr>
            <a:spLocks noGrp="1"/>
          </p:cNvSpPr>
          <p:nvPr>
            <p:ph type="title"/>
          </p:nvPr>
        </p:nvSpPr>
        <p:spPr/>
        <p:txBody>
          <a:bodyPr/>
          <a:lstStyle/>
          <a:p>
            <a:r>
              <a:rPr lang="en-US" dirty="0"/>
              <a:t>Goals for March 2025</a:t>
            </a:r>
          </a:p>
        </p:txBody>
      </p:sp>
      <p:sp>
        <p:nvSpPr>
          <p:cNvPr id="3" name="Content Placeholder 2">
            <a:extLst>
              <a:ext uri="{FF2B5EF4-FFF2-40B4-BE49-F238E27FC236}">
                <a16:creationId xmlns:a16="http://schemas.microsoft.com/office/drawing/2014/main" id="{0EEACFB8-AC36-0540-BF43-A6A56A58C0B1}"/>
              </a:ext>
            </a:extLst>
          </p:cNvPr>
          <p:cNvSpPr>
            <a:spLocks noGrp="1"/>
          </p:cNvSpPr>
          <p:nvPr>
            <p:ph idx="1"/>
          </p:nvPr>
        </p:nvSpPr>
        <p:spPr/>
        <p:txBody>
          <a:bodyPr/>
          <a:lstStyle/>
          <a:p>
            <a:pPr>
              <a:buFont typeface="Arial" panose="020B0604020202020204" pitchFamily="34" charset="0"/>
              <a:buChar char="•"/>
            </a:pPr>
            <a:r>
              <a:rPr lang="en-US" dirty="0"/>
              <a:t>Discuss technical submissions</a:t>
            </a:r>
          </a:p>
          <a:p>
            <a:pPr>
              <a:buFont typeface="Arial" panose="020B0604020202020204" pitchFamily="34" charset="0"/>
              <a:buChar char="•"/>
            </a:pPr>
            <a:r>
              <a:rPr lang="en-US" dirty="0"/>
              <a:t>Resolve comments received from the internal CC</a:t>
            </a:r>
          </a:p>
          <a:p>
            <a:pPr lvl="1">
              <a:buFont typeface="Arial" panose="020B0604020202020204" pitchFamily="34" charset="0"/>
              <a:buChar char="•"/>
            </a:pPr>
            <a:r>
              <a:rPr lang="en-US" dirty="0"/>
              <a:t>Comment collection (CC) to start after TGbn D0.1 is published</a:t>
            </a:r>
          </a:p>
          <a:p>
            <a:pPr lvl="2">
              <a:buFont typeface="Arial" panose="020B0604020202020204" pitchFamily="34" charset="0"/>
              <a:buChar char="•"/>
            </a:pPr>
            <a:r>
              <a:rPr lang="en-US" dirty="0"/>
              <a:t>The duration of the internal CC expected to be ~3 weeks</a:t>
            </a:r>
          </a:p>
          <a:p>
            <a:pPr lvl="1">
              <a:buFont typeface="Arial" panose="020B0604020202020204" pitchFamily="34" charset="0"/>
              <a:buChar char="•"/>
            </a:pPr>
            <a:r>
              <a:rPr lang="en-US" dirty="0"/>
              <a:t>Comment assignment to be performed during telcos</a:t>
            </a:r>
          </a:p>
          <a:p>
            <a:pPr>
              <a:buFont typeface="Arial" panose="020B0604020202020204" pitchFamily="34" charset="0"/>
              <a:buChar char="•"/>
            </a:pPr>
            <a:r>
              <a:rPr lang="en-US" dirty="0"/>
              <a:t>Continue populating the TGbn SFD &amp; preparing PDTs</a:t>
            </a:r>
          </a:p>
          <a:p>
            <a:pPr>
              <a:buFont typeface="Arial" panose="020B0604020202020204" pitchFamily="34" charset="0"/>
              <a:buChar char="•"/>
            </a:pPr>
            <a:r>
              <a:rPr lang="en-US" dirty="0"/>
              <a:t>Instruct the TGbn Editor to create TGbn D0.2</a:t>
            </a:r>
          </a:p>
          <a:p>
            <a:endParaRPr lang="en-US" dirty="0"/>
          </a:p>
        </p:txBody>
      </p:sp>
      <p:sp>
        <p:nvSpPr>
          <p:cNvPr id="4" name="Slide Number Placeholder 3">
            <a:extLst>
              <a:ext uri="{FF2B5EF4-FFF2-40B4-BE49-F238E27FC236}">
                <a16:creationId xmlns:a16="http://schemas.microsoft.com/office/drawing/2014/main" id="{90530647-245E-62BB-3EAF-8127E22EFA0B}"/>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FFA8DA9B-F5A8-8327-07D2-4567D68D040C}"/>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9BF5D2-C1CF-FB7E-CB6E-42CD389C2BA9}"/>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13062721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212A6BB2-4B05-0BD7-1713-E009B8C95C29}"/>
              </a:ext>
            </a:extLst>
          </p:cNvPr>
          <p:cNvSpPr>
            <a:spLocks noGrp="1"/>
          </p:cNvSpPr>
          <p:nvPr>
            <p:ph idx="1"/>
          </p:nvPr>
        </p:nvSpPr>
        <p:spPr/>
        <p:txBody>
          <a:bodyPr/>
          <a:lstStyle/>
          <a:p>
            <a:r>
              <a:rPr lang="en-US"/>
              <a:t>None</a:t>
            </a:r>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November 2024 meeting, and conf calls</a:t>
            </a:r>
          </a:p>
          <a:p>
            <a:pPr>
              <a:buFont typeface="Arial" panose="020B0604020202020204" pitchFamily="34" charset="0"/>
              <a:buChar char="•"/>
            </a:pPr>
            <a:r>
              <a:rPr lang="en-US" sz="1800" dirty="0"/>
              <a:t>Approve TGbn minutes from November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March 2025</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AM2 (10:30-12:30)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November 2024 meeting, and conf calls</a:t>
            </a:r>
          </a:p>
          <a:p>
            <a:pPr lvl="1">
              <a:lnSpc>
                <a:spcPct val="80000"/>
              </a:lnSpc>
              <a:buFont typeface="Arial" panose="020B0604020202020204" pitchFamily="34" charset="0"/>
              <a:buChar char="•"/>
            </a:pPr>
            <a:r>
              <a:rPr lang="en-US" altLang="en-US" sz="1000" dirty="0"/>
              <a:t>Approve TGbn minutes from November 2024 meeting</a:t>
            </a:r>
          </a:p>
          <a:p>
            <a:pPr lvl="1">
              <a:lnSpc>
                <a:spcPct val="80000"/>
              </a:lnSpc>
              <a:buFont typeface="Arial" panose="020B0604020202020204" pitchFamily="34" charset="0"/>
              <a:buChar char="•"/>
            </a:pPr>
            <a:r>
              <a:rPr lang="en-US" altLang="en-US" sz="1000" dirty="0"/>
              <a:t>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Monday PM1 (13:30-15:30)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PM1 (13:30-15:30)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PM2 (16:00-18:00)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Wednesday AM1 (08:00-10:00)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Motions/straw polls/presentation of submissions</a:t>
            </a:r>
          </a:p>
          <a:p>
            <a:pPr lvl="1">
              <a:lnSpc>
                <a:spcPct val="80000"/>
              </a:lnSpc>
              <a:buFont typeface="Arial" panose="020B0604020202020204" pitchFamily="34" charset="0"/>
              <a:buChar char="•"/>
            </a:pPr>
            <a:r>
              <a:rPr lang="en-US" altLang="en-US" sz="1000" dirty="0"/>
              <a:t>Recess</a:t>
            </a:r>
            <a:endParaRPr lang="en-US" altLang="en-US" sz="1050" dirty="0"/>
          </a:p>
          <a:p>
            <a:pPr>
              <a:lnSpc>
                <a:spcPct val="80000"/>
              </a:lnSpc>
              <a:buFont typeface="Arial" panose="020B0604020202020204" pitchFamily="34" charset="0"/>
              <a:buChar char="•"/>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Wednesday PM2 (16:00-18:00)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Thursday AM1 (08:00-10:00)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Thursday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kern="0" dirty="0"/>
              <a:t>Thursday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 Plan</a:t>
            </a:r>
          </a:p>
          <a:p>
            <a:pPr lvl="1">
              <a:lnSpc>
                <a:spcPct val="80000"/>
              </a:lnSpc>
              <a:buFont typeface="Arial" panose="020B0604020202020204" pitchFamily="34" charset="0"/>
              <a:buChar char="•"/>
            </a:pPr>
            <a:r>
              <a:rPr lang="en-US" altLang="en-US" sz="1000" dirty="0"/>
              <a:t>Goals for March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January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351386557"/>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Kobe, Japan</a:t>
            </a:r>
          </a:p>
          <a:p>
            <a:pPr algn="ctr">
              <a:lnSpc>
                <a:spcPct val="90000"/>
              </a:lnSpc>
              <a:buFontTx/>
              <a:buNone/>
            </a:pPr>
            <a:r>
              <a:rPr lang="en-US" sz="4000" dirty="0">
                <a:latin typeface="Arial" panose="020B0604020202020204" pitchFamily="34" charset="0"/>
              </a:rPr>
              <a:t>January 12-17,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3999525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1" i="1" u="sng" strike="noStrike" kern="1200" dirty="0">
                          <a:solidFill>
                            <a:srgbClr val="0070C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24/2030r8</a:t>
                      </a:r>
                      <a:endParaRPr lang="en-US" sz="800" b="1" i="1" u="sng" strike="noStrike" dirty="0">
                        <a:solidFill>
                          <a:srgbClr val="0070C0"/>
                        </a:solidFill>
                        <a:effectLst/>
                        <a:latin typeface="Times New Roman" panose="02020603050405020304" pitchFamily="18" charset="0"/>
                      </a:endParaRPr>
                    </a:p>
                  </a:txBody>
                  <a:tcPr marL="9525" marR="9525" anchor="ctr"/>
                </a:tc>
                <a:tc>
                  <a:txBody>
                    <a:bodyPr/>
                    <a:lstStyle/>
                    <a:p>
                      <a:pPr algn="l"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PDT-MAC-Coordinated-Beamforming</a:t>
                      </a:r>
                      <a:endParaRPr lang="en-US" sz="800" b="1" i="1"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Jason Y. Guo</a:t>
                      </a:r>
                      <a:endParaRPr lang="en-US" sz="800" b="1" i="1"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US" sz="800" b="1" i="1"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CBF-MAC</a:t>
                      </a:r>
                      <a:endParaRPr lang="en-US" sz="800" b="1" i="1"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Joint</a:t>
                      </a:r>
                      <a:endParaRPr lang="en-US" sz="800" b="1" i="1"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1" i="1" u="sng" strike="noStrike" kern="1200" dirty="0">
                          <a:solidFill>
                            <a:srgbClr val="0070C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24/2028r3</a:t>
                      </a:r>
                      <a:endParaRPr lang="en-US" sz="800" b="1" i="1"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PDT-Joint-Sounding procedure</a:t>
                      </a:r>
                      <a:endParaRPr lang="en-US" sz="800" b="1" i="1"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Youwei Chen</a:t>
                      </a:r>
                      <a:endParaRPr lang="en-US" sz="800" b="1" i="1"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US" sz="800" b="1" i="1"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Sounding</a:t>
                      </a:r>
                      <a:endParaRPr lang="en-US" sz="800" b="1" i="1"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Joint</a:t>
                      </a:r>
                      <a:endParaRPr lang="en-US" sz="800" b="1" i="1"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kern="1200" dirty="0">
                          <a:solidFill>
                            <a:srgbClr val="FF000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24/2010r0</a:t>
                      </a:r>
                      <a:endParaRPr lang="en-US" sz="800" b="0" i="0" u="sng"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PDT-PHY- Nominal Packet Padding Selection</a:t>
                      </a:r>
                      <a:endParaRPr lang="en-US"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Mengshi Hu</a:t>
                      </a:r>
                      <a:endParaRPr lang="en-US"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Post-D0.1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Nominal packet padding selection</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24/2013r0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PDT-Joint-PICS</a:t>
                      </a:r>
                      <a:endParaRPr lang="en-US"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Edward Au</a:t>
                      </a:r>
                      <a:endParaRPr lang="en-US"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Post-D0.1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PICS (Annex B)</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1" i="1" u="sng" strike="noStrike" kern="1200" dirty="0">
                          <a:solidFill>
                            <a:srgbClr val="0070C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24/2029r1</a:t>
                      </a:r>
                      <a:endParaRPr lang="en-US" sz="800" b="1" i="1"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PDT-Joint-MIB</a:t>
                      </a:r>
                      <a:endParaRPr lang="en-US" sz="800" b="1" i="1"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Li Quan</a:t>
                      </a:r>
                      <a:endParaRPr lang="en-US" sz="800" b="1" i="1"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US" sz="800" b="1" i="1"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MIB (Annex C)</a:t>
                      </a:r>
                      <a:endParaRPr lang="en-US" sz="800" b="1" i="1"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Joint</a:t>
                      </a:r>
                      <a:endParaRPr lang="en-US" sz="800" b="1" i="1"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1" i="1" u="sng" strike="noStrike" kern="1200" dirty="0">
                          <a:solidFill>
                            <a:srgbClr val="0070C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24/2133r4</a:t>
                      </a:r>
                      <a:endParaRPr lang="en-US" sz="800" b="1" i="1"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PDT Joint Trigger Frame</a:t>
                      </a:r>
                      <a:endParaRPr lang="en-US" sz="800" b="1" i="1"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Alice Chen</a:t>
                      </a:r>
                      <a:endParaRPr lang="en-US" sz="800" b="1" i="1"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US" sz="800" b="1" i="1"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Trigger</a:t>
                      </a:r>
                      <a:endParaRPr lang="en-US" sz="800" b="1" i="1"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Joint</a:t>
                      </a:r>
                      <a:endParaRPr lang="en-US" sz="800" b="1" i="1"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1" i="1" u="sng" strike="noStrike" kern="1200" dirty="0">
                          <a:solidFill>
                            <a:srgbClr val="0070C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24/2026r4</a:t>
                      </a:r>
                      <a:endParaRPr lang="en-US" sz="800" b="1" i="1"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PDT-Joint-MLME-SAP</a:t>
                      </a:r>
                      <a:endParaRPr lang="en-US" sz="800" b="1" i="1"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Yan Li</a:t>
                      </a:r>
                      <a:endParaRPr lang="en-US" sz="800" b="1" i="1"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US" sz="800" b="1" i="1"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MLME SAP</a:t>
                      </a:r>
                      <a:endParaRPr lang="en-US" sz="800" b="1" i="1"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Joint</a:t>
                      </a:r>
                      <a:endParaRPr lang="en-US" sz="800" b="1" i="1"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1" i="1" u="sng" strike="noStrike" kern="1200" dirty="0">
                          <a:solidFill>
                            <a:srgbClr val="0070C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24/1881r7</a:t>
                      </a:r>
                      <a:endParaRPr lang="en-GB" sz="800" b="1" i="1"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PDT-MAC-Seamless-Roaming</a:t>
                      </a:r>
                      <a:endParaRPr lang="en-GB" sz="800" b="1" i="1"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Duncan Ho</a:t>
                      </a:r>
                      <a:endParaRPr lang="en-GB" sz="800" b="1" i="1" u="none" strike="noStrike" dirty="0">
                        <a:solidFill>
                          <a:srgbClr val="0070C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1" u="none" strike="noStrike" dirty="0">
                          <a:solidFill>
                            <a:srgbClr val="0070C0"/>
                          </a:solidFill>
                          <a:effectLst/>
                          <a:latin typeface="Times New Roman" panose="02020603050405020304" pitchFamily="18" charset="0"/>
                        </a:rPr>
                        <a:t>Approved</a:t>
                      </a:r>
                    </a:p>
                  </a:txBody>
                  <a:tcPr marL="9525" marR="9525" marT="9525" marB="0" anchor="ctr"/>
                </a:tc>
                <a:tc>
                  <a:txBody>
                    <a:bodyPr/>
                    <a:lstStyle/>
                    <a:p>
                      <a:pPr algn="ctr"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Roaming</a:t>
                      </a:r>
                      <a:endParaRPr lang="en-GB" sz="800" b="1" i="1"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1"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1" i="1" u="sng" strike="noStrike" kern="1200" dirty="0">
                          <a:solidFill>
                            <a:srgbClr val="0070C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24/2016r3</a:t>
                      </a:r>
                      <a:endParaRPr lang="en-GB" sz="800" b="1" i="1"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PDT MAC power save</a:t>
                      </a:r>
                      <a:endParaRPr lang="en-GB" sz="800" b="1" i="1"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Liwen Chu</a:t>
                      </a:r>
                      <a:endParaRPr lang="en-GB" sz="800" b="1" i="1" u="none" strike="noStrike">
                        <a:solidFill>
                          <a:srgbClr val="0070C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1" u="none" strike="noStrike" dirty="0">
                          <a:solidFill>
                            <a:srgbClr val="0070C0"/>
                          </a:solidFill>
                          <a:effectLst/>
                          <a:latin typeface="Times New Roman" panose="02020603050405020304" pitchFamily="18" charset="0"/>
                        </a:rPr>
                        <a:t>Approved</a:t>
                      </a:r>
                      <a:endParaRPr lang="en-US" sz="800" b="1" i="1"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Power Save</a:t>
                      </a:r>
                      <a:endParaRPr lang="en-GB" sz="800" b="1" i="1"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1"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1" i="1" u="sng" strike="noStrike" kern="1200" dirty="0">
                          <a:solidFill>
                            <a:srgbClr val="0070C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24/1762r23</a:t>
                      </a:r>
                      <a:endParaRPr lang="en-GB" sz="800" b="1" i="1"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PDT-MAC-NPCA</a:t>
                      </a:r>
                      <a:endParaRPr lang="en-GB" sz="800" b="1" i="1"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Matthew Fischer</a:t>
                      </a:r>
                      <a:endParaRPr lang="en-GB" sz="800" b="1" i="1"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NPCA</a:t>
                      </a:r>
                      <a:endParaRPr lang="en-GB" sz="800" b="1" i="1"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1"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1" u="sng" strike="noStrike" kern="1200" dirty="0">
                          <a:solidFill>
                            <a:srgbClr val="0070C0"/>
                          </a:solidFill>
                          <a:effectLst/>
                          <a:latin typeface="Times New Roman" panose="02020603050405020304" pitchFamily="18" charset="0"/>
                          <a:ea typeface="MS Gothic" panose="020B0609070205080204" pitchFamily="49" charset="-128"/>
                          <a:cs typeface="+mn-cs"/>
                          <a:hlinkClick r:id="rId11">
                            <a:extLst>
                              <a:ext uri="{A12FA001-AC4F-418D-AE19-62706E023703}">
                                <ahyp:hlinkClr xmlns:ahyp="http://schemas.microsoft.com/office/drawing/2018/hyperlinkcolor" val="tx"/>
                              </a:ext>
                            </a:extLst>
                          </a:hlinkClick>
                        </a:rPr>
                        <a:t>24/2022r2</a:t>
                      </a:r>
                      <a:endParaRPr lang="en-GB" sz="800" b="1" i="1" u="sng" strike="noStrike" kern="1200" dirty="0">
                        <a:solidFill>
                          <a:srgbClr val="0070C0"/>
                        </a:solidFill>
                        <a:effectLst/>
                        <a:latin typeface="Times New Roman" panose="02020603050405020304" pitchFamily="18" charset="0"/>
                        <a:ea typeface="MS Gothic" panose="020B0609070205080204" pitchFamily="49" charset="-128"/>
                        <a:cs typeface="+mn-cs"/>
                      </a:endParaRPr>
                    </a:p>
                  </a:txBody>
                  <a:tcPr marL="85725" marR="9525" marT="9525" marB="0" anchor="ctr"/>
                </a:tc>
                <a:tc>
                  <a:txBody>
                    <a:bodyPr/>
                    <a:lstStyle/>
                    <a:p>
                      <a:pPr algn="l"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PDT MAC BSR Enhancement</a:t>
                      </a:r>
                      <a:endParaRPr lang="en-GB" sz="800" b="1" i="1"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Frank Hsu</a:t>
                      </a:r>
                      <a:endParaRPr lang="en-GB" sz="800" b="1" i="1"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p>
                  </a:txBody>
                  <a:tcPr marL="9525" marR="9525" marT="9525" marB="0" anchor="ctr"/>
                </a:tc>
                <a:tc>
                  <a:txBody>
                    <a:bodyPr/>
                    <a:lstStyle/>
                    <a:p>
                      <a:pPr algn="ctr"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Enhanced BSR</a:t>
                      </a:r>
                      <a:endParaRPr lang="en-GB" sz="800" b="1" i="1"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1"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1" i="1" u="sng" strike="noStrike" kern="1200" dirty="0">
                          <a:solidFill>
                            <a:srgbClr val="0070C0"/>
                          </a:solidFill>
                          <a:effectLst/>
                          <a:latin typeface="Times New Roman" panose="02020603050405020304" pitchFamily="18" charset="0"/>
                          <a:ea typeface="MS Gothic" panose="020B0609070205080204" pitchFamily="49" charset="-128"/>
                          <a:hlinkClick r:id="rId12">
                            <a:extLst>
                              <a:ext uri="{A12FA001-AC4F-418D-AE19-62706E023703}">
                                <ahyp:hlinkClr xmlns:ahyp="http://schemas.microsoft.com/office/drawing/2018/hyperlinkcolor" val="tx"/>
                              </a:ext>
                            </a:extLst>
                          </a:hlinkClick>
                        </a:rPr>
                        <a:t>24/2049r6</a:t>
                      </a:r>
                      <a:endParaRPr lang="en-GB" sz="800" b="1" i="1"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1" i="1" u="none" strike="noStrike" kern="1200">
                          <a:solidFill>
                            <a:srgbClr val="0070C0"/>
                          </a:solidFill>
                          <a:effectLst/>
                          <a:latin typeface="Times New Roman" panose="02020603050405020304" pitchFamily="18" charset="0"/>
                          <a:ea typeface="MS Gothic" panose="020B0609070205080204" pitchFamily="49" charset="-128"/>
                        </a:rPr>
                        <a:t>PDT MAC M-AP Coordination Framework</a:t>
                      </a:r>
                      <a:endParaRPr lang="en-US" sz="800" b="1" i="1"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Arik Klein</a:t>
                      </a:r>
                      <a:endParaRPr lang="en-GB" sz="800" b="1" i="1"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p>
                  </a:txBody>
                  <a:tcPr marL="9525" marR="9525" marT="9525" marB="0" anchor="ctr"/>
                </a:tc>
                <a:tc>
                  <a:txBody>
                    <a:bodyPr/>
                    <a:lstStyle/>
                    <a:p>
                      <a:pPr algn="ctr"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MAP Framework</a:t>
                      </a:r>
                      <a:endParaRPr lang="en-GB" sz="800" b="1" i="1"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1"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1" i="1" u="sng" strike="noStrike" kern="1200" dirty="0">
                          <a:solidFill>
                            <a:srgbClr val="0070C0"/>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24/2031r5</a:t>
                      </a:r>
                      <a:endParaRPr lang="en-GB" sz="800" b="1" i="1"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PDT-MAC-Coordinated-Spatial-Reuse</a:t>
                      </a:r>
                      <a:endParaRPr lang="en-GB" sz="800" b="1" i="1"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Jason Yuchen Guo</a:t>
                      </a:r>
                      <a:endParaRPr lang="en-GB" sz="800" b="1" i="1"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p>
                  </a:txBody>
                  <a:tcPr marL="9525" marR="9525" marT="9525" marB="0" anchor="ctr"/>
                </a:tc>
                <a:tc>
                  <a:txBody>
                    <a:bodyPr/>
                    <a:lstStyle/>
                    <a:p>
                      <a:pPr algn="ctr"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C-SR</a:t>
                      </a:r>
                      <a:endParaRPr lang="en-GB" sz="800" b="1" i="1"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1"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1" i="1" u="sng" strike="noStrike" kern="1200" dirty="0">
                          <a:solidFill>
                            <a:srgbClr val="0070C0"/>
                          </a:solidFill>
                          <a:effectLst/>
                          <a:latin typeface="Times New Roman" panose="02020603050405020304" pitchFamily="18" charset="0"/>
                          <a:ea typeface="MS Gothic" panose="020B0609070205080204" pitchFamily="49" charset="-128"/>
                          <a:hlinkClick r:id="rId14">
                            <a:extLst>
                              <a:ext uri="{A12FA001-AC4F-418D-AE19-62706E023703}">
                                <ahyp:hlinkClr xmlns:ahyp="http://schemas.microsoft.com/office/drawing/2018/hyperlinkcolor" val="tx"/>
                              </a:ext>
                            </a:extLst>
                          </a:hlinkClick>
                        </a:rPr>
                        <a:t>24/1961r4</a:t>
                      </a:r>
                      <a:endParaRPr lang="en-GB" sz="800" b="1" i="1"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PDT-MAC-C-TDMA</a:t>
                      </a:r>
                      <a:endParaRPr lang="en-GB" sz="800" b="1" i="1"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Sanket Kalamkar</a:t>
                      </a:r>
                      <a:endParaRPr lang="en-GB" sz="800" b="1" i="1"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p>
                  </a:txBody>
                  <a:tcPr marL="9525" marR="9525" marT="9525" marB="0" anchor="ctr"/>
                </a:tc>
                <a:tc>
                  <a:txBody>
                    <a:bodyPr/>
                    <a:lstStyle/>
                    <a:p>
                      <a:pPr algn="ctr"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C-TDMA</a:t>
                      </a:r>
                      <a:endParaRPr lang="en-GB" sz="800" b="1" i="1"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1"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1" i="1" u="sng" strike="noStrike" kern="1200" dirty="0">
                          <a:solidFill>
                            <a:srgbClr val="0070C0"/>
                          </a:solidFill>
                          <a:effectLst/>
                          <a:latin typeface="Times New Roman" panose="02020603050405020304" pitchFamily="18" charset="0"/>
                          <a:ea typeface="MS Gothic" panose="020B0609070205080204" pitchFamily="49" charset="-128"/>
                          <a:hlinkClick r:id="rId15">
                            <a:extLst>
                              <a:ext uri="{A12FA001-AC4F-418D-AE19-62706E023703}">
                                <ahyp:hlinkClr xmlns:ahyp="http://schemas.microsoft.com/office/drawing/2018/hyperlinkcolor" val="tx"/>
                              </a:ext>
                            </a:extLst>
                          </a:hlinkClick>
                        </a:rPr>
                        <a:t>24/1966r2</a:t>
                      </a:r>
                      <a:endParaRPr lang="en-GB" sz="800" b="1" i="1"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PDT MAC CRTWT</a:t>
                      </a:r>
                      <a:endParaRPr lang="en-GB" sz="800" b="1" i="1"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Giovanni Chisci</a:t>
                      </a:r>
                      <a:endParaRPr lang="en-GB" sz="800" b="1" i="1"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C-RTWT</a:t>
                      </a:r>
                      <a:endParaRPr lang="en-GB" sz="800" b="1" i="1"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1"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B49350-888D-D117-FB82-946217961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E58B12-48EF-AB52-AEBE-3BE89B8111C7}"/>
              </a:ext>
            </a:extLst>
          </p:cNvPr>
          <p:cNvSpPr>
            <a:spLocks noGrp="1"/>
          </p:cNvSpPr>
          <p:nvPr>
            <p:ph type="title"/>
          </p:nvPr>
        </p:nvSpPr>
        <p:spPr/>
        <p:txBody>
          <a:bodyPr/>
          <a:lstStyle/>
          <a:p>
            <a:r>
              <a:rPr lang="en-US" dirty="0"/>
              <a:t>PDT Submissions List 2</a:t>
            </a:r>
          </a:p>
        </p:txBody>
      </p:sp>
      <p:sp>
        <p:nvSpPr>
          <p:cNvPr id="3" name="Date Placeholder 2">
            <a:extLst>
              <a:ext uri="{FF2B5EF4-FFF2-40B4-BE49-F238E27FC236}">
                <a16:creationId xmlns:a16="http://schemas.microsoft.com/office/drawing/2014/main" id="{9B8DCCC3-41F1-D003-9BFE-BA8B1DC5F85A}"/>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80BDB16-C554-E263-92F3-73C08DCA227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6E743F4-E676-2780-A005-9796E9CFF211}"/>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1304F6B3-0D5B-2F46-FD3D-1CE809503558}"/>
              </a:ext>
            </a:extLst>
          </p:cNvPr>
          <p:cNvGraphicFramePr>
            <a:graphicFrameLocks noGrp="1"/>
          </p:cNvGraphicFramePr>
          <p:nvPr>
            <p:extLst>
              <p:ext uri="{D42A27DB-BD31-4B8C-83A1-F6EECF244321}">
                <p14:modId xmlns:p14="http://schemas.microsoft.com/office/powerpoint/2010/main" val="4279909563"/>
              </p:ext>
            </p:extLst>
          </p:nvPr>
        </p:nvGraphicFramePr>
        <p:xfrm>
          <a:off x="851217" y="1587465"/>
          <a:ext cx="7736268" cy="417234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1" i="1" u="sng" strike="noStrike" kern="1200" dirty="0">
                          <a:solidFill>
                            <a:srgbClr val="0070C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24/2040r9</a:t>
                      </a:r>
                      <a:endParaRPr lang="en-GB" sz="800" b="1" i="1"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PDT MAC Coexistence</a:t>
                      </a:r>
                      <a:endParaRPr lang="en-GB" sz="800" b="1" i="1"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Laurent Cariou</a:t>
                      </a:r>
                      <a:endParaRPr lang="en-GB" sz="800" b="1" i="1"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p>
                  </a:txBody>
                  <a:tcPr marL="9525" marR="9525" marT="9525" marB="0" anchor="ctr"/>
                </a:tc>
                <a:tc>
                  <a:txBody>
                    <a:bodyPr/>
                    <a:lstStyle/>
                    <a:p>
                      <a:pPr algn="ctr"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Coexistence</a:t>
                      </a:r>
                      <a:endParaRPr lang="en-GB" sz="800" b="1" i="1"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1"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1" i="1" u="sng" strike="noStrike" kern="1200" dirty="0">
                          <a:solidFill>
                            <a:srgbClr val="0070C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24/2056r1</a:t>
                      </a:r>
                      <a:endParaRPr lang="en-GB" sz="800" b="1" i="1"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PDT-MAC-TWT SP Management</a:t>
                      </a:r>
                      <a:endParaRPr lang="en-GB" sz="800" b="1" i="1"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Muhammad K. Haider</a:t>
                      </a:r>
                      <a:endParaRPr lang="en-GB" sz="800" b="1" i="1" u="none" strike="noStrike">
                        <a:solidFill>
                          <a:srgbClr val="0070C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1" u="none" strike="noStrike" dirty="0">
                          <a:solidFill>
                            <a:srgbClr val="0070C0"/>
                          </a:solidFill>
                          <a:effectLst/>
                          <a:latin typeface="Times New Roman" panose="02020603050405020304" pitchFamily="18" charset="0"/>
                        </a:rPr>
                        <a:t>Approved</a:t>
                      </a:r>
                    </a:p>
                  </a:txBody>
                  <a:tcPr marL="9525" marR="9525" marT="9525" marB="0" anchor="ctr"/>
                </a:tc>
                <a:tc>
                  <a:txBody>
                    <a:bodyPr/>
                    <a:lstStyle/>
                    <a:p>
                      <a:pPr algn="ctr"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TWT SP management</a:t>
                      </a:r>
                      <a:endParaRPr lang="en-GB" sz="800" b="1" i="1"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1"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24/2069r1</a:t>
                      </a:r>
                      <a:endParaRPr lang="en-GB" sz="800" b="1" i="1"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1" i="1" u="none" strike="noStrike" kern="1200">
                          <a:solidFill>
                            <a:srgbClr val="0070C0"/>
                          </a:solidFill>
                          <a:effectLst/>
                          <a:latin typeface="Times New Roman" panose="02020603050405020304" pitchFamily="18" charset="0"/>
                          <a:ea typeface="MS Gothic" panose="020B0609070205080204" pitchFamily="49" charset="-128"/>
                        </a:rPr>
                        <a:t>PDT MAC UHR MAC Capabilities In UHR Caps IE</a:t>
                      </a:r>
                      <a:endParaRPr lang="en-US" sz="800" b="1" i="1"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Ming Gan</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US" sz="800" b="1" i="1"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UHR MAC Caps</a:t>
                      </a:r>
                      <a:endParaRPr lang="en-GB" sz="800" b="1" i="1"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1"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24/2068r1</a:t>
                      </a:r>
                      <a:endParaRPr lang="en-GB" sz="800" b="1" i="1"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PDT MAC UHR MAC Operation Element</a:t>
                      </a:r>
                      <a:endParaRPr lang="en-GB" sz="800" b="1" i="1"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Ming Gan</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US" sz="800" b="1" i="1"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UHR Op. IE</a:t>
                      </a:r>
                      <a:endParaRPr lang="en-GB" sz="800" b="1" i="1"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1"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24/2067r2</a:t>
                      </a:r>
                      <a:endParaRPr lang="en-GB" sz="800" b="1" i="1"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PDT MAC UHR BSS Operation</a:t>
                      </a:r>
                      <a:endParaRPr lang="en-GB" sz="800" b="1" i="1"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Ming Gan</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US" sz="800" b="1" i="1"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UHR BSS Op.</a:t>
                      </a:r>
                      <a:endParaRPr lang="en-GB" sz="800" b="1" i="1"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1"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1" i="1" u="sng" strike="noStrike" kern="1200" dirty="0">
                          <a:solidFill>
                            <a:srgbClr val="0070C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24/2020r0</a:t>
                      </a:r>
                      <a:endParaRPr lang="en-GB" sz="800" b="1" i="1"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1" i="1" u="none" strike="noStrike" kern="1200">
                          <a:solidFill>
                            <a:srgbClr val="0070C0"/>
                          </a:solidFill>
                          <a:effectLst/>
                          <a:latin typeface="Times New Roman" panose="02020603050405020304" pitchFamily="18" charset="0"/>
                          <a:ea typeface="MS Gothic" panose="020B0609070205080204" pitchFamily="49" charset="-128"/>
                        </a:rPr>
                        <a:t>PDT for UHR MAC Introduction section</a:t>
                      </a:r>
                      <a:endParaRPr lang="en-US" sz="800" b="1" i="1"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George Cherian</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p>
                  </a:txBody>
                  <a:tcPr marL="9525" marR="9525" marT="9525" marB="0" anchor="ctr"/>
                </a:tc>
                <a:tc>
                  <a:txBody>
                    <a:bodyPr/>
                    <a:lstStyle/>
                    <a:p>
                      <a:pPr algn="ctr"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Introduction to UHR MAC</a:t>
                      </a:r>
                      <a:endParaRPr lang="en-GB" sz="800" b="1" i="1"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1"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24/2066r1</a:t>
                      </a:r>
                      <a:endParaRPr lang="en-GB" sz="800" b="1" i="1"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PDT MAC Acknolwedgement Procedure</a:t>
                      </a:r>
                      <a:endParaRPr lang="en-GB" sz="800" b="1" i="1"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Ming Gan</a:t>
                      </a:r>
                      <a:endParaRPr lang="en-GB" sz="800" b="1" i="1"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US" sz="800" b="1" i="1"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Acknolwedgement Procedure</a:t>
                      </a:r>
                      <a:endParaRPr lang="en-GB" sz="800" b="1" i="1"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1"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1" i="1" u="sng" strike="noStrike" kern="1200" dirty="0">
                          <a:solidFill>
                            <a:srgbClr val="0070C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24/2007r3</a:t>
                      </a:r>
                      <a:endParaRPr lang="en-GB" sz="800" b="1" i="1"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PDT-MAC-p-edca</a:t>
                      </a:r>
                      <a:endParaRPr lang="en-GB" sz="800" b="1" i="1"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Dmitry Akhmetov</a:t>
                      </a:r>
                      <a:endParaRPr lang="en-GB" sz="800" b="1" i="1"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p>
                  </a:txBody>
                  <a:tcPr marL="9525" marR="9525" marT="9525" marB="0" anchor="ctr"/>
                </a:tc>
                <a:tc>
                  <a:txBody>
                    <a:bodyPr/>
                    <a:lstStyle/>
                    <a:p>
                      <a:pPr algn="ctr"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Prioritized EDCA</a:t>
                      </a:r>
                      <a:endParaRPr lang="en-GB" sz="800" b="1" i="1"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1"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1" i="1" u="sng" strike="noStrike" dirty="0">
                          <a:solidFill>
                            <a:srgbClr val="0070C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24/0088r3</a:t>
                      </a:r>
                      <a:endParaRPr lang="en-GB" sz="800" b="1" i="1"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PDT MAC P2P</a:t>
                      </a:r>
                      <a:endParaRPr lang="en-GB" sz="800" b="1" i="1"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Rubayet Shafin</a:t>
                      </a:r>
                      <a:endParaRPr lang="en-GB" sz="800" b="1" i="1"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p>
                  </a:txBody>
                  <a:tcPr marL="9525" marR="9525" marT="9525" marB="0" anchor="ctr"/>
                </a:tc>
                <a:tc>
                  <a:txBody>
                    <a:bodyPr/>
                    <a:lstStyle/>
                    <a:p>
                      <a:pPr algn="ctr"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P2P</a:t>
                      </a:r>
                      <a:endParaRPr lang="en-GB" sz="800" b="1" i="1"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1"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1" i="1" u="none" strike="noStrike" dirty="0">
                          <a:solidFill>
                            <a:srgbClr val="0070C0"/>
                          </a:solidFill>
                          <a:effectLst/>
                          <a:latin typeface="Times New Roman" panose="02020603050405020304" pitchFamily="18" charset="0"/>
                          <a:hlinkClick r:id="rId7">
                            <a:extLst>
                              <a:ext uri="{A12FA001-AC4F-418D-AE19-62706E023703}">
                                <ahyp:hlinkClr xmlns:ahyp="http://schemas.microsoft.com/office/drawing/2018/hyperlinkcolor" val="tx"/>
                              </a:ext>
                            </a:extLst>
                          </a:hlinkClick>
                        </a:rPr>
                        <a:t>25/0102r2</a:t>
                      </a:r>
                      <a:endParaRPr lang="en-GB" sz="800" b="1" i="1"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PDT-MAC-MLME-for-MAPC</a:t>
                      </a:r>
                      <a:endParaRPr lang="en-GB" sz="800" b="1" i="1"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Brian Hart</a:t>
                      </a:r>
                      <a:endParaRPr lang="en-GB" sz="800" b="1" i="1"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p>
                  </a:txBody>
                  <a:tcPr marL="9525" marR="9525" marT="9525" marB="0" anchor="ctr"/>
                </a:tc>
                <a:tc>
                  <a:txBody>
                    <a:bodyPr/>
                    <a:lstStyle/>
                    <a:p>
                      <a:pPr algn="ctr"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MLME / MAPC</a:t>
                      </a:r>
                      <a:endParaRPr lang="en-GB" sz="800" b="1" i="1"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1"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1" u="sng" strike="noStrike" dirty="0">
                          <a:solidFill>
                            <a:srgbClr val="0070C0"/>
                          </a:solidFill>
                          <a:effectLst/>
                          <a:latin typeface="Times New Roman" panose="02020603050405020304" pitchFamily="18" charset="0"/>
                          <a:hlinkClick r:id="rId8">
                            <a:extLst>
                              <a:ext uri="{A12FA001-AC4F-418D-AE19-62706E023703}">
                                <ahyp:hlinkClr xmlns:ahyp="http://schemas.microsoft.com/office/drawing/2018/hyperlinkcolor" val="tx"/>
                              </a:ext>
                            </a:extLst>
                          </a:hlinkClick>
                        </a:rPr>
                        <a:t>24/1981r3</a:t>
                      </a:r>
                      <a:endParaRPr lang="en-GB" sz="800" b="1" i="1"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PDT ELR</a:t>
                      </a:r>
                    </a:p>
                  </a:txBody>
                  <a:tcPr marL="857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Lin Yang</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p>
                  </a:txBody>
                  <a:tcPr marL="9525" marR="9525" marT="9525" marB="0" anchor="ctr"/>
                </a:tc>
                <a:tc>
                  <a:txBody>
                    <a:bodyPr/>
                    <a:lstStyle/>
                    <a:p>
                      <a:pPr algn="ctr" fontAlgn="ctr"/>
                      <a:r>
                        <a:rPr lang="en-GB" sz="800" b="1" i="1" u="none" strike="noStrike">
                          <a:solidFill>
                            <a:srgbClr val="0070C0"/>
                          </a:solidFill>
                          <a:effectLst/>
                          <a:latin typeface="Times New Roman" panose="02020603050405020304" pitchFamily="18" charset="0"/>
                        </a:rPr>
                        <a:t>ELR</a:t>
                      </a:r>
                    </a:p>
                  </a:txBody>
                  <a:tcPr marL="9525" marR="9525" marT="9525" marB="0" anchor="ctr"/>
                </a:tc>
                <a:tc>
                  <a:txBody>
                    <a:bodyPr/>
                    <a:lstStyle/>
                    <a:p>
                      <a:pPr algn="ctr" fontAlgn="ctr"/>
                      <a:r>
                        <a:rPr lang="en-GB" sz="800" b="1" i="1" u="none" strike="noStrike">
                          <a:solidFill>
                            <a:srgbClr val="0070C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1" i="1" u="sng" strike="noStrike" kern="1200" dirty="0">
                          <a:solidFill>
                            <a:srgbClr val="0070C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24/2046r4</a:t>
                      </a:r>
                      <a:endParaRPr lang="en-GB" sz="800" b="1" i="1"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Draft Text on DRU</a:t>
                      </a:r>
                      <a:endParaRPr lang="en-GB" sz="800" b="1" i="1"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Jianhan Liu</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p>
                  </a:txBody>
                  <a:tcPr marL="9525" marR="9525" marT="9525" marB="0" anchor="ctr"/>
                </a:tc>
                <a:tc>
                  <a:txBody>
                    <a:bodyPr/>
                    <a:lstStyle/>
                    <a:p>
                      <a:pPr algn="ctr"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DRU</a:t>
                      </a:r>
                      <a:endParaRPr lang="en-GB" sz="800" b="1" i="1"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1"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14594874"/>
                  </a:ext>
                </a:extLst>
              </a:tr>
              <a:tr h="278505">
                <a:tc>
                  <a:txBody>
                    <a:bodyPr/>
                    <a:lstStyle/>
                    <a:p>
                      <a:pPr algn="ctr" fontAlgn="ctr"/>
                      <a:r>
                        <a:rPr lang="en-GB" sz="800" b="1" i="1" u="sng" strike="noStrike" kern="1200" dirty="0">
                          <a:solidFill>
                            <a:srgbClr val="0070C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24/1985r3</a:t>
                      </a:r>
                      <a:endParaRPr lang="en-GB" sz="800" b="1" i="1"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1" i="1" u="none" strike="noStrike" kern="1200" dirty="0">
                          <a:solidFill>
                            <a:srgbClr val="0070C0"/>
                          </a:solidFill>
                          <a:effectLst/>
                          <a:latin typeface="Times New Roman" panose="02020603050405020304" pitchFamily="18" charset="0"/>
                          <a:ea typeface="MS Gothic" panose="020B0609070205080204" pitchFamily="49" charset="-128"/>
                        </a:rPr>
                        <a:t>PDT PHY Unequal Modulation (UEQM) and New MCS</a:t>
                      </a:r>
                      <a:endParaRPr lang="en-US" sz="800" b="1" i="1"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Rui Cao</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p>
                  </a:txBody>
                  <a:tcPr marL="9525" marR="9525" marT="9525" marB="0" anchor="ctr"/>
                </a:tc>
                <a:tc>
                  <a:txBody>
                    <a:bodyPr/>
                    <a:lstStyle/>
                    <a:p>
                      <a:pPr algn="ctr"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UEQM And New MCS</a:t>
                      </a:r>
                      <a:endParaRPr lang="en-GB" sz="800" b="1" i="1"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1"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1" i="1" u="sng" strike="noStrike" kern="1200" dirty="0">
                          <a:solidFill>
                            <a:srgbClr val="0070C0"/>
                          </a:solidFill>
                          <a:effectLst/>
                          <a:latin typeface="Times New Roman" panose="02020603050405020304" pitchFamily="18" charset="0"/>
                          <a:ea typeface="MS Gothic" panose="020B0609070205080204" pitchFamily="49" charset="-128"/>
                          <a:hlinkClick r:id="rId11">
                            <a:extLst>
                              <a:ext uri="{A12FA001-AC4F-418D-AE19-62706E023703}">
                                <ahyp:hlinkClr xmlns:ahyp="http://schemas.microsoft.com/office/drawing/2018/hyperlinkcolor" val="tx"/>
                              </a:ext>
                            </a:extLst>
                          </a:hlinkClick>
                        </a:rPr>
                        <a:t>24/1992r3</a:t>
                      </a:r>
                      <a:endParaRPr lang="en-GB" sz="800" b="1" i="1"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1" i="1" u="none" strike="noStrike" kern="1200">
                          <a:solidFill>
                            <a:srgbClr val="0070C0"/>
                          </a:solidFill>
                          <a:effectLst/>
                          <a:latin typeface="Times New Roman" panose="02020603050405020304" pitchFamily="18" charset="0"/>
                          <a:ea typeface="MS Gothic" panose="020B0609070205080204" pitchFamily="49" charset="-128"/>
                        </a:rPr>
                        <a:t>PDT PHY Longer LDPC Coding</a:t>
                      </a:r>
                      <a:endParaRPr lang="en-US" sz="800" b="1" i="1"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p>
                  </a:txBody>
                  <a:tcPr marL="9525" marR="9525" marT="9525" marB="0" anchor="ctr"/>
                </a:tc>
                <a:tc>
                  <a:txBody>
                    <a:bodyPr/>
                    <a:lstStyle/>
                    <a:p>
                      <a:pPr algn="ctr"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LDPC Enhancement</a:t>
                      </a:r>
                      <a:endParaRPr lang="en-GB" sz="800" b="1" i="1"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1"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bl>
          </a:graphicData>
        </a:graphic>
      </p:graphicFrame>
    </p:spTree>
    <p:extLst>
      <p:ext uri="{BB962C8B-B14F-4D97-AF65-F5344CB8AC3E}">
        <p14:creationId xmlns:p14="http://schemas.microsoft.com/office/powerpoint/2010/main" val="9781870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920D4F-9F71-B603-DC15-BB90ABCA20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977A92-510A-E52B-CD73-EBC9D04E64A8}"/>
              </a:ext>
            </a:extLst>
          </p:cNvPr>
          <p:cNvSpPr>
            <a:spLocks noGrp="1"/>
          </p:cNvSpPr>
          <p:nvPr>
            <p:ph type="title"/>
          </p:nvPr>
        </p:nvSpPr>
        <p:spPr/>
        <p:txBody>
          <a:bodyPr/>
          <a:lstStyle/>
          <a:p>
            <a:r>
              <a:rPr lang="en-US" dirty="0"/>
              <a:t>PDT Submissions List 3</a:t>
            </a:r>
          </a:p>
        </p:txBody>
      </p:sp>
      <p:sp>
        <p:nvSpPr>
          <p:cNvPr id="3" name="Date Placeholder 2">
            <a:extLst>
              <a:ext uri="{FF2B5EF4-FFF2-40B4-BE49-F238E27FC236}">
                <a16:creationId xmlns:a16="http://schemas.microsoft.com/office/drawing/2014/main" id="{C99DAA10-A7B0-5AC3-C163-EAA86C73B131}"/>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359C3F2-0F1A-0CD3-F7B0-C704DD6E4E2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F03CB1F-8044-FC9F-92EA-B7C9B3733632}"/>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92F21CFA-4599-EE05-0F03-DE9CEE3CAD8C}"/>
              </a:ext>
            </a:extLst>
          </p:cNvPr>
          <p:cNvGraphicFramePr>
            <a:graphicFrameLocks noGrp="1"/>
          </p:cNvGraphicFramePr>
          <p:nvPr>
            <p:extLst>
              <p:ext uri="{D42A27DB-BD31-4B8C-83A1-F6EECF244321}">
                <p14:modId xmlns:p14="http://schemas.microsoft.com/office/powerpoint/2010/main" val="45600047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24/2008r0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PDT-PHY-Interference-Mitigation</a:t>
                      </a:r>
                      <a:endParaRPr lang="en-GB" sz="800" b="0" i="0" u="none" strike="noStrike" dirty="0">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FF0000"/>
                          </a:solidFill>
                          <a:effectLst/>
                          <a:latin typeface="Times New Roman" panose="02020603050405020304" pitchFamily="18" charset="0"/>
                        </a:rPr>
                        <a:t>Shimi Shilo</a:t>
                      </a:r>
                    </a:p>
                  </a:txBody>
                  <a:tcPr marL="857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Interference Mitigation</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24/2006r2</a:t>
                      </a:r>
                      <a:endParaRPr lang="en-GB" sz="800" b="1" i="1"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PDT-PHY-Capabilities-Element</a:t>
                      </a:r>
                      <a:endParaRPr lang="en-GB" sz="800" b="1" i="1"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Eugene Baik</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p>
                  </a:txBody>
                  <a:tcPr marL="9525" marR="9525" marT="9525" marB="0" anchor="ctr"/>
                </a:tc>
                <a:tc>
                  <a:txBody>
                    <a:bodyPr/>
                    <a:lstStyle/>
                    <a:p>
                      <a:pPr algn="ctr" fontAlgn="ctr"/>
                      <a:r>
                        <a:rPr lang="en-US" sz="800" b="1" i="1" u="none" strike="noStrike" kern="1200">
                          <a:solidFill>
                            <a:srgbClr val="0070C0"/>
                          </a:solidFill>
                          <a:effectLst/>
                          <a:latin typeface="Times New Roman" panose="02020603050405020304" pitchFamily="18" charset="0"/>
                          <a:ea typeface="MS Gothic" panose="020B0609070205080204" pitchFamily="49" charset="-128"/>
                        </a:rPr>
                        <a:t>UHR PHY Capabilities in UHR Caps IE </a:t>
                      </a:r>
                      <a:endParaRPr lang="en-US" sz="800" b="1" i="1"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1"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1" i="1" u="sng" strike="noStrike" kern="1200" dirty="0">
                          <a:solidFill>
                            <a:srgbClr val="0070C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24/2005r1</a:t>
                      </a:r>
                      <a:endParaRPr lang="en-GB" sz="800" b="1" i="1"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PDT-PHY-Introduction</a:t>
                      </a:r>
                      <a:endParaRPr lang="en-GB" sz="800" b="1" i="1"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Bin Tian</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p>
                  </a:txBody>
                  <a:tcPr marL="9525" marR="9525" marT="9525" marB="0" anchor="ctr"/>
                </a:tc>
                <a:tc>
                  <a:txBody>
                    <a:bodyPr/>
                    <a:lstStyle/>
                    <a:p>
                      <a:pPr algn="ctr" fontAlgn="ctr"/>
                      <a:r>
                        <a:rPr lang="en-US" sz="800" b="1" i="1" u="none" strike="noStrike" kern="1200">
                          <a:solidFill>
                            <a:srgbClr val="0070C0"/>
                          </a:solidFill>
                          <a:effectLst/>
                          <a:latin typeface="Times New Roman" panose="02020603050405020304" pitchFamily="18" charset="0"/>
                          <a:ea typeface="MS Gothic" panose="020B0609070205080204" pitchFamily="49" charset="-128"/>
                        </a:rPr>
                        <a:t>Introduction to the UHR PHY</a:t>
                      </a:r>
                      <a:endParaRPr lang="en-US" sz="800" b="1" i="1"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1"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24/2027r1</a:t>
                      </a:r>
                      <a:endParaRPr lang="en-GB" sz="800" b="1" i="1"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kern="1200" dirty="0" err="1">
                          <a:solidFill>
                            <a:srgbClr val="0070C0"/>
                          </a:solidFill>
                          <a:effectLst/>
                          <a:latin typeface="Times New Roman" panose="02020603050405020304" pitchFamily="18" charset="0"/>
                          <a:ea typeface="MS Gothic" panose="020B0609070205080204" pitchFamily="49" charset="-128"/>
                        </a:rPr>
                        <a:t>pdt</a:t>
                      </a: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a:t>
                      </a:r>
                      <a:r>
                        <a:rPr lang="en-GB" sz="800" b="1" i="1" u="none" strike="noStrike" kern="1200" dirty="0" err="1">
                          <a:solidFill>
                            <a:srgbClr val="0070C0"/>
                          </a:solidFill>
                          <a:effectLst/>
                          <a:latin typeface="Times New Roman" panose="02020603050405020304" pitchFamily="18" charset="0"/>
                          <a:ea typeface="MS Gothic" panose="020B0609070205080204" pitchFamily="49" charset="-128"/>
                        </a:rPr>
                        <a:t>phy</a:t>
                      </a: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-service-interface</a:t>
                      </a:r>
                      <a:endParaRPr lang="en-GB" sz="800" b="1" i="1"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Bo Sun</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p>
                  </a:txBody>
                  <a:tcPr marL="9525" marR="9525" marT="9525" marB="0" anchor="ctr"/>
                </a:tc>
                <a:tc>
                  <a:txBody>
                    <a:bodyPr/>
                    <a:lstStyle/>
                    <a:p>
                      <a:pPr algn="ctr"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UHR PHY Service Interface</a:t>
                      </a:r>
                      <a:endParaRPr lang="en-GB" sz="800" b="1" i="1"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1"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1" i="1" u="sng" strike="noStrike" kern="1200" dirty="0">
                          <a:solidFill>
                            <a:srgbClr val="0070C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24/2135r0</a:t>
                      </a:r>
                      <a:endParaRPr lang="en-GB" sz="800" b="1" i="1"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PDT-PHY-Null Subcarriers</a:t>
                      </a:r>
                      <a:endParaRPr lang="en-GB" sz="800" b="1" i="1"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Bo Gong</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p>
                  </a:txBody>
                  <a:tcPr marL="9525" marR="9525" marT="9525" marB="0" anchor="ctr"/>
                </a:tc>
                <a:tc>
                  <a:txBody>
                    <a:bodyPr/>
                    <a:lstStyle/>
                    <a:p>
                      <a:pPr algn="ctr"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Null Subcarriers</a:t>
                      </a:r>
                      <a:endParaRPr lang="en-GB" sz="800" b="1" i="1"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1"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24/2034r1</a:t>
                      </a:r>
                      <a:endParaRPr lang="en-GB" sz="800" b="1" i="1"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PDT-PHY-Pilot Subcarriers</a:t>
                      </a:r>
                      <a:endParaRPr lang="en-GB" sz="800" b="1" i="1"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Chenchen Liu</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p>
                  </a:txBody>
                  <a:tcPr marL="9525" marR="9525" marT="9525" marB="0" anchor="ctr"/>
                </a:tc>
                <a:tc>
                  <a:txBody>
                    <a:bodyPr/>
                    <a:lstStyle/>
                    <a:p>
                      <a:pPr algn="ctr"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Pilot Subcarriers</a:t>
                      </a:r>
                      <a:endParaRPr lang="en-GB" sz="800" b="1" i="1"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1"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1" i="1" u="sng" strike="noStrike" kern="1200" dirty="0">
                          <a:solidFill>
                            <a:srgbClr val="0070C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24/2025r1</a:t>
                      </a:r>
                      <a:endParaRPr lang="en-GB" sz="800" b="1" i="1"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1" i="1" u="none" strike="noStrike" kern="1200">
                          <a:solidFill>
                            <a:srgbClr val="0070C0"/>
                          </a:solidFill>
                          <a:effectLst/>
                          <a:latin typeface="Times New Roman" panose="02020603050405020304" pitchFamily="18" charset="0"/>
                          <a:ea typeface="MS Gothic" panose="020B0609070205080204" pitchFamily="49" charset="-128"/>
                        </a:rPr>
                        <a:t>PDT PHY RU and MRU restrictions for 20 MHz operation</a:t>
                      </a:r>
                      <a:endParaRPr lang="en-US" sz="800" b="1" i="1"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dirty="0">
                          <a:solidFill>
                            <a:srgbClr val="0070C0"/>
                          </a:solidFill>
                          <a:effectLst/>
                          <a:latin typeface="Times New Roman" panose="02020603050405020304" pitchFamily="18" charset="0"/>
                        </a:rPr>
                        <a:t>Eunsung Park</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p>
                  </a:txBody>
                  <a:tcPr marL="9525" marR="9525" marT="9525" marB="0" anchor="ctr"/>
                </a:tc>
                <a:tc>
                  <a:txBody>
                    <a:bodyPr/>
                    <a:lstStyle/>
                    <a:p>
                      <a:pPr algn="ctr" fontAlgn="ctr"/>
                      <a:r>
                        <a:rPr lang="en-US" sz="800" b="1" i="1" u="none" strike="noStrike" kern="1200">
                          <a:solidFill>
                            <a:srgbClr val="0070C0"/>
                          </a:solidFill>
                          <a:effectLst/>
                          <a:latin typeface="Times New Roman" panose="02020603050405020304" pitchFamily="18" charset="0"/>
                          <a:ea typeface="MS Gothic" panose="020B0609070205080204" pitchFamily="49" charset="-128"/>
                        </a:rPr>
                        <a:t>RU/MRU Restrictions for 20MHz Operation</a:t>
                      </a:r>
                      <a:endParaRPr lang="en-US" sz="800" b="1" i="1"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1"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1" i="1" u="sng" strike="noStrike" kern="1200" dirty="0">
                          <a:solidFill>
                            <a:srgbClr val="0070C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24/2032r1</a:t>
                      </a:r>
                      <a:endParaRPr lang="en-GB" sz="800" b="1" i="1"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PDT-PHY-UHR PPDU Format</a:t>
                      </a:r>
                      <a:endParaRPr lang="en-GB" sz="800" b="1" i="1"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dirty="0">
                          <a:solidFill>
                            <a:srgbClr val="0070C0"/>
                          </a:solidFill>
                          <a:effectLst/>
                          <a:latin typeface="Times New Roman" panose="02020603050405020304" pitchFamily="18" charset="0"/>
                        </a:rPr>
                        <a:t>Dongguk Lim</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p>
                  </a:txBody>
                  <a:tcPr marL="9525" marR="9525" marT="9525" marB="0" anchor="ctr"/>
                </a:tc>
                <a:tc>
                  <a:txBody>
                    <a:bodyPr/>
                    <a:lstStyle/>
                    <a:p>
                      <a:pPr algn="ctr"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UHR PPDU Format</a:t>
                      </a:r>
                      <a:endParaRPr lang="en-GB" sz="800" b="1" i="1"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1"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1" i="1" u="sng" strike="noStrike" kern="1200" dirty="0">
                          <a:solidFill>
                            <a:srgbClr val="0070C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24/2017r0</a:t>
                      </a:r>
                      <a:endParaRPr lang="en-GB" sz="800" b="1" i="1"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PDT-PHY-Transmitter-Block-Diagram</a:t>
                      </a:r>
                      <a:endParaRPr lang="en-GB" sz="800" b="1" i="1"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dirty="0">
                          <a:solidFill>
                            <a:srgbClr val="0070C0"/>
                          </a:solidFill>
                          <a:effectLst/>
                          <a:latin typeface="Times New Roman" panose="02020603050405020304" pitchFamily="18" charset="0"/>
                        </a:rPr>
                        <a:t>Yusuke Asai</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p>
                  </a:txBody>
                  <a:tcPr marL="9525" marR="9525" marT="9525" marB="0" anchor="ctr"/>
                </a:tc>
                <a:tc>
                  <a:txBody>
                    <a:bodyPr/>
                    <a:lstStyle/>
                    <a:p>
                      <a:pPr algn="ctr"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Transmit Block Diagram</a:t>
                      </a:r>
                      <a:endParaRPr lang="en-GB" sz="800" b="1" i="1"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1"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1" i="1" u="sng" strike="noStrike" kern="1200" dirty="0">
                          <a:solidFill>
                            <a:srgbClr val="0070C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24/2023r3</a:t>
                      </a:r>
                      <a:endParaRPr lang="en-GB" sz="800" b="1" i="1"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1" i="1" u="none" strike="noStrike" kern="1200">
                          <a:solidFill>
                            <a:srgbClr val="0070C0"/>
                          </a:solidFill>
                          <a:effectLst/>
                          <a:latin typeface="Times New Roman" panose="02020603050405020304" pitchFamily="18" charset="0"/>
                          <a:ea typeface="MS Gothic" panose="020B0609070205080204" pitchFamily="49" charset="-128"/>
                        </a:rPr>
                        <a:t>PDT-PHY Overview of the PPDU encoding process</a:t>
                      </a:r>
                      <a:endParaRPr lang="en-US" sz="800" b="1" i="1"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Junghoon Suh</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p>
                  </a:txBody>
                  <a:tcPr marL="9525" marR="9525" marT="9525" marB="0" anchor="ctr"/>
                </a:tc>
                <a:tc>
                  <a:txBody>
                    <a:bodyPr/>
                    <a:lstStyle/>
                    <a:p>
                      <a:pPr algn="ctr" fontAlgn="ctr"/>
                      <a:r>
                        <a:rPr lang="en-US" sz="800" b="1" i="1" u="none" strike="noStrike" kern="1200" dirty="0">
                          <a:solidFill>
                            <a:srgbClr val="0070C0"/>
                          </a:solidFill>
                          <a:effectLst/>
                          <a:latin typeface="Times New Roman" panose="02020603050405020304" pitchFamily="18" charset="0"/>
                          <a:ea typeface="MS Gothic" panose="020B0609070205080204" pitchFamily="49" charset="-128"/>
                        </a:rPr>
                        <a:t>Overview of the PPDU Encoding Process</a:t>
                      </a:r>
                      <a:endParaRPr lang="en-US" sz="800" b="1" i="1"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1"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1" u="sng" strike="noStrike" kern="1200" dirty="0">
                          <a:solidFill>
                            <a:srgbClr val="0070C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24/2011r1</a:t>
                      </a:r>
                      <a:endParaRPr lang="en-GB" sz="800" b="1" i="1"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PDT-PHY- Timing-Related Parameters</a:t>
                      </a:r>
                      <a:endParaRPr lang="en-GB" sz="800" b="1" i="1"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dirty="0">
                          <a:solidFill>
                            <a:srgbClr val="0070C0"/>
                          </a:solidFill>
                          <a:effectLst/>
                          <a:latin typeface="Times New Roman" panose="02020603050405020304" pitchFamily="18" charset="0"/>
                        </a:rPr>
                        <a:t>Mengshi Hu</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Timing-Related Parameters</a:t>
                      </a:r>
                      <a:endParaRPr lang="en-GB" sz="800" b="1" i="1"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1"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24/2014r0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PDT-PHY-Mathematical Description of Signals</a:t>
                      </a:r>
                      <a:endParaRPr lang="en-GB" sz="800" b="0" i="0" u="none" strike="noStrike" dirty="0">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FF0000"/>
                          </a:solidFill>
                          <a:effectLst/>
                          <a:latin typeface="Times New Roman" panose="02020603050405020304" pitchFamily="18" charset="0"/>
                        </a:rPr>
                        <a:t>Edward Au</a:t>
                      </a:r>
                    </a:p>
                  </a:txBody>
                  <a:tcPr marL="857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ETA:Post-D0.1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Mathematical Description of Signals</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24/2033r3</a:t>
                      </a:r>
                      <a:endParaRPr lang="en-GB" sz="800" b="1" i="1"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PDT-PHY-Legacy preamble</a:t>
                      </a:r>
                      <a:endParaRPr lang="en-GB" sz="800" b="1" i="1"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Dongguk Lim</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Legacy Preamble</a:t>
                      </a:r>
                      <a:endParaRPr lang="en-GB" sz="800" b="1" i="1"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1"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1" i="1" u="sng" strike="noStrike" kern="1200" dirty="0">
                          <a:solidFill>
                            <a:srgbClr val="0070C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24/1977r</a:t>
                      </a:r>
                      <a:r>
                        <a:rPr lang="en-GB" sz="800" b="1" i="1" u="sng" strike="noStrike" kern="1200" dirty="0">
                          <a:solidFill>
                            <a:srgbClr val="0070C0"/>
                          </a:solidFill>
                          <a:effectLst/>
                          <a:latin typeface="Times New Roman" panose="02020603050405020304" pitchFamily="18" charset="0"/>
                          <a:ea typeface="MS Gothic" panose="020B0609070205080204" pitchFamily="49" charset="-128"/>
                        </a:rPr>
                        <a:t>6</a:t>
                      </a:r>
                      <a:endParaRPr lang="en-GB" sz="800" b="1" i="1"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PDT PHY U-SIG</a:t>
                      </a:r>
                      <a:endParaRPr lang="en-GB" sz="800" b="1" i="1"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Alice Chen</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p>
                  </a:txBody>
                  <a:tcPr marL="9525" marR="9525" marT="9525" marB="0" anchor="ctr"/>
                </a:tc>
                <a:tc>
                  <a:txBody>
                    <a:bodyPr/>
                    <a:lstStyle/>
                    <a:p>
                      <a:pPr algn="ctr"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U-SIG</a:t>
                      </a:r>
                      <a:endParaRPr lang="en-GB" sz="800" b="1" i="1"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1"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1" i="1" u="sng" strike="noStrike" kern="1200" dirty="0">
                          <a:solidFill>
                            <a:srgbClr val="0070C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24/2009r6</a:t>
                      </a:r>
                      <a:endParaRPr lang="en-GB" sz="800" b="1" i="1"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PDT-PHY-UHR-SIG</a:t>
                      </a:r>
                      <a:endParaRPr lang="en-GB" sz="800" b="1" i="1"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dirty="0">
                          <a:solidFill>
                            <a:srgbClr val="0070C0"/>
                          </a:solidFill>
                          <a:effectLst/>
                          <a:latin typeface="Times New Roman" panose="02020603050405020304" pitchFamily="18" charset="0"/>
                        </a:rPr>
                        <a:t>Mengshi Hu</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UHR-SIG</a:t>
                      </a:r>
                      <a:endParaRPr lang="en-GB" sz="800" b="1" i="1"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1"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2309372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3FED3C-55D2-D3C5-51A9-ACEBA9CE92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6E31E9-CED7-F401-5C94-DCD6034AD02F}"/>
              </a:ext>
            </a:extLst>
          </p:cNvPr>
          <p:cNvSpPr>
            <a:spLocks noGrp="1"/>
          </p:cNvSpPr>
          <p:nvPr>
            <p:ph type="title"/>
          </p:nvPr>
        </p:nvSpPr>
        <p:spPr/>
        <p:txBody>
          <a:bodyPr/>
          <a:lstStyle/>
          <a:p>
            <a:r>
              <a:rPr lang="en-US" dirty="0"/>
              <a:t>PDT Submissions List 4</a:t>
            </a:r>
          </a:p>
        </p:txBody>
      </p:sp>
      <p:sp>
        <p:nvSpPr>
          <p:cNvPr id="3" name="Date Placeholder 2">
            <a:extLst>
              <a:ext uri="{FF2B5EF4-FFF2-40B4-BE49-F238E27FC236}">
                <a16:creationId xmlns:a16="http://schemas.microsoft.com/office/drawing/2014/main" id="{DB18EDF2-1741-420D-84F1-F2A234896E7E}"/>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4938377-8FB2-B5F4-ED90-5110391CB72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4F5C787-E53F-0D4E-1121-7988CE7956A8}"/>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BDFC75CF-86FB-5A3B-DE97-3C63E9FF6E79}"/>
              </a:ext>
            </a:extLst>
          </p:cNvPr>
          <p:cNvGraphicFramePr>
            <a:graphicFrameLocks noGrp="1"/>
          </p:cNvGraphicFramePr>
          <p:nvPr>
            <p:extLst>
              <p:ext uri="{D42A27DB-BD31-4B8C-83A1-F6EECF244321}">
                <p14:modId xmlns:p14="http://schemas.microsoft.com/office/powerpoint/2010/main" val="3268742983"/>
              </p:ext>
            </p:extLst>
          </p:nvPr>
        </p:nvGraphicFramePr>
        <p:xfrm>
          <a:off x="851217" y="1587465"/>
          <a:ext cx="7736268" cy="45476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24/2024r0</a:t>
                      </a:r>
                      <a:endParaRPr lang="en-GB" sz="800" b="1" i="1"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PDT PHY UHR-STF</a:t>
                      </a:r>
                      <a:endParaRPr lang="en-GB" sz="800" b="1" i="1"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Eunsung Park</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p>
                  </a:txBody>
                  <a:tcPr marL="9525" marR="9525" marT="9525" marB="0" anchor="ctr"/>
                </a:tc>
                <a:tc>
                  <a:txBody>
                    <a:bodyPr/>
                    <a:lstStyle/>
                    <a:p>
                      <a:pPr algn="ctr"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UHR-STF</a:t>
                      </a:r>
                      <a:endParaRPr lang="en-GB" sz="800" b="1" i="1"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1"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24/2035r1</a:t>
                      </a:r>
                      <a:endParaRPr lang="en-GB" sz="800" b="1" i="1"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PDT-PHY-UHR-LTF </a:t>
                      </a:r>
                      <a:endParaRPr lang="en-GB" sz="800" b="1" i="1"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dirty="0">
                          <a:solidFill>
                            <a:srgbClr val="0070C0"/>
                          </a:solidFill>
                          <a:effectLst/>
                          <a:latin typeface="Times New Roman" panose="02020603050405020304" pitchFamily="18" charset="0"/>
                        </a:rPr>
                        <a:t>Chenchen Liu</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UHR-LTF</a:t>
                      </a:r>
                      <a:endParaRPr lang="en-GB" sz="800" b="1" i="1"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1"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24/2036r0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PDT-PHY-Data field</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Chenchen Liu</a:t>
                      </a: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Data field</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1" i="1" u="sng" strike="noStrike" kern="1200" dirty="0">
                          <a:solidFill>
                            <a:srgbClr val="0070C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24/2012r3</a:t>
                      </a:r>
                      <a:endParaRPr lang="en-GB" sz="800" b="1" i="1"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PDT-PHY- Packet Extension</a:t>
                      </a:r>
                      <a:endParaRPr lang="en-GB" sz="800" b="1" i="1"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Mengshi Hu</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p>
                  </a:txBody>
                  <a:tcPr marL="9525" marR="9525" marT="9525" marB="0" anchor="ctr"/>
                </a:tc>
                <a:tc>
                  <a:txBody>
                    <a:bodyPr/>
                    <a:lstStyle/>
                    <a:p>
                      <a:pPr algn="ctr" fontAlgn="ctr"/>
                      <a:r>
                        <a:rPr lang="en-GB" sz="800" b="1" i="1" u="none" strike="noStrike" kern="1200">
                          <a:solidFill>
                            <a:srgbClr val="0070C0"/>
                          </a:solidFill>
                          <a:effectLst/>
                          <a:latin typeface="Times New Roman" panose="02020603050405020304" pitchFamily="18" charset="0"/>
                          <a:ea typeface="MS Gothic" panose="020B0609070205080204" pitchFamily="49" charset="-128"/>
                        </a:rPr>
                        <a:t>Packet Extension</a:t>
                      </a:r>
                      <a:endParaRPr lang="en-GB" sz="800" b="1" i="1"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1"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1" i="1" u="sng" strike="noStrike" kern="1200" dirty="0">
                          <a:solidFill>
                            <a:srgbClr val="0070C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24/2042r1</a:t>
                      </a:r>
                      <a:endParaRPr lang="en-GB" sz="800" b="1" i="1"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1" i="1" u="none" strike="noStrike" kern="1200" dirty="0">
                          <a:solidFill>
                            <a:srgbClr val="0070C0"/>
                          </a:solidFill>
                          <a:effectLst/>
                          <a:latin typeface="Times New Roman" panose="02020603050405020304" pitchFamily="18" charset="0"/>
                          <a:ea typeface="MS Gothic" panose="020B0609070205080204" pitchFamily="49" charset="-128"/>
                        </a:rPr>
                        <a:t>PDT-PHY- Transmit requirements for PPDUs sent in response to a triggering frame</a:t>
                      </a:r>
                      <a:endParaRPr lang="en-US" sz="800" b="1" i="1"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dirty="0">
                          <a:solidFill>
                            <a:srgbClr val="0070C0"/>
                          </a:solidFill>
                          <a:effectLst/>
                          <a:latin typeface="Times New Roman" panose="02020603050405020304" pitchFamily="18" charset="0"/>
                        </a:rPr>
                        <a:t>Juan Fang</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p>
                  </a:txBody>
                  <a:tcPr marL="9525" marR="9525" marT="9525" marB="0" anchor="ctr"/>
                </a:tc>
                <a:tc>
                  <a:txBody>
                    <a:bodyPr/>
                    <a:lstStyle/>
                    <a:p>
                      <a:pPr algn="ctr" fontAlgn="ctr"/>
                      <a:r>
                        <a:rPr lang="en-US" sz="800" b="1" i="1" u="none" strike="noStrike" kern="1200" dirty="0">
                          <a:solidFill>
                            <a:srgbClr val="0070C0"/>
                          </a:solidFill>
                          <a:effectLst/>
                          <a:latin typeface="Times New Roman" panose="02020603050405020304" pitchFamily="18" charset="0"/>
                          <a:ea typeface="MS Gothic" panose="020B0609070205080204" pitchFamily="49" charset="-128"/>
                        </a:rPr>
                        <a:t>TX requirements for PPDUs sent in response to a triggering frame</a:t>
                      </a:r>
                      <a:endParaRPr lang="en-US" sz="800" b="1" i="1"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1"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24/2021r0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PDT PHY Transmit Specification</a:t>
                      </a:r>
                      <a:endParaRPr lang="en-GB" sz="800" b="0" i="0" u="none" strike="noStrike" dirty="0">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FF0000"/>
                          </a:solidFill>
                          <a:effectLst/>
                          <a:latin typeface="Times New Roman" panose="02020603050405020304" pitchFamily="18" charset="0"/>
                        </a:rPr>
                        <a:t>Genadiy </a:t>
                      </a:r>
                      <a:r>
                        <a:rPr lang="en-GB" sz="800" b="0" i="0" u="none" strike="noStrike" dirty="0" err="1">
                          <a:solidFill>
                            <a:srgbClr val="FF0000"/>
                          </a:solidFill>
                          <a:effectLst/>
                          <a:latin typeface="Times New Roman" panose="02020603050405020304" pitchFamily="18" charset="0"/>
                        </a:rPr>
                        <a:t>Tsodiz</a:t>
                      </a:r>
                      <a:endParaRPr lang="en-GB" sz="800" b="0" i="0" u="none" strike="noStrike" dirty="0">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ETA:Post-D0.1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Transmit Specification</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24/2043r1</a:t>
                      </a:r>
                      <a:endParaRPr lang="en-GB" sz="800" b="1" i="1"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PDT-PHY- Receiver specification</a:t>
                      </a:r>
                      <a:endParaRPr lang="en-GB" sz="800" b="1" i="1"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dirty="0">
                          <a:solidFill>
                            <a:srgbClr val="0070C0"/>
                          </a:solidFill>
                          <a:effectLst/>
                          <a:latin typeface="Times New Roman" panose="02020603050405020304" pitchFamily="18" charset="0"/>
                        </a:rPr>
                        <a:t>Juan Fang</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1" u="none" strike="noStrike" dirty="0">
                          <a:solidFill>
                            <a:srgbClr val="0070C0"/>
                          </a:solidFill>
                          <a:effectLst/>
                          <a:latin typeface="Times New Roman" panose="02020603050405020304" pitchFamily="18" charset="0"/>
                        </a:rPr>
                        <a:t>Approved</a:t>
                      </a: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Receiver Specification</a:t>
                      </a:r>
                      <a:endParaRPr lang="en-GB" sz="800" b="1" i="1"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1"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Transmit Procedure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Xiaogang Chen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Receive Procedure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1" i="1" u="sng" strike="noStrike" kern="1200" dirty="0">
                          <a:solidFill>
                            <a:srgbClr val="0070C0"/>
                          </a:solidFill>
                          <a:effectLst/>
                          <a:latin typeface="+mn-lt"/>
                          <a:ea typeface="MS Gothic" panose="020B0609070205080204" pitchFamily="49" charset="-128"/>
                          <a:hlinkClick r:id="rId4">
                            <a:extLst>
                              <a:ext uri="{A12FA001-AC4F-418D-AE19-62706E023703}">
                                <ahyp:hlinkClr xmlns:ahyp="http://schemas.microsoft.com/office/drawing/2018/hyperlinkcolor" val="tx"/>
                              </a:ext>
                            </a:extLst>
                          </a:hlinkClick>
                        </a:rPr>
                        <a:t>24/2015r6</a:t>
                      </a:r>
                      <a:endParaRPr lang="en-GB" sz="800" b="1" i="1" u="sng" strike="noStrike" dirty="0">
                        <a:solidFill>
                          <a:srgbClr val="0070C0"/>
                        </a:solidFill>
                        <a:effectLst/>
                        <a:latin typeface="+mn-lt"/>
                      </a:endParaRPr>
                    </a:p>
                  </a:txBody>
                  <a:tcPr marL="9525" marR="9525" marT="9525" marB="0" anchor="ctr"/>
                </a:tc>
                <a:tc>
                  <a:txBody>
                    <a:bodyPr/>
                    <a:lstStyle/>
                    <a:p>
                      <a:pPr algn="l" fontAlgn="ctr"/>
                      <a:r>
                        <a:rPr lang="en-GB" sz="800" b="1" i="1" u="none" strike="noStrike" kern="1200" dirty="0">
                          <a:solidFill>
                            <a:srgbClr val="0070C0"/>
                          </a:solidFill>
                          <a:effectLst/>
                          <a:latin typeface="+mn-lt"/>
                          <a:ea typeface="MS Gothic" panose="020B0609070205080204" pitchFamily="49" charset="-128"/>
                        </a:rPr>
                        <a:t>PDT-PHY-</a:t>
                      </a:r>
                      <a:r>
                        <a:rPr lang="en-GB" sz="800" b="1" i="1" u="none" strike="noStrike" kern="1200" dirty="0" err="1">
                          <a:solidFill>
                            <a:srgbClr val="0070C0"/>
                          </a:solidFill>
                          <a:effectLst/>
                          <a:latin typeface="+mn-lt"/>
                          <a:ea typeface="MS Gothic" panose="020B0609070205080204" pitchFamily="49" charset="-128"/>
                        </a:rPr>
                        <a:t>CoBF</a:t>
                      </a:r>
                      <a:endParaRPr lang="en-GB" sz="800" b="1" i="1" u="none" strike="noStrike" dirty="0">
                        <a:solidFill>
                          <a:srgbClr val="0070C0"/>
                        </a:solidFill>
                        <a:effectLst/>
                        <a:latin typeface="+mn-lt"/>
                      </a:endParaRPr>
                    </a:p>
                  </a:txBody>
                  <a:tcPr marL="85725" marR="9525" marT="9525" marB="0" anchor="ctr"/>
                </a:tc>
                <a:tc>
                  <a:txBody>
                    <a:bodyPr/>
                    <a:lstStyle/>
                    <a:p>
                      <a:pPr algn="l" fontAlgn="ctr"/>
                      <a:r>
                        <a:rPr lang="en-GB" sz="800" b="1" i="1" u="none" strike="noStrike" kern="1200" dirty="0">
                          <a:solidFill>
                            <a:srgbClr val="0070C0"/>
                          </a:solidFill>
                          <a:effectLst/>
                          <a:latin typeface="+mn-lt"/>
                          <a:ea typeface="MS Gothic" panose="020B0609070205080204" pitchFamily="49" charset="-128"/>
                        </a:rPr>
                        <a:t>Ron Porat</a:t>
                      </a:r>
                      <a:endParaRPr lang="en-GB" sz="800" b="1" i="1" u="none" strike="noStrike" dirty="0">
                        <a:solidFill>
                          <a:srgbClr val="0070C0"/>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1" u="none" strike="noStrike" dirty="0">
                          <a:solidFill>
                            <a:srgbClr val="0070C0"/>
                          </a:solidFill>
                          <a:effectLst/>
                          <a:latin typeface="+mn-lt"/>
                        </a:rPr>
                        <a:t>Approved</a:t>
                      </a:r>
                    </a:p>
                  </a:txBody>
                  <a:tcPr marL="9525" marR="9525" marT="9525" marB="0" anchor="ctr"/>
                </a:tc>
                <a:tc>
                  <a:txBody>
                    <a:bodyPr/>
                    <a:lstStyle/>
                    <a:p>
                      <a:pPr algn="ctr" fontAlgn="ctr"/>
                      <a:r>
                        <a:rPr lang="en-GB" sz="800" b="1" i="1" u="none" strike="noStrike" kern="1200" dirty="0">
                          <a:solidFill>
                            <a:srgbClr val="0070C0"/>
                          </a:solidFill>
                          <a:effectLst/>
                          <a:latin typeface="+mn-lt"/>
                          <a:ea typeface="MS Gothic" panose="020B0609070205080204" pitchFamily="49" charset="-128"/>
                        </a:rPr>
                        <a:t>CBF-PHY</a:t>
                      </a:r>
                      <a:endParaRPr lang="en-GB" sz="800" b="1" i="1" u="none" strike="noStrike" dirty="0">
                        <a:solidFill>
                          <a:srgbClr val="0070C0"/>
                        </a:solidFill>
                        <a:effectLst/>
                        <a:latin typeface="+mn-lt"/>
                      </a:endParaRPr>
                    </a:p>
                  </a:txBody>
                  <a:tcPr marL="9525" marR="9525" marT="9525" marB="0" anchor="ctr"/>
                </a:tc>
                <a:tc>
                  <a:txBody>
                    <a:bodyPr/>
                    <a:lstStyle/>
                    <a:p>
                      <a:pPr algn="ctr" fontAlgn="ctr"/>
                      <a:r>
                        <a:rPr lang="en-GB" sz="800" b="1" i="1" u="none" strike="noStrike" kern="1200" dirty="0">
                          <a:solidFill>
                            <a:srgbClr val="0070C0"/>
                          </a:solidFill>
                          <a:effectLst/>
                          <a:latin typeface="+mn-lt"/>
                          <a:ea typeface="MS Gothic" panose="020B0609070205080204" pitchFamily="49" charset="-128"/>
                        </a:rPr>
                        <a:t>PHY</a:t>
                      </a:r>
                      <a:endParaRPr lang="en-GB" sz="800" b="1" i="1" u="none" strike="noStrike" dirty="0">
                        <a:solidFill>
                          <a:srgbClr val="0070C0"/>
                        </a:solidFill>
                        <a:effectLst/>
                        <a:latin typeface="+mn-lt"/>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1" i="1" u="sng" strike="noStrike" dirty="0">
                          <a:solidFill>
                            <a:srgbClr val="0070C0"/>
                          </a:solidFill>
                          <a:effectLst/>
                          <a:latin typeface="+mn-lt"/>
                        </a:rPr>
                        <a:t>24/1978r3</a:t>
                      </a:r>
                    </a:p>
                  </a:txBody>
                  <a:tcPr marL="9525" marR="9525" marT="9525" marB="0" anchor="ctr"/>
                </a:tc>
                <a:tc>
                  <a:txBody>
                    <a:bodyPr/>
                    <a:lstStyle/>
                    <a:p>
                      <a:pPr algn="l" fontAlgn="ctr"/>
                      <a:r>
                        <a:rPr lang="en-US" sz="800" b="1" i="1" u="none" strike="noStrike" dirty="0">
                          <a:solidFill>
                            <a:srgbClr val="0070C0"/>
                          </a:solidFill>
                          <a:effectLst/>
                          <a:latin typeface="+mn-lt"/>
                        </a:rPr>
                        <a:t>Low latency Indication</a:t>
                      </a:r>
                    </a:p>
                  </a:txBody>
                  <a:tcPr marL="85725" marR="9525" marT="9525" marB="0" anchor="ctr"/>
                </a:tc>
                <a:tc>
                  <a:txBody>
                    <a:bodyPr/>
                    <a:lstStyle/>
                    <a:p>
                      <a:pPr algn="l" fontAlgn="ctr"/>
                      <a:r>
                        <a:rPr lang="en-US" sz="800" b="1" i="1" u="none" strike="noStrike" dirty="0">
                          <a:solidFill>
                            <a:srgbClr val="0070C0"/>
                          </a:solidFill>
                          <a:effectLst/>
                          <a:latin typeface="+mn-lt"/>
                        </a:rPr>
                        <a:t>Mahmoud Abouelseoud</a:t>
                      </a:r>
                    </a:p>
                  </a:txBody>
                  <a:tcPr marL="85725" marR="9525" marT="9525" marB="0" anchor="ctr"/>
                </a:tc>
                <a:tc>
                  <a:txBody>
                    <a:bodyPr/>
                    <a:lstStyle/>
                    <a:p>
                      <a:pPr algn="ctr" fontAlgn="ctr"/>
                      <a:r>
                        <a:rPr lang="en-GB" sz="800" b="1" i="1" u="none" strike="noStrike" dirty="0">
                          <a:solidFill>
                            <a:srgbClr val="0070C0"/>
                          </a:solidFill>
                          <a:effectLst/>
                          <a:latin typeface="+mn-lt"/>
                        </a:rPr>
                        <a:t>Approved</a:t>
                      </a:r>
                      <a:endParaRPr lang="en-US" sz="800" b="1" i="1" u="none" strike="noStrike" dirty="0">
                        <a:solidFill>
                          <a:srgbClr val="0070C0"/>
                        </a:solidFill>
                        <a:effectLst/>
                        <a:latin typeface="+mn-lt"/>
                      </a:endParaRPr>
                    </a:p>
                  </a:txBody>
                  <a:tcPr marL="9525" marR="9525" marT="9525" marB="0" anchor="ctr"/>
                </a:tc>
                <a:tc>
                  <a:txBody>
                    <a:bodyPr/>
                    <a:lstStyle/>
                    <a:p>
                      <a:pPr algn="ctr" fontAlgn="ctr"/>
                      <a:r>
                        <a:rPr lang="en-US" sz="800" b="1" i="1" u="none" strike="noStrike" dirty="0">
                          <a:solidFill>
                            <a:srgbClr val="0070C0"/>
                          </a:solidFill>
                          <a:effectLst/>
                          <a:latin typeface="+mn-lt"/>
                        </a:rPr>
                        <a:t>Low Latency</a:t>
                      </a:r>
                    </a:p>
                  </a:txBody>
                  <a:tcPr marL="9525" marR="9525" marT="9525" marB="0" anchor="ctr"/>
                </a:tc>
                <a:tc>
                  <a:txBody>
                    <a:bodyPr/>
                    <a:lstStyle/>
                    <a:p>
                      <a:pPr algn="ctr" fontAlgn="ctr"/>
                      <a:r>
                        <a:rPr lang="en-US" sz="800" b="1" i="1" u="none" strike="noStrike" dirty="0">
                          <a:solidFill>
                            <a:srgbClr val="0070C0"/>
                          </a:solidFill>
                          <a:effectLst/>
                          <a:latin typeface="+mn-lt"/>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560657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56600-1CBC-B4AD-2AB0-EC3DEF05AC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4A9085-AAA5-95CD-1ACF-2C576098F775}"/>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F36F0715-91D4-6282-654C-0B2ECD9FCFA4}"/>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006B5F3E-6DA1-BE30-BC71-9AEDB6EC020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8ED0130-F24C-F906-D0BE-CE8698C23780}"/>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358B3CDA-33A0-1210-5FF9-2AEDFA70CE6A}"/>
              </a:ext>
            </a:extLst>
          </p:cNvPr>
          <p:cNvGraphicFramePr>
            <a:graphicFrameLocks noGrp="1"/>
          </p:cNvGraphicFramePr>
          <p:nvPr>
            <p:extLst>
              <p:ext uri="{D42A27DB-BD31-4B8C-83A1-F6EECF244321}">
                <p14:modId xmlns:p14="http://schemas.microsoft.com/office/powerpoint/2010/main" val="215587673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24/1453</a:t>
                      </a:r>
                      <a:endParaRPr lang="en-US" sz="800" b="0" i="0" u="sng" strike="noStrike" dirty="0">
                        <a:solidFill>
                          <a:srgbClr val="00B05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Concurrent Messaging</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Yue Xu</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Low Latency</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24/1545</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Providing Granular Transmit PSD Limits</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Pelin Salem</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Regulatory</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24/1591</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Thoughts on Seamless Roaming and NPCA</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Ning Gao</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23/1452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Measurement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24/0677</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TWT Information Sharing in MAP Operation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Rubayet Shafin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MAP</a:t>
                      </a:r>
                      <a:endParaRPr lang="en-US"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 Announcement in Multi-BSS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24/1239</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MAP Framework--Follow-up</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Rubayet Shafin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MAP</a:t>
                      </a:r>
                      <a:endParaRPr lang="en-US"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5"/>
                        </a:rPr>
                        <a:t>24/1346</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Multi-AP SP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Xiaofei Wang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24/1358</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Enabling opportunistic relay operation via 11bn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Peshal Nayak</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Relay</a:t>
                      </a:r>
                      <a:endParaRPr lang="en-US"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framework for C-SR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CSR</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dirty="0">
                          <a:solidFill>
                            <a:srgbClr val="00B05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24/1624</a:t>
                      </a:r>
                      <a:endParaRPr lang="en-US" sz="800" b="1"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SN assignment and inter-AP MLD interaction for Seamless Roaming</a:t>
                      </a:r>
                      <a:endParaRPr lang="en-US" sz="800" b="1"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dirty="0" err="1">
                          <a:solidFill>
                            <a:srgbClr val="00B050"/>
                          </a:solidFill>
                          <a:effectLst/>
                          <a:latin typeface="Times New Roman" panose="02020603050405020304" pitchFamily="18" charset="0"/>
                          <a:ea typeface="MS Gothic" panose="020B0609070205080204" pitchFamily="49" charset="-128"/>
                        </a:rPr>
                        <a:t>Kyosuke</a:t>
                      </a: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 Inoue</a:t>
                      </a:r>
                      <a:endParaRPr lang="en-US" sz="800" b="1"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1"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24/1646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Further-Considerations-for-generalized-map-framework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Sawaira Ali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8"/>
                        </a:rPr>
                        <a:t>24/1651</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of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Hanqing Lou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24/1661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 protection in multiple BSSID</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Yongho Seok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802608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8C7FCF-C8F3-CDE9-4AF5-220DECA634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72C029-6505-A17C-DAD2-420D2B632FB5}"/>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955105E5-12DE-D798-E04A-830E66F59BC5}"/>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0211C669-B35B-C47E-F109-9C02E9677B6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09508E1-2AA5-4CC8-13B1-8B844497173C}"/>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781F55CE-0658-9C5C-A4BE-61D03FEB54B2}"/>
              </a:ext>
            </a:extLst>
          </p:cNvPr>
          <p:cNvGraphicFramePr>
            <a:graphicFrameLocks noGrp="1"/>
          </p:cNvGraphicFramePr>
          <p:nvPr>
            <p:extLst>
              <p:ext uri="{D42A27DB-BD31-4B8C-83A1-F6EECF244321}">
                <p14:modId xmlns:p14="http://schemas.microsoft.com/office/powerpoint/2010/main" val="359415210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24/1688</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NPCA fairness for unsupported STA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24/1692</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Usage of Expiration Time for LL Traffic</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24/1693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The MAPC security framework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24/1694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The trust model between STA and OBSS AP in MAPC scheme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24/1696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Positive-ackonwlegement-to-the-reception-of-correct-phy-header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Yanchao</a:t>
                      </a: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Xu</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24/1699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Considerations on NPCA</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Hirohiko Inohiza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8"/>
                        </a:rPr>
                        <a:t>24/1701</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NAV protection for C-TDMA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24/1706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Multi-user EDCA Parameter Management in NPCA Operation</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Juseong Moon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0"/>
                        </a:rPr>
                        <a:t>24/1713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For Generalized MAP Framework-follow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Salim Yahya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1"/>
                        </a:rPr>
                        <a:t>24/1733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for multi-AP Scenarios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Dana Ciochina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TXOP sharing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dirty="0">
                          <a:solidFill>
                            <a:srgbClr val="00B050"/>
                          </a:solidFill>
                          <a:effectLst/>
                          <a:latin typeface="Times New Roman" panose="02020603050405020304" pitchFamily="18" charset="0"/>
                          <a:hlinkClick r:id="rId12">
                            <a:extLst>
                              <a:ext uri="{A12FA001-AC4F-418D-AE19-62706E023703}">
                                <ahyp:hlinkClr xmlns:ahyp="http://schemas.microsoft.com/office/drawing/2018/hyperlinkcolor" val="tx"/>
                              </a:ext>
                            </a:extLst>
                          </a:hlinkClick>
                        </a:rPr>
                        <a:t>24/1740</a:t>
                      </a:r>
                      <a:endParaRPr lang="en-GB" sz="800" b="1"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UL Data Transmission for Seamless Roaming</a:t>
                      </a:r>
                      <a:endParaRPr lang="en-GB" sz="800" b="1"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dirty="0" err="1">
                          <a:solidFill>
                            <a:srgbClr val="00B050"/>
                          </a:solidFill>
                          <a:effectLst/>
                          <a:latin typeface="Times New Roman" panose="02020603050405020304" pitchFamily="18" charset="0"/>
                          <a:ea typeface="MS Gothic" panose="020B0609070205080204" pitchFamily="49" charset="-128"/>
                        </a:rPr>
                        <a:t>Kyosuke</a:t>
                      </a: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 Inoue</a:t>
                      </a:r>
                      <a:endParaRPr lang="en-GB" sz="800" b="1"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13">
                            <a:extLst>
                              <a:ext uri="{A12FA001-AC4F-418D-AE19-62706E023703}">
                                <ahyp:hlinkClr xmlns:ahyp="http://schemas.microsoft.com/office/drawing/2018/hyperlinkcolor" val="tx"/>
                              </a:ext>
                            </a:extLst>
                          </a:hlinkClick>
                        </a:rPr>
                        <a:t>24/1746</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Comparison Between Enhanced FT and Distributed SMD</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sngStrike" dirty="0">
                          <a:solidFill>
                            <a:srgbClr val="FF0000"/>
                          </a:solidFill>
                          <a:effectLst/>
                          <a:latin typeface="Times New Roman" panose="02020603050405020304" pitchFamily="18" charset="0"/>
                          <a:hlinkClick r:id="rId14">
                            <a:extLst>
                              <a:ext uri="{A12FA001-AC4F-418D-AE19-62706E023703}">
                                <ahyp:hlinkClr xmlns:ahyp="http://schemas.microsoft.com/office/drawing/2018/hyperlinkcolor" val="tx"/>
                              </a:ext>
                            </a:extLst>
                          </a:hlinkClick>
                        </a:rPr>
                        <a:t>24/1748</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Discussion on Transmission of ELR-SIG</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Ke Zhong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Managed on-channel P2P communication and simulations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P2P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24/1761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Aspects of M-AP Coordination agreement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3648870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978DA1-545C-62D8-C568-2D48667E42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8B1C50-6006-5399-D717-93884B94E8A4}"/>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204E3303-23D8-780B-D8B1-D23AD4733564}"/>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7B708501-1AD5-D791-B0D1-21BAB8767C05}"/>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FFE828F-059E-125B-EC08-C68220ECC80A}"/>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A3209D38-9897-E1E5-2BE2-02FE12CD2C68}"/>
              </a:ext>
            </a:extLst>
          </p:cNvPr>
          <p:cNvGraphicFramePr>
            <a:graphicFrameLocks noGrp="1"/>
          </p:cNvGraphicFramePr>
          <p:nvPr>
            <p:extLst>
              <p:ext uri="{D42A27DB-BD31-4B8C-83A1-F6EECF244321}">
                <p14:modId xmlns:p14="http://schemas.microsoft.com/office/powerpoint/2010/main" val="384655741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sngStrike" dirty="0">
                          <a:solidFill>
                            <a:srgbClr val="FF000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24/1764</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ELR PPDU follow up</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Dongguk Lim</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sngStrike">
                          <a:solidFill>
                            <a:srgbClr val="FF000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24/1766</a:t>
                      </a:r>
                      <a:endParaRPr lang="en-GB"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Pilot Value Design for ELR PPDU</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Bo Gong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sngStrike">
                          <a:solidFill>
                            <a:srgbClr val="FF0000"/>
                          </a:solidFill>
                          <a:effectLst/>
                          <a:latin typeface="Times New Roman" panose="02020603050405020304" pitchFamily="18" charset="0"/>
                          <a:hlinkClick r:id="rId4">
                            <a:extLst>
                              <a:ext uri="{A12FA001-AC4F-418D-AE19-62706E023703}">
                                <ahyp:hlinkClr xmlns:ahyp="http://schemas.microsoft.com/office/drawing/2018/hyperlinkcolor" val="tx"/>
                              </a:ext>
                            </a:extLst>
                          </a:hlinkClick>
                        </a:rPr>
                        <a:t>24/1768</a:t>
                      </a:r>
                      <a:endParaRPr lang="en-GB"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UL/DL Indication for ELR PPDU</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Bo Gong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5"/>
                        </a:rPr>
                        <a:t>24/1777</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 use cases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24/1778</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Distributed RU Distortion, Beamforming, Power Control</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DRU-Misc</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7"/>
                        </a:rPr>
                        <a:t>24/1783</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NPCA Listening Channel</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8">
                            <a:extLst>
                              <a:ext uri="{A12FA001-AC4F-418D-AE19-62706E023703}">
                                <ahyp:hlinkClr xmlns:ahyp="http://schemas.microsoft.com/office/drawing/2018/hyperlinkcolor" val="tx"/>
                              </a:ext>
                            </a:extLst>
                          </a:hlinkClick>
                        </a:rPr>
                        <a:t>24/1785</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Interference Mitigation Pilots – Definitions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Shimi Shilo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IM</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24/1800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Switching Criteria​For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9">
                            <a:extLst>
                              <a:ext uri="{A12FA001-AC4F-418D-AE19-62706E023703}">
                                <ahyp:hlinkClr xmlns:ahyp="http://schemas.microsoft.com/office/drawing/2018/hyperlinkcolor" val="tx"/>
                              </a:ext>
                            </a:extLst>
                          </a:hlinkClick>
                        </a:rPr>
                        <a:t>24/1809</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Evaluation of C-SR Types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Jun Minotani</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CSR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10"/>
                        </a:rPr>
                        <a:t>24/1817</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Providing Priority When Addressing IDC Issues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24/1818</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AP Identification in Multi-AP</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GeonHwan Kim</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MAP</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11">
                            <a:extLst>
                              <a:ext uri="{A12FA001-AC4F-418D-AE19-62706E023703}">
                                <ahyp:hlinkClr xmlns:ahyp="http://schemas.microsoft.com/office/drawing/2018/hyperlinkcolor" val="tx"/>
                              </a:ext>
                            </a:extLst>
                          </a:hlinkClick>
                        </a:rPr>
                        <a:t>24/1827</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On OFDMA + MU-MIMO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Ron Porat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MU-MIMO</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12">
                            <a:extLst>
                              <a:ext uri="{A12FA001-AC4F-418D-AE19-62706E023703}">
                                <ahyp:hlinkClr xmlns:ahyp="http://schemas.microsoft.com/office/drawing/2018/hyperlinkcolor" val="tx"/>
                              </a:ext>
                            </a:extLst>
                          </a:hlinkClick>
                        </a:rPr>
                        <a:t>24/1836</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On CoBF Capabilities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CBF</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3"/>
                        </a:rPr>
                        <a:t>24/1838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Considerations on Coordinated NPCA</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14">
                            <a:extLst>
                              <a:ext uri="{A12FA001-AC4F-418D-AE19-62706E023703}">
                                <ahyp:hlinkClr xmlns:ahyp="http://schemas.microsoft.com/office/drawing/2018/hyperlinkcolor" val="tx"/>
                              </a:ext>
                            </a:extLst>
                          </a:hlinkClick>
                        </a:rPr>
                        <a:t>24/1841</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UHR ELR design open topics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Rui Cao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2483414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35DD57-ED20-DDF2-443E-CBEBE66879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3DBD5-99AA-C704-C130-493AD4FD2D6E}"/>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8B9A51B3-3C8D-F4DF-B5E5-4F10F52AED07}"/>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B45B7AB-CC16-C9E2-D244-FE265A77592D}"/>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5F2820B-EC8B-C469-B2F3-20E4A56312C7}"/>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A7D3B9C-97F7-1CCF-241F-0F68128093CC}"/>
              </a:ext>
            </a:extLst>
          </p:cNvPr>
          <p:cNvGraphicFramePr>
            <a:graphicFrameLocks noGrp="1"/>
          </p:cNvGraphicFramePr>
          <p:nvPr>
            <p:extLst>
              <p:ext uri="{D42A27DB-BD31-4B8C-83A1-F6EECF244321}">
                <p14:modId xmlns:p14="http://schemas.microsoft.com/office/powerpoint/2010/main" val="257991966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24/1842</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Consideration on cascading channel switching for NPCA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ICF/ICR frame exchange on Dynamic Sub-band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Sung Hank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24/1848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 Exchange Sequences for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24/1849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Management of the Established Multi-AP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24/1850</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Mid-Range Support for ELR PPDU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Junghoon Suh</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24/1851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Context transfer per TID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Handte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Some Details on NPCA Operation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Channel Access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Enhancements for Roaming Process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Tuncer Baykas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24/1860</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Discussion on Aspects of ELR Transmission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Leonardo Lanante</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24/1861</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Discussion on Spatial Reuse and ELR Transmission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24/1862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Control Frames And MAPC For Colocated BSSID Set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24/1863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Performance Benefits of DSO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Dynamic Power Save with Traffic Awareness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Jiayi Zhang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9752311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AD6A13-CF1C-0EFC-EB95-FDFB7DDB50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1B9D47-DC9F-854F-8E6C-9AC69C08116F}"/>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1345F822-31E5-ACD2-FBBA-8461DD139475}"/>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D5807F0-6F6C-064F-538F-459FA50540D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C6B79340-BCB5-3D02-DC27-184C30ACFAE9}"/>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2CF26433-FF8B-DF79-248A-865D76D9641E}"/>
              </a:ext>
            </a:extLst>
          </p:cNvPr>
          <p:cNvGraphicFramePr>
            <a:graphicFrameLocks noGrp="1"/>
          </p:cNvGraphicFramePr>
          <p:nvPr>
            <p:extLst>
              <p:ext uri="{D42A27DB-BD31-4B8C-83A1-F6EECF244321}">
                <p14:modId xmlns:p14="http://schemas.microsoft.com/office/powerpoint/2010/main" val="382962756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24/1870</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On the Scalability and Overhead of Utilizing Polling for Soliciting STA's Needs for Uplink Low-Latency Transmission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24/1871</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ERD: Enhanced Reverse Direction Protocol to Support TXOP Sharing and Low-Latency Traffic Exchange</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24/1872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Opportunistic Channel Access Mechanism for Buffer Reporting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Details on Improving Roaming between MLDs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Huang, Po-kai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24/1875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MLMD Architecture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Jarkko Kneckt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24/1877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Coordination-AP Identifier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Kaiying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7"/>
                        </a:rPr>
                        <a:t>24/1878</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OBSS bandwidth ambiguity in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Gaurang Naik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24/1879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Proposals for Expeditious Discovery of APs for Initial Association and Roaming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Neel Krishnan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24/1880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Solutions for Beacon Bloating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222222"/>
                          </a:solidFill>
                          <a:effectLst/>
                          <a:latin typeface="Times New Roman" panose="02020603050405020304" pitchFamily="18" charset="0"/>
                          <a:ea typeface="MS Gothic" panose="020B0609070205080204" pitchFamily="49" charset="-128"/>
                        </a:rPr>
                        <a:t>Reza Hedayat</a:t>
                      </a:r>
                      <a:endParaRPr lang="en-GB" sz="800" b="0" i="0" u="none" strike="noStrike">
                        <a:solidFill>
                          <a:srgbClr val="222222"/>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24/1882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Link Setup for Seamless 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Chittabrata Ghosh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24/1883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Giovanni Chisci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24/1884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Signaling considerations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Abhishek Patil</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0"/>
                        </a:rPr>
                        <a:t>24/1885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Hidden Node Problem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Gwangho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1"/>
                        </a:rPr>
                        <a:t>24/1886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with eMLSR, DPS and coex mode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Laurent Cariou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Light beacon consideration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7369661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C2FAE2-98FF-24F3-D9CC-2AD21B3EB6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59F77A-5B2D-0BF4-EFCE-0F1C7E37903A}"/>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E3DBD1F-1EE8-217C-6E82-27710A091FCC}"/>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045126F-C212-ABA8-5C1B-603FC4816843}"/>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B405D62-737A-928A-CFF7-36F3A7365E55}"/>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6BA2DB8C-289F-2305-9FBC-47BCDDE011CC}"/>
              </a:ext>
            </a:extLst>
          </p:cNvPr>
          <p:cNvGraphicFramePr>
            <a:graphicFrameLocks noGrp="1"/>
          </p:cNvGraphicFramePr>
          <p:nvPr>
            <p:extLst>
              <p:ext uri="{D42A27DB-BD31-4B8C-83A1-F6EECF244321}">
                <p14:modId xmlns:p14="http://schemas.microsoft.com/office/powerpoint/2010/main" val="254983498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24/1889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Seamless roaming follow up 1</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24/1890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2’</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222222"/>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222222"/>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Low capability mode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24/1895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Power Save Operation and AP Behaviour for Coex Unavailability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 Wang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3"/>
                        </a:rPr>
                        <a:t>24/1897</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Control frame protection keys</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Derham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24/1898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 Roaming Flow</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Pooya Monajemi</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24/1899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UHR SCS Enhancements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Karim Ajami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SCS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gridSpan="6">
                  <a:txBody>
                    <a:bodyPr/>
                    <a:lstStyle/>
                    <a:p>
                      <a:pPr algn="ctr" fontAlgn="ctr"/>
                      <a:r>
                        <a:rPr lang="en-US" sz="800" b="0" i="0" u="sng" strike="noStrike" dirty="0">
                          <a:solidFill>
                            <a:srgbClr val="0563C1"/>
                          </a:solidFill>
                          <a:effectLst/>
                          <a:latin typeface="Calibri" panose="020F0502020204030204" pitchFamily="34" charset="0"/>
                        </a:rPr>
                        <a:t>End of First Cutoff</a:t>
                      </a:r>
                    </a:p>
                  </a:txBody>
                  <a:tcPr marL="95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19345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for the January IEEE 802 interim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January IEEE 802 interim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400050" lvl="1" indent="0"/>
            <a:r>
              <a:rPr lang="en-US" sz="1800" dirty="0">
                <a:hlinkClick r:id="rId2"/>
              </a:rPr>
              <a:t>https://cvent.me/d5xo5D</a:t>
            </a:r>
            <a:endParaRPr lang="en-US" sz="1800" dirty="0"/>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1471C3-4015-986F-D7FE-C6BDA0A20F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833201-E12A-F706-9184-8D34BF464B9A}"/>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49236500-737D-3212-252F-11F1352EA236}"/>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64977D7-DD37-EB6D-65B6-393FF9670E2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5F2D034A-310E-F732-6EB8-CC69B96D7C5E}"/>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C977471B-5008-3A39-8D1D-7AE936D6BF18}"/>
              </a:ext>
            </a:extLst>
          </p:cNvPr>
          <p:cNvGraphicFramePr>
            <a:graphicFrameLocks noGrp="1"/>
          </p:cNvGraphicFramePr>
          <p:nvPr>
            <p:extLst>
              <p:ext uri="{D42A27DB-BD31-4B8C-83A1-F6EECF244321}">
                <p14:modId xmlns:p14="http://schemas.microsoft.com/office/powerpoint/2010/main" val="346855562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24/0414</a:t>
                      </a: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24/0656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Seamless roaming signaling details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24/0658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Optimizing Roaming Scan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Negotiation for R-TWT Coordination-Follow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24/1095</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Practical MAPC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Malcolm Smith</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24/1732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in contention style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Junbin Chen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TXOP sharing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24/1894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SMD architecture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24/1907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Trigger Frame Protection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Po-Kai Huang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24/1914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Further Considerations on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DongJu Cha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24/1990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Protected Trigger Frame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Yanjun Sun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24/2047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Coordination for Low Latency Traffic Transmission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24/2048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Bandwidth Expansion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Expansion</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24/2050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TxOP Power Save for the STA low power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24/2051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Negotiable AMPDU operations for the STA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24/2059</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Initial Frame Exchange in CSR/COB</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9613970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D68E22-8F33-0842-95DB-1EB7C120F6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964D5A-A4C2-A37B-E6E7-E606C4FB36B1}"/>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E45DF16B-6915-0F3E-D4B7-598F4F109EE3}"/>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95A09479-9326-83F8-EA19-DB67EF07D85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6AA4C65-45AF-2B82-F0E7-54C319EC0FF2}"/>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D95A2C5F-3D8A-145E-4803-18C857167AE4}"/>
              </a:ext>
            </a:extLst>
          </p:cNvPr>
          <p:cNvGraphicFramePr>
            <a:graphicFrameLocks noGrp="1"/>
          </p:cNvGraphicFramePr>
          <p:nvPr>
            <p:extLst>
              <p:ext uri="{D42A27DB-BD31-4B8C-83A1-F6EECF244321}">
                <p14:modId xmlns:p14="http://schemas.microsoft.com/office/powerpoint/2010/main" val="260565791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24/2060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CSR/COBF Protocol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24/2061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Usage of NPCA in M-AP coordination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Si-Chan Noh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24/2072</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NC MLO SMD Architecture </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Mike Montemurro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TDLS-over-off-channel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P2P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Protection-Improvement-for-CRTWT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High-Capability Protection in DPS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Maolin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in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Primary Channel Access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24/2089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Primary Channel Selection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24/2092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NPCA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Maolin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Impact of hidden nodes on NPCA performance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24/2120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Roaming Configuration to Reduce Ping-Pong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Pei Zhou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24/2122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Fast RSSI Measurement Follow-up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24/2123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HOL Blocking Issue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Frame-Sequence-for-CSR-and-CBF</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6159126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F29D0D-8EFF-5EB0-B60C-70DBB802B2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46EB521-122F-B450-8D0D-D0106F8A8F6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0B8C9213-D7D0-57F7-1125-FBB55B5C9C5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431EFBF6-9C66-6ADC-08EC-BE61062123E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8552AFFB-964E-B4B1-1EF5-4310D75E401F}"/>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C31AA5A9-9D33-C921-0B3E-E2A1415B071C}"/>
              </a:ext>
            </a:extLst>
          </p:cNvPr>
          <p:cNvGraphicFramePr>
            <a:graphicFrameLocks noGrp="1"/>
          </p:cNvGraphicFramePr>
          <p:nvPr>
            <p:extLst>
              <p:ext uri="{D42A27DB-BD31-4B8C-83A1-F6EECF244321}">
                <p14:modId xmlns:p14="http://schemas.microsoft.com/office/powerpoint/2010/main" val="422408450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24/2125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Handling-Asymmetric-Switching-for-Non-Primary-Channel-Acces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Intention-Announcement-and-Feedback-in-Multi-AP-Coordination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AID assignment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Kyosuke</a:t>
                      </a: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Inoue</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24/2137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Enable DAPS Transmission for Roaming </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Non-Primary Channel Access with MLO</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Hui Che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Condition for Interference Channel Sounding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Hui Che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with Multi-link Device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Longlong Hong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24/2142</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Multi-AP Sounding Analysis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buffered data deliver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Hang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Discussion-on-different-view-problem-of-NPCA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discovery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25/0006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 procedure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AP ID design in sounding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An-optimization-for-NPCA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2897129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5E94B5-3C3A-2C38-4C29-8E189F473D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18392D-00E9-F919-036E-93E91B6CE9C9}"/>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77C0916A-CDEE-6100-8418-081EA51296A9}"/>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14A2ADC-2949-E5F9-6CE1-4F9C86AE09C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68B034B-7648-6D72-1937-567C5834CFC8}"/>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F5B35462-43AF-32B0-9107-C01020EB6E58}"/>
              </a:ext>
            </a:extLst>
          </p:cNvPr>
          <p:cNvGraphicFramePr>
            <a:graphicFrameLocks noGrp="1"/>
          </p:cNvGraphicFramePr>
          <p:nvPr>
            <p:extLst>
              <p:ext uri="{D42A27DB-BD31-4B8C-83A1-F6EECF244321}">
                <p14:modId xmlns:p14="http://schemas.microsoft.com/office/powerpoint/2010/main" val="300743524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25/0009</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Discussion on Transmission of PE in ELR PPDU</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Ke Zhong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25/0056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Interoperability Between NPCA and CR-TWT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25/0059</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ELR: Fragmentation support and Channel Access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dirty="0">
                          <a:solidFill>
                            <a:srgbClr val="00B05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25/0060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DRU hybrid mode for 20 MHz-only STAs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More Consideration for feedback information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Indication of the unavailability information for IDC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Hank Hyeonjun Sung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25/0064</a:t>
                      </a:r>
                      <a:endParaRPr lang="en-GB"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pl-PL" sz="800" b="0" i="0" u="none" strike="sngStrike" kern="1200">
                          <a:solidFill>
                            <a:srgbClr val="FF0000"/>
                          </a:solidFill>
                          <a:effectLst/>
                          <a:latin typeface="Times New Roman" panose="02020603050405020304" pitchFamily="18" charset="0"/>
                          <a:ea typeface="MS Gothic" panose="020B0609070205080204" pitchFamily="49" charset="-128"/>
                        </a:rPr>
                        <a:t>60 MHz DRU Tone Plan</a:t>
                      </a:r>
                      <a:endParaRPr lang="pl-PL"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Eunsung Park</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a:solidFill>
                            <a:srgbClr val="FF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Enhanced Polling Phase for the Co-TDMA Procedure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Shawn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Individually Addressed BSRP Trigger Frame and Multi-STA BlockAck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Shawn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Impact of DSO residency on performance gains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IDC Mitigations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STPR in Co-RTWT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25/0078</a:t>
                      </a:r>
                    </a:p>
                  </a:txBody>
                  <a:tcPr marL="9525" marR="9525" marT="9525" marB="0" anchor="ctr"/>
                </a:tc>
                <a:tc>
                  <a:txBody>
                    <a:bodyPr/>
                    <a:lstStyle/>
                    <a:p>
                      <a:pPr algn="l" fontAlgn="ctr"/>
                      <a:r>
                        <a:rPr lang="it-IT" sz="800" b="0" i="0" u="none" strike="noStrike">
                          <a:solidFill>
                            <a:srgbClr val="00B050"/>
                          </a:solidFill>
                          <a:effectLst/>
                          <a:latin typeface="Times New Roman" panose="02020603050405020304" pitchFamily="18" charset="0"/>
                        </a:rPr>
                        <a:t>Special STA Info Field in UHR NDPA</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Junghoon Suh</a:t>
                      </a: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25/0081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 PDT related issues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25/0083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CFO correction and related simplifications for COBF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Sameer Vermani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7311572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418273-98AD-B7D7-DFBE-1760E162EC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6C4F2E-303F-5D6C-AA3B-2A3428D2C8D8}"/>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2AC28AE7-6FE2-8973-36AD-2D53AAB853FF}"/>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97B3233-1DB0-F0E5-4B49-951C9B08ECB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D6C963A7-B4F9-A983-FBB9-EFCBBD9F6DA9}"/>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8ED0656D-5EAC-76C1-BAFA-C50C23405A31}"/>
              </a:ext>
            </a:extLst>
          </p:cNvPr>
          <p:cNvGraphicFramePr>
            <a:graphicFrameLocks noGrp="1"/>
          </p:cNvGraphicFramePr>
          <p:nvPr>
            <p:extLst>
              <p:ext uri="{D42A27DB-BD31-4B8C-83A1-F6EECF244321}">
                <p14:modId xmlns:p14="http://schemas.microsoft.com/office/powerpoint/2010/main" val="58932331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25/0086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Fairness Issue in Co-TDMA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Si-Chan Noh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cs typeface="+mn-cs"/>
                        </a:rPr>
                        <a:t>25/0089</a:t>
                      </a: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cs typeface="+mn-cs"/>
                        </a:rPr>
                        <a:t>Enhancing Spatial Reuse with MAP Coordination</a:t>
                      </a:r>
                    </a:p>
                  </a:txBody>
                  <a:tcPr marL="857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cs typeface="+mn-cs"/>
                        </a:rPr>
                        <a:t>Rui Yang</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cs typeface="+mn-cs"/>
                        </a:rPr>
                        <a:t>Presented</a:t>
                      </a: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cs typeface="+mn-cs"/>
                        </a:rPr>
                        <a:t>CSR</a:t>
                      </a: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cs typeface="+mn-cs"/>
                        </a:rPr>
                        <a:t>PHY</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25/0092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High-Priority EDCA Management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Mikhail Liubogoshchev</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25/0093</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On the Maximum number of spatial streams support in Coordinated spatial reuse</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Jianhan Liu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25/0098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Receiver specification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Fang, Juan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25/0100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Some Open Issues on DRU</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Lin Yang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Mandatory and Optional 11bn Feature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Jianhan Liu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Simplified carrier synchronization for CoBF transmissions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Shuling Feng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25/0104</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Co-SR Preamble Signaling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configuration for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polling phase in Co-TDMA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25/0108 </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Enhanced EDCA for improved Collision Avoidance and Latency Improvement </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25/0109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Receive Procedure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 </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Harmonization of Channel Access Policies for High Priority EDCA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25/0111</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Robust Beamforming Nulling for CBF - follow up</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Ken Tanaka</a:t>
                      </a: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7345377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52346334"/>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25/0118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C-TDMA Scheduling Procedure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Bian Tong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 on fairness issue for MAP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Yan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25/0120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Frame Format Design for High-Priority EDCA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Qisheng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Client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NPCA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In-device 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25/0125 </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Interoperability of NPCA primary channel switching conditions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Thomas Handte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sngStrike" dirty="0">
                          <a:solidFill>
                            <a:srgbClr val="FF0000"/>
                          </a:solidFill>
                          <a:effectLst/>
                          <a:latin typeface="Times New Roman" panose="02020603050405020304" pitchFamily="18" charset="0"/>
                        </a:rPr>
                        <a:t>25/0127</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Discussion on supported MCS and NSS set</a:t>
                      </a:r>
                    </a:p>
                  </a:txBody>
                  <a:tcPr marL="857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Mengshi Hu</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1" i="0" u="none" strike="sngStrike">
                          <a:solidFill>
                            <a:srgbClr val="FF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25/0128</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Discussion on PE requirement for UEQM</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Mengshi Hu</a:t>
                      </a: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25/0129</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DRU Distribution BW Indication in UHR Trigger Frame</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Mahmoud Hasabelnaby</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25/130</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DSO operation and P2P links</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Tuncer Baykas</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44117536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25/0131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 Operating Mode Notification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25/0138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NPCA Switching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dirty="0">
                          <a:solidFill>
                            <a:srgbClr val="00B050"/>
                          </a:solidFill>
                          <a:effectLst/>
                          <a:latin typeface="Calibri" panose="020F0502020204030204" pitchFamily="34" charset="0"/>
                        </a:rPr>
                        <a:t>25/0126</a:t>
                      </a: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PPDU Parameters for Multi-AP Coordination</a:t>
                      </a:r>
                    </a:p>
                  </a:txBody>
                  <a:tcPr marL="857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Leonardo Lanante</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dirty="0">
                          <a:solidFill>
                            <a:srgbClr val="FF0000"/>
                          </a:solidFill>
                          <a:effectLst/>
                          <a:latin typeface="Calibri" panose="020F0502020204030204" pitchFamily="34" charset="0"/>
                        </a:rPr>
                        <a:t>25/0022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DPS Sounding Procedure</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1543220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B159F9-AD11-4CA4-32EC-AF5E5D01B7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8CFB33-0572-1D26-E004-A6C67BB301A9}"/>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AB42DE29-BE56-A83C-92BA-0E102B809F87}"/>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287FC22-70E7-20D2-6DB7-9AE8359ACDD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4406518-3C04-DDBF-4D97-65F6B2E6641D}"/>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6FC1B949-750D-AF87-D04C-F5EE12E102D1}"/>
              </a:ext>
            </a:extLst>
          </p:cNvPr>
          <p:cNvGraphicFramePr>
            <a:graphicFrameLocks noGrp="1"/>
          </p:cNvGraphicFramePr>
          <p:nvPr>
            <p:extLst>
              <p:ext uri="{D42A27DB-BD31-4B8C-83A1-F6EECF244321}">
                <p14:modId xmlns:p14="http://schemas.microsoft.com/office/powerpoint/2010/main" val="1816598946"/>
              </p:ext>
            </p:extLst>
          </p:nvPr>
        </p:nvGraphicFramePr>
        <p:xfrm>
          <a:off x="851217" y="1587465"/>
          <a:ext cx="7736270" cy="472935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1">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25/144</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IFCS, PN and MIC inclusion in a Trigger Frame</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Sindhu Verma</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gridSpan="6">
                  <a:txBody>
                    <a:bodyPr/>
                    <a:lstStyle/>
                    <a:p>
                      <a:pPr algn="ctr" fontAlgn="ctr"/>
                      <a:r>
                        <a:rPr lang="en-US" sz="800" b="0" i="0" u="none" strike="noStrike" dirty="0">
                          <a:solidFill>
                            <a:srgbClr val="FF0000"/>
                          </a:solidFill>
                          <a:effectLst/>
                          <a:latin typeface="Times New Roman" panose="02020603050405020304" pitchFamily="18" charset="0"/>
                        </a:rPr>
                        <a:t>Third Cut-Off</a:t>
                      </a:r>
                    </a:p>
                  </a:txBody>
                  <a:tcPr marL="95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25/0151</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Fairness Problem in PEDCA</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Juseong Moon</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25/0019</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Issues-on-DPS-Mode-Change</a:t>
                      </a:r>
                    </a:p>
                  </a:txBody>
                  <a:tcPr marL="85725" marR="9525" marT="9525" marB="0" anchor="ctr"/>
                </a:tc>
                <a:tc>
                  <a:txBody>
                    <a:bodyPr/>
                    <a:lstStyle/>
                    <a:p>
                      <a:pPr algn="l" fontAlgn="ctr"/>
                      <a:r>
                        <a:rPr lang="en-US" sz="800" b="0" i="0" u="none" strike="noStrike" dirty="0" err="1">
                          <a:solidFill>
                            <a:srgbClr val="000000"/>
                          </a:solidFill>
                          <a:effectLst/>
                          <a:latin typeface="Times New Roman" panose="02020603050405020304" pitchFamily="18" charset="0"/>
                        </a:rPr>
                        <a:t>Gwangho</a:t>
                      </a:r>
                      <a:r>
                        <a:rPr lang="en-US" sz="800" b="0" i="0" u="none" strike="noStrike" dirty="0">
                          <a:solidFill>
                            <a:srgbClr val="000000"/>
                          </a:solidFill>
                          <a:effectLst/>
                          <a:latin typeface="Times New Roman" panose="02020603050405020304" pitchFamily="18" charset="0"/>
                        </a:rPr>
                        <a:t> Lee</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sngStrike" dirty="0">
                          <a:solidFill>
                            <a:srgbClr val="FF0000"/>
                          </a:solidFill>
                          <a:effectLst/>
                          <a:latin typeface="Times New Roman" panose="02020603050405020304" pitchFamily="18" charset="0"/>
                        </a:rPr>
                        <a:t>25/0154</a:t>
                      </a:r>
                    </a:p>
                  </a:txBody>
                  <a:tcPr marL="9525" marR="9525" marT="9525" marB="0" anchor="ctr"/>
                </a:tc>
                <a:tc>
                  <a:txBody>
                    <a:bodyPr/>
                    <a:lstStyle/>
                    <a:p>
                      <a:pPr algn="l" fontAlgn="ctr"/>
                      <a:r>
                        <a:rPr lang="en-US" sz="800" b="0" i="0" u="none" strike="sngStrike" dirty="0">
                          <a:solidFill>
                            <a:srgbClr val="FF0000"/>
                          </a:solidFill>
                          <a:effectLst/>
                          <a:latin typeface="Times New Roman" panose="02020603050405020304" pitchFamily="18" charset="0"/>
                        </a:rPr>
                        <a:t>Alternative DRU Tone Plan Design for 60MHz DBW</a:t>
                      </a:r>
                    </a:p>
                  </a:txBody>
                  <a:tcPr marL="85725" marR="9525" marT="9525" marB="0" anchor="ctr"/>
                </a:tc>
                <a:tc>
                  <a:txBody>
                    <a:bodyPr/>
                    <a:lstStyle/>
                    <a:p>
                      <a:pPr algn="l" fontAlgn="ctr"/>
                      <a:r>
                        <a:rPr lang="en-US" sz="800" b="0" i="0" u="none" strike="sngStrike" dirty="0">
                          <a:solidFill>
                            <a:srgbClr val="FF0000"/>
                          </a:solidFill>
                          <a:effectLst/>
                          <a:latin typeface="Times New Roman" panose="02020603050405020304" pitchFamily="18" charset="0"/>
                        </a:rPr>
                        <a:t>Chenchen Liu</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25/0087</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Co-Triggering Frame Design for </a:t>
                      </a:r>
                      <a:r>
                        <a:rPr lang="en-US" sz="800" b="0" i="0" u="none" strike="noStrike" dirty="0" err="1">
                          <a:solidFill>
                            <a:srgbClr val="000000"/>
                          </a:solidFill>
                          <a:effectLst/>
                          <a:latin typeface="Times New Roman" panose="02020603050405020304" pitchFamily="18" charset="0"/>
                        </a:rPr>
                        <a:t>CoBF</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 Insik Jung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25/148</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C-TDMA: Considerations for operating BW and primary channels</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Sanket Kalamkar</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25/0162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RU indication to reduce scheduling complexity</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a:t>
                      </a:r>
                      <a:r>
                        <a:rPr lang="en-US" sz="800" b="0" i="0" u="none" strike="noStrike" dirty="0" err="1">
                          <a:solidFill>
                            <a:srgbClr val="000000"/>
                          </a:solidFill>
                          <a:effectLst/>
                          <a:latin typeface="Times New Roman" panose="02020603050405020304" pitchFamily="18" charset="0"/>
                        </a:rPr>
                        <a:t>Jiyang</a:t>
                      </a:r>
                      <a:r>
                        <a:rPr lang="en-US" sz="800" b="0" i="0" u="none" strike="noStrike" dirty="0">
                          <a:solidFill>
                            <a:srgbClr val="000000"/>
                          </a:solidFill>
                          <a:effectLst/>
                          <a:latin typeface="Times New Roman" panose="02020603050405020304" pitchFamily="18" charset="0"/>
                        </a:rPr>
                        <a:t> Bai</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441175361"/>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none" strike="noStrike" dirty="0">
                        <a:solidFill>
                          <a:srgbClr val="FF000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none" strike="noStrike" dirty="0">
                        <a:solidFill>
                          <a:srgbClr val="FF000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8584339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37</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85499079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dirty="0">
                        <a:solidFill>
                          <a:srgbClr val="00B05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24/1826</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Ron Porat</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Preamble</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12/17</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24/1457r0, 23/2212r1</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Gaius Y. H. Wee</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FFC000"/>
                          </a:solidFill>
                          <a:effectLst/>
                          <a:latin typeface="Times New Roman" panose="02020603050405020304" pitchFamily="18" charset="0"/>
                        </a:rPr>
                        <a:t>Cr-TWT</a:t>
                      </a:r>
                      <a:endParaRPr lang="en-US" sz="800" b="1" i="0" u="none" strike="noStrike">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MAC</a:t>
                      </a:r>
                      <a:endParaRPr lang="en-US" sz="800" b="0" i="0" u="none" strike="noStrike" dirty="0">
                        <a:solidFill>
                          <a:srgbClr val="FFC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24/0984r4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Subir Das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X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01/07</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24/1480</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Sigurd Schelstraete</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FFC000"/>
                          </a:solidFill>
                          <a:effectLst/>
                          <a:latin typeface="Times New Roman" panose="02020603050405020304" pitchFamily="18" charset="0"/>
                        </a:rPr>
                        <a:t>DRU</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PHY</a:t>
                      </a:r>
                      <a:endParaRPr lang="en-US" sz="800" b="0" i="0" u="none" strike="noStrike" dirty="0">
                        <a:solidFill>
                          <a:srgbClr val="FFC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01/07</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24/1464</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Hongwon Lee</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SP1: No objection </a:t>
                      </a:r>
                    </a:p>
                    <a:p>
                      <a:pPr algn="ctr" fontAlgn="ctr"/>
                      <a:r>
                        <a:rPr lang="en-GB" sz="800" b="0" i="0" u="none" strike="noStrike" dirty="0">
                          <a:solidFill>
                            <a:srgbClr val="FFC000"/>
                          </a:solidFill>
                          <a:effectLst/>
                          <a:latin typeface="Times New Roman" panose="02020603050405020304" pitchFamily="18" charset="0"/>
                        </a:rPr>
                        <a:t>3 SPs: Deferred</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Coex</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24/0160, 23/1916, 23/0355, 24/1346</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SunHee Baek</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SP: 81Y, 34N, 57A</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dirty="0">
                          <a:solidFill>
                            <a:srgbClr val="00B050"/>
                          </a:solidFill>
                          <a:effectLst/>
                          <a:latin typeface="Times New Roman" panose="02020603050405020304" pitchFamily="18" charset="0"/>
                        </a:rPr>
                        <a:t>CR-TWT</a:t>
                      </a: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FFC000"/>
                          </a:solidFill>
                          <a:effectLst/>
                          <a:latin typeface="Times New Roman" panose="02020603050405020304" pitchFamily="18" charset="0"/>
                        </a:rPr>
                        <a:t>24/1807r0</a:t>
                      </a:r>
                      <a:endParaRPr lang="en-US" sz="800" b="0" i="0" u="none" strike="noStrike" dirty="0">
                        <a:solidFill>
                          <a:srgbClr val="FFC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Ying Wang</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FFC000"/>
                          </a:solidFill>
                          <a:effectLst/>
                          <a:latin typeface="Times New Roman" panose="02020603050405020304" pitchFamily="18" charset="0"/>
                        </a:rPr>
                        <a:t>UEQM</a:t>
                      </a:r>
                      <a:endParaRPr lang="en-US" sz="800" b="1" i="0" u="none" strike="noStrike">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PHY</a:t>
                      </a:r>
                      <a:endParaRPr lang="en-US" sz="800" b="0" i="0" u="none" strike="noStrike" dirty="0">
                        <a:solidFill>
                          <a:srgbClr val="FFC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24/1144r1</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Dmitry Akhmetov</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101/65/56</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Channel Access</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11-24/1834r4, 11-24/1831r3, 11-24/1864r1</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Alice Chen, Juan Fang, You-Wei Chen</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U-SIG</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11-24/1822r4, 11-24/1835r3, 11-24/1865r3</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Sameer Vermani, Qinghua Li, You Wei Chen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Reschedule SP</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Sounding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   </a:t>
                      </a:r>
                      <a:r>
                        <a:rPr lang="en-US" sz="800" b="0" i="0" u="none" strike="noStrike" kern="1200" dirty="0">
                          <a:solidFill>
                            <a:srgbClr val="00B050"/>
                          </a:solidFill>
                          <a:effectLst/>
                          <a:latin typeface="Times New Roman" panose="02020603050405020304" pitchFamily="18" charset="0"/>
                          <a:ea typeface="+mn-ea"/>
                          <a:cs typeface="+mn-cs"/>
                        </a:rPr>
                        <a:t>24/1832r6</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Qinghua Li</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5SP: No objection</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B050"/>
                          </a:solidFill>
                          <a:effectLst/>
                          <a:latin typeface="Times New Roman" panose="02020603050405020304" pitchFamily="18" charset="0"/>
                          <a:ea typeface="+mn-ea"/>
                          <a:cs typeface="+mn-cs"/>
                        </a:rPr>
                        <a:t>24/1145</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Jerome Gu</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71/49/62</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rgbClr val="00B05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 </a:t>
                      </a:r>
                      <a:r>
                        <a:rPr lang="en-US" sz="800" b="0" i="0" u="none" strike="noStrike" kern="1200" dirty="0">
                          <a:solidFill>
                            <a:srgbClr val="00B050"/>
                          </a:solidFill>
                          <a:effectLst/>
                          <a:latin typeface="Times New Roman" panose="02020603050405020304" pitchFamily="18" charset="0"/>
                          <a:ea typeface="+mn-ea"/>
                          <a:cs typeface="+mn-cs"/>
                        </a:rPr>
                        <a:t>23/2211</a:t>
                      </a:r>
                      <a:r>
                        <a:rPr lang="en-US" sz="800" b="0" i="0" u="none" strike="noStrike" dirty="0">
                          <a:solidFill>
                            <a:srgbClr val="00B050"/>
                          </a:solidFill>
                          <a:effectLst/>
                          <a:latin typeface="Times New Roman" panose="02020603050405020304" pitchFamily="18" charset="0"/>
                        </a:rPr>
                        <a:t>, 24/0850</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53/114/58</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TXOP Sharing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01/10</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FFC000"/>
                          </a:solidFill>
                          <a:effectLst/>
                          <a:latin typeface="Times New Roman" panose="02020603050405020304" pitchFamily="18" charset="0"/>
                        </a:rPr>
                        <a:t>23/1913</a:t>
                      </a:r>
                    </a:p>
                  </a:txBody>
                  <a:tcPr marL="9525" marR="9525" marT="9525" marB="0" anchor="ctr"/>
                </a:tc>
                <a:tc>
                  <a:txBody>
                    <a:bodyPr/>
                    <a:lstStyle/>
                    <a:p>
                      <a:pPr algn="l" fontAlgn="ctr"/>
                      <a:r>
                        <a:rPr lang="en-US" sz="800" b="0" i="0" u="none" strike="noStrike" dirty="0" err="1">
                          <a:solidFill>
                            <a:srgbClr val="FFC000"/>
                          </a:solidFill>
                          <a:effectLst/>
                          <a:latin typeface="Times New Roman" panose="02020603050405020304" pitchFamily="18" charset="0"/>
                        </a:rPr>
                        <a:t>Dongju</a:t>
                      </a:r>
                      <a:r>
                        <a:rPr lang="en-US" sz="800" b="0" i="0" u="none" strike="noStrike" dirty="0">
                          <a:solidFill>
                            <a:srgbClr val="FFC000"/>
                          </a:solidFill>
                          <a:effectLst/>
                          <a:latin typeface="Times New Roman" panose="02020603050405020304" pitchFamily="18" charset="0"/>
                        </a:rPr>
                        <a:t> Cha</a:t>
                      </a: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FFC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FFC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01/10</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FFC000"/>
                          </a:solidFill>
                          <a:effectLst/>
                          <a:latin typeface="Times New Roman" panose="02020603050405020304" pitchFamily="18" charset="0"/>
                        </a:rPr>
                        <a:t>24/0427</a:t>
                      </a:r>
                    </a:p>
                  </a:txBody>
                  <a:tcPr marL="9525" marR="9525" marT="9525" marB="0" anchor="ctr"/>
                </a:tc>
                <a:tc>
                  <a:txBody>
                    <a:bodyPr/>
                    <a:lstStyle/>
                    <a:p>
                      <a:pPr algn="l" fontAlgn="ctr"/>
                      <a:r>
                        <a:rPr lang="en-US" sz="800" b="0" i="0" u="none" strike="noStrike" dirty="0" err="1">
                          <a:solidFill>
                            <a:srgbClr val="FFC000"/>
                          </a:solidFill>
                          <a:effectLst/>
                          <a:latin typeface="Times New Roman" panose="02020603050405020304" pitchFamily="18" charset="0"/>
                        </a:rPr>
                        <a:t>Dongju</a:t>
                      </a:r>
                      <a:r>
                        <a:rPr lang="en-US" sz="800" b="0" i="0" u="none" strike="noStrike" dirty="0">
                          <a:solidFill>
                            <a:srgbClr val="FFC000"/>
                          </a:solidFill>
                          <a:effectLst/>
                          <a:latin typeface="Times New Roman" panose="02020603050405020304" pitchFamily="18" charset="0"/>
                        </a:rPr>
                        <a:t> Cha</a:t>
                      </a: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FFC000"/>
                          </a:solidFill>
                          <a:effectLst/>
                          <a:latin typeface="Times New Roman" panose="02020603050405020304" pitchFamily="18" charset="0"/>
                        </a:rPr>
                        <a:t> </a:t>
                      </a:r>
                    </a:p>
                  </a:txBody>
                  <a:tcPr marL="9525" marR="9525" marT="9525" marB="0" anchor="ctr"/>
                </a:tc>
                <a:tc>
                  <a:txBody>
                    <a:bodyPr/>
                    <a:lstStyle/>
                    <a:p>
                      <a:pPr algn="ctr" fontAlgn="ctr"/>
                      <a:r>
                        <a:rPr lang="en-US" sz="800" b="0" i="0" u="none" strike="noStrike" dirty="0">
                          <a:solidFill>
                            <a:srgbClr val="FFC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C6F14D-314C-8576-3989-706DA6B358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D0662C-E393-6FBD-1421-C4E1FD215900}"/>
              </a:ext>
            </a:extLst>
          </p:cNvPr>
          <p:cNvSpPr>
            <a:spLocks noGrp="1"/>
          </p:cNvSpPr>
          <p:nvPr>
            <p:ph type="title"/>
          </p:nvPr>
        </p:nvSpPr>
        <p:spPr/>
        <p:txBody>
          <a:bodyPr/>
          <a:lstStyle/>
          <a:p>
            <a:r>
              <a:rPr lang="en-US" dirty="0"/>
              <a:t>Pending SPs 2</a:t>
            </a:r>
          </a:p>
        </p:txBody>
      </p:sp>
      <p:sp>
        <p:nvSpPr>
          <p:cNvPr id="3" name="Date Placeholder 2">
            <a:extLst>
              <a:ext uri="{FF2B5EF4-FFF2-40B4-BE49-F238E27FC236}">
                <a16:creationId xmlns:a16="http://schemas.microsoft.com/office/drawing/2014/main" id="{458082B9-7D8C-FDE1-7EAF-B6E28BF90DB2}"/>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4BA54652-11D3-DA4F-20AA-ADEBDBDB9F0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60AB459-5AA2-6B11-9C44-8C62F8C0E73C}"/>
              </a:ext>
            </a:extLst>
          </p:cNvPr>
          <p:cNvSpPr>
            <a:spLocks noGrp="1"/>
          </p:cNvSpPr>
          <p:nvPr>
            <p:ph type="sldNum" idx="12"/>
          </p:nvPr>
        </p:nvSpPr>
        <p:spPr/>
        <p:txBody>
          <a:bodyPr/>
          <a:lstStyle/>
          <a:p>
            <a:r>
              <a:rPr lang="en-GB"/>
              <a:t>Slide </a:t>
            </a:r>
            <a:fld id="{06B781AF-4CCF-49B0-A572-DE54FBE5D942}" type="slidenum">
              <a:rPr lang="en-GB" smtClean="0"/>
              <a:pPr/>
              <a:t>38</a:t>
            </a:fld>
            <a:endParaRPr lang="en-GB"/>
          </a:p>
        </p:txBody>
      </p:sp>
      <p:graphicFrame>
        <p:nvGraphicFramePr>
          <p:cNvPr id="6" name="Table 5">
            <a:extLst>
              <a:ext uri="{FF2B5EF4-FFF2-40B4-BE49-F238E27FC236}">
                <a16:creationId xmlns:a16="http://schemas.microsoft.com/office/drawing/2014/main" id="{55FF8EFB-345E-D0C3-0167-259A504EC0A1}"/>
              </a:ext>
            </a:extLst>
          </p:cNvPr>
          <p:cNvGraphicFramePr>
            <a:graphicFrameLocks noGrp="1"/>
          </p:cNvGraphicFramePr>
          <p:nvPr>
            <p:extLst>
              <p:ext uri="{D42A27DB-BD31-4B8C-83A1-F6EECF244321}">
                <p14:modId xmlns:p14="http://schemas.microsoft.com/office/powerpoint/2010/main" val="273710370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01/10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24/838r0, 24/1075r1</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80/82/52</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23/1836r3 , 24/1693r0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24/1476r2, 24/1701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01/10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24/1822r4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Sameer Vermani</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01/10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11-24/1829r1, 11-24/1822r4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Shengquan Hu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01/10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11-24/1822r4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Alice Chen</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a:t>
                      </a:r>
                    </a:p>
                  </a:txBody>
                  <a:tcPr marL="857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11-24/0963, 11-23/2007</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Frank Hsu</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11-23/1868</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Jason Yuchen Guo</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2SP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07456164"/>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24/2123r0</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Guogang Huang</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00B050"/>
                        </a:solidFill>
                        <a:effectLst/>
                        <a:latin typeface="Times New Roman" panose="02020603050405020304" pitchFamily="18" charset="0"/>
                      </a:endParaRPr>
                    </a:p>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a:t>
                      </a:r>
                    </a:p>
                  </a:txBody>
                  <a:tcPr marL="857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Jianhan Liu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1" i="0" u="none" strike="noStrike" dirty="0">
                          <a:solidFill>
                            <a:srgbClr val="00B05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00B050"/>
                        </a:solidFill>
                        <a:effectLst/>
                        <a:latin typeface="Times New Roman" panose="02020603050405020304" pitchFamily="18" charset="0"/>
                      </a:endParaRPr>
                    </a:p>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a:t>
                      </a:r>
                    </a:p>
                  </a:txBody>
                  <a:tcPr marL="857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Times New Roman" panose="02020603050405020304" pitchFamily="18" charset="0"/>
                        </a:rPr>
                        <a:t>Jianhan Liu</a:t>
                      </a:r>
                    </a:p>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01/13</a:t>
                      </a:r>
                      <a:endParaRPr lang="en-GB" sz="800" b="0" i="0" u="none" strike="noStrike" dirty="0">
                        <a:solidFill>
                          <a:srgbClr val="FF0000"/>
                        </a:solidFill>
                        <a:effectLst/>
                        <a:latin typeface="Times New Roman" panose="02020603050405020304" pitchFamily="18" charset="0"/>
                      </a:endParaRPr>
                    </a:p>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dirty="0"/>
                        <a:t>24/1873r0</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Sindhu Verma</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7SP</a:t>
                      </a:r>
                    </a:p>
                  </a:txBody>
                  <a:tcPr marL="9525" marR="9525" marT="9525" marB="0" anchor="ctr"/>
                </a:tc>
                <a:tc>
                  <a:txBody>
                    <a:bodyPr/>
                    <a:lstStyle/>
                    <a:p>
                      <a:pPr algn="ctr" fontAlgn="ctr"/>
                      <a:r>
                        <a:rPr lang="en-US" sz="800" b="1" i="0" u="none" strike="noStrike" dirty="0">
                          <a:solidFill>
                            <a:srgbClr val="000000"/>
                          </a:solidFill>
                          <a:effectLst/>
                          <a:latin typeface="Times New Roman" panose="02020603050405020304" pitchFamily="18" charset="0"/>
                        </a:rPr>
                        <a:t>Control/Security</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01/13</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11-24/1558</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Sherief Helwa</a:t>
                      </a:r>
                    </a:p>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3SP</a:t>
                      </a:r>
                    </a:p>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386589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0CE38D-6C9B-D65D-5F64-481EE0C480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E01CCB-8310-769E-BFE6-EF0788CF579E}"/>
              </a:ext>
            </a:extLst>
          </p:cNvPr>
          <p:cNvSpPr>
            <a:spLocks noGrp="1"/>
          </p:cNvSpPr>
          <p:nvPr>
            <p:ph type="title"/>
          </p:nvPr>
        </p:nvSpPr>
        <p:spPr/>
        <p:txBody>
          <a:bodyPr/>
          <a:lstStyle/>
          <a:p>
            <a:r>
              <a:rPr lang="en-US" dirty="0"/>
              <a:t>Pending SPs 3</a:t>
            </a:r>
          </a:p>
        </p:txBody>
      </p:sp>
      <p:sp>
        <p:nvSpPr>
          <p:cNvPr id="3" name="Date Placeholder 2">
            <a:extLst>
              <a:ext uri="{FF2B5EF4-FFF2-40B4-BE49-F238E27FC236}">
                <a16:creationId xmlns:a16="http://schemas.microsoft.com/office/drawing/2014/main" id="{3E813C90-9E64-E4AE-79CC-823EABFE4498}"/>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BC09977-F60E-A210-D054-1C46BA35810F}"/>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0082FDD-2177-A6EC-91A8-C6F811967D8D}"/>
              </a:ext>
            </a:extLst>
          </p:cNvPr>
          <p:cNvSpPr>
            <a:spLocks noGrp="1"/>
          </p:cNvSpPr>
          <p:nvPr>
            <p:ph type="sldNum" idx="12"/>
          </p:nvPr>
        </p:nvSpPr>
        <p:spPr/>
        <p:txBody>
          <a:bodyPr/>
          <a:lstStyle/>
          <a:p>
            <a:r>
              <a:rPr lang="en-GB"/>
              <a:t>Slide </a:t>
            </a:r>
            <a:fld id="{06B781AF-4CCF-49B0-A572-DE54FBE5D942}" type="slidenum">
              <a:rPr lang="en-GB" smtClean="0"/>
              <a:pPr/>
              <a:t>39</a:t>
            </a:fld>
            <a:endParaRPr lang="en-GB"/>
          </a:p>
        </p:txBody>
      </p:sp>
      <p:graphicFrame>
        <p:nvGraphicFramePr>
          <p:cNvPr id="6" name="Table 5">
            <a:extLst>
              <a:ext uri="{FF2B5EF4-FFF2-40B4-BE49-F238E27FC236}">
                <a16:creationId xmlns:a16="http://schemas.microsoft.com/office/drawing/2014/main" id="{78542317-CC16-79B8-5E8E-1760A15CAA52}"/>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122725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November 2024 meeting, and conf calls</a:t>
            </a:r>
          </a:p>
          <a:p>
            <a:pPr>
              <a:lnSpc>
                <a:spcPct val="80000"/>
              </a:lnSpc>
              <a:buFont typeface="Arial" panose="020B0604020202020204" pitchFamily="34" charset="0"/>
              <a:buChar char="•"/>
            </a:pPr>
            <a:r>
              <a:rPr lang="en-US" altLang="en-US" sz="1800" dirty="0"/>
              <a:t>Approve TGbn minutes from November 2024 meeting</a:t>
            </a:r>
          </a:p>
          <a:p>
            <a:pPr lvl="0">
              <a:lnSpc>
                <a:spcPct val="80000"/>
              </a:lnSpc>
              <a:buFont typeface="Arial" panose="020B0604020202020204" pitchFamily="34" charset="0"/>
              <a:buChar char="•"/>
            </a:pPr>
            <a:r>
              <a:rPr lang="en-US" altLang="en-US" sz="1800" dirty="0"/>
              <a:t>Presentation of PDTs/submissions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solidFill>
                  <a:schemeClr val="tx1"/>
                </a:solidFill>
              </a:rPr>
              <a:t>Announcements</a:t>
            </a:r>
          </a:p>
        </p:txBody>
      </p:sp>
      <p:sp>
        <p:nvSpPr>
          <p:cNvPr id="10" name="Content Placeholder 9">
            <a:extLst>
              <a:ext uri="{FF2B5EF4-FFF2-40B4-BE49-F238E27FC236}">
                <a16:creationId xmlns:a16="http://schemas.microsoft.com/office/drawing/2014/main" id="{7180CC01-9513-8BCF-343B-57166CD25C2B}"/>
              </a:ext>
            </a:extLst>
          </p:cNvPr>
          <p:cNvSpPr>
            <a:spLocks noGrp="1"/>
          </p:cNvSpPr>
          <p:nvPr>
            <p:ph idx="1"/>
          </p:nvPr>
        </p:nvSpPr>
        <p:spPr/>
        <p:txBody>
          <a:bodyPr/>
          <a:lstStyle/>
          <a:p>
            <a:r>
              <a:rPr lang="en-US" dirty="0"/>
              <a:t>Target the creating of TGbn D0.1 by end of this F2F </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November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Since the November plenary</a:t>
            </a:r>
          </a:p>
          <a:p>
            <a:pPr marL="800100" lvl="1" indent="-342900">
              <a:buFont typeface="Arial" panose="020B0604020202020204" pitchFamily="34" charset="0"/>
              <a:buChar char="•"/>
            </a:pPr>
            <a:r>
              <a:rPr lang="en-US" sz="1800" dirty="0">
                <a:solidFill>
                  <a:schemeClr val="tx1"/>
                </a:solidFill>
              </a:rPr>
              <a:t>Held 8 telcos between Nov. 2024 and Jan. 2025 (</a:t>
            </a:r>
            <a:r>
              <a:rPr lang="en-US" sz="1800" dirty="0">
                <a:solidFill>
                  <a:schemeClr val="tx1"/>
                </a:solidFill>
                <a:hlinkClick r:id="rId2"/>
              </a:rPr>
              <a:t>11-24/1988r15</a:t>
            </a:r>
            <a:r>
              <a:rPr lang="en-US" sz="1800" dirty="0">
                <a:solidFill>
                  <a:schemeClr val="tx1"/>
                </a:solidFill>
              </a:rPr>
              <a:t>)</a:t>
            </a:r>
          </a:p>
          <a:p>
            <a:pPr marL="1200150" lvl="2" indent="-285750">
              <a:buFont typeface="Arial" panose="020B0604020202020204" pitchFamily="34" charset="0"/>
              <a:buChar char="•"/>
            </a:pPr>
            <a:r>
              <a:rPr lang="en-US" sz="1600" dirty="0">
                <a:solidFill>
                  <a:schemeClr val="tx1"/>
                </a:solidFill>
              </a:rPr>
              <a:t>Discussed ~30 </a:t>
            </a:r>
            <a:r>
              <a:rPr lang="en-US" sz="1600" dirty="0"/>
              <a:t>submissions, ~30 PDTs and ran ~ 30 straw polls</a:t>
            </a:r>
          </a:p>
          <a:p>
            <a:pPr marL="1657350" lvl="3" indent="-285750">
              <a:buFont typeface="Arial" panose="020B0604020202020204" pitchFamily="34" charset="0"/>
              <a:buChar char="•"/>
            </a:pPr>
            <a:r>
              <a:rPr lang="en-US" sz="1400" dirty="0">
                <a:solidFill>
                  <a:schemeClr val="tx1"/>
                </a:solidFill>
              </a:rPr>
              <a:t>Trigger, enhanced long range, coordinated spatial reuse, prioritized EDCA, non-primary channel access, control frames, multi-AP framework, unequal modulation, preamble design, distributed RUs,  Coordinated RTWT, roaming, power save, peer-to-peer, feedback, QoS, U-SIG, PPDU format, sounding, buffer status report, bandwidth expansion, Coordinated BF, interference mitigation, 2x LDPC, etc.</a:t>
            </a:r>
          </a:p>
          <a:p>
            <a:pPr marL="1200150" lvl="2" indent="-285750">
              <a:buFont typeface="Arial" panose="020B0604020202020204" pitchFamily="34" charset="0"/>
              <a:buChar char="•"/>
            </a:pPr>
            <a:r>
              <a:rPr lang="en-US" sz="1600" dirty="0">
                <a:solidFill>
                  <a:schemeClr val="tx1"/>
                </a:solidFill>
              </a:rPr>
              <a:t>Approved ~25 motions, including the first PDT, warming up for TGbn D0.1</a:t>
            </a:r>
          </a:p>
          <a:p>
            <a:pPr>
              <a:buFont typeface="Arial" panose="020B0604020202020204" pitchFamily="34" charset="0"/>
              <a:buChar char="•"/>
            </a:pPr>
            <a:r>
              <a:rPr lang="en-US" sz="2000" dirty="0"/>
              <a:t>Targets for the January interim</a:t>
            </a:r>
          </a:p>
          <a:p>
            <a:pPr marL="800100" lvl="1" indent="-342900">
              <a:buFont typeface="Arial" panose="020B0604020202020204" pitchFamily="34" charset="0"/>
              <a:buChar char="•"/>
            </a:pPr>
            <a:r>
              <a:rPr lang="en-US" sz="1800" dirty="0"/>
              <a:t>Presentation of PDTs, technical submissions and run SPs</a:t>
            </a:r>
          </a:p>
          <a:p>
            <a:pPr marL="1200150" lvl="2" indent="-285750">
              <a:buFont typeface="Arial" panose="020B0604020202020204" pitchFamily="34" charset="0"/>
              <a:buChar char="•"/>
            </a:pPr>
            <a:r>
              <a:rPr lang="en-US" sz="1600" dirty="0">
                <a:solidFill>
                  <a:schemeClr val="tx1"/>
                </a:solidFill>
              </a:rPr>
              <a:t>~</a:t>
            </a:r>
            <a:r>
              <a:rPr lang="en-US" sz="1600" dirty="0">
                <a:solidFill>
                  <a:srgbClr val="FF0000"/>
                </a:solidFill>
              </a:rPr>
              <a:t>170</a:t>
            </a:r>
            <a:r>
              <a:rPr lang="en-US" sz="1600" dirty="0">
                <a:solidFill>
                  <a:schemeClr val="tx1"/>
                </a:solidFill>
              </a:rPr>
              <a:t> pending submissions and ~</a:t>
            </a:r>
            <a:r>
              <a:rPr lang="en-US" sz="1600" dirty="0">
                <a:solidFill>
                  <a:srgbClr val="FF0000"/>
                </a:solidFill>
              </a:rPr>
              <a:t>30</a:t>
            </a:r>
            <a:r>
              <a:rPr lang="en-US" sz="1600" dirty="0">
                <a:solidFill>
                  <a:schemeClr val="tx1"/>
                </a:solidFill>
              </a:rPr>
              <a:t> pending SPs on presented submissions</a:t>
            </a:r>
          </a:p>
          <a:p>
            <a:pPr marL="1200150" lvl="2" indent="-285750">
              <a:buFont typeface="Arial" panose="020B0604020202020204" pitchFamily="34" charset="0"/>
              <a:buChar char="•"/>
            </a:pPr>
            <a:r>
              <a:rPr lang="en-US" sz="1600" dirty="0">
                <a:solidFill>
                  <a:schemeClr val="tx1"/>
                </a:solidFill>
              </a:rPr>
              <a:t>~</a:t>
            </a:r>
            <a:r>
              <a:rPr lang="en-US" sz="1600" dirty="0">
                <a:solidFill>
                  <a:srgbClr val="FF0000"/>
                </a:solidFill>
              </a:rPr>
              <a:t>30%</a:t>
            </a:r>
            <a:r>
              <a:rPr lang="en-US" sz="1600" dirty="0">
                <a:solidFill>
                  <a:schemeClr val="tx1"/>
                </a:solidFill>
              </a:rPr>
              <a:t> of PDTs left to be presented, and rest are pending SP or R4M</a:t>
            </a:r>
          </a:p>
          <a:p>
            <a:pPr marL="800100" lvl="1">
              <a:buFont typeface="Arial" panose="020B0604020202020204" pitchFamily="34" charset="0"/>
              <a:buChar char="•"/>
            </a:pPr>
            <a:r>
              <a:rPr lang="en-US" sz="1800" dirty="0"/>
              <a:t>Continue populating the TGbn SFD with approved concepts</a:t>
            </a:r>
          </a:p>
          <a:p>
            <a:pPr marL="800100" lvl="1">
              <a:buFont typeface="Arial" panose="020B0604020202020204" pitchFamily="34" charset="0"/>
              <a:buChar char="•"/>
            </a:pPr>
            <a:r>
              <a:rPr lang="en-US" sz="1800" dirty="0"/>
              <a:t>Generate TGbn D0.1 with text from approved PDTs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November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https://mentor.ieee.org/802.11/dcn/24/11-24-2019-</a:t>
            </a:r>
            <a:r>
              <a:rPr lang="en-US" sz="1800" dirty="0">
                <a:solidFill>
                  <a:srgbClr val="FF0000"/>
                </a:solidFill>
                <a:hlinkClick r:id="rId2">
                  <a:extLst>
                    <a:ext uri="{A12FA001-AC4F-418D-AE19-62706E023703}">
                      <ahyp:hlinkClr xmlns:ahyp="http://schemas.microsoft.com/office/drawing/2018/hyperlinkcolor" val="tx"/>
                    </a:ext>
                  </a:extLst>
                </a:hlinkClick>
              </a:rPr>
              <a:t>00</a:t>
            </a:r>
            <a:r>
              <a:rPr lang="en-US" sz="1800" dirty="0">
                <a:solidFill>
                  <a:srgbClr val="6B9F25"/>
                </a:solidFill>
                <a:hlinkClick r:id="rId2">
                  <a:extLst>
                    <a:ext uri="{A12FA001-AC4F-418D-AE19-62706E023703}">
                      <ahyp:hlinkClr xmlns:ahyp="http://schemas.microsoft.com/office/drawing/2018/hyperlinkcolor" val="tx"/>
                    </a:ext>
                  </a:extLst>
                </a:hlinkClick>
              </a:rPr>
              <a:t>-00bn-tgbn-november-2024-meeting-minutes.docx</a:t>
            </a:r>
            <a:endParaRPr lang="en-US" sz="1800" dirty="0">
              <a:solidFill>
                <a:srgbClr val="FF0000"/>
              </a:solidFill>
            </a:endParaRPr>
          </a:p>
          <a:p>
            <a:pPr>
              <a:buFont typeface="Arial" panose="020B0604020202020204" pitchFamily="34" charset="0"/>
              <a:buChar char="•"/>
            </a:pPr>
            <a:r>
              <a:rPr lang="en-US" sz="1800" dirty="0">
                <a:solidFill>
                  <a:schemeClr val="tx1"/>
                </a:solidFill>
              </a:rPr>
              <a:t>Teleconferences Nov’24-Jan’25: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https://mentor.ieee.org/802.11/dcn/24/11-24-2138-0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-00bn-tgbn-december-2024-january-2025-teleconferences-minutes.docx</a:t>
            </a:r>
            <a:endParaRPr lang="en-US" sz="1800" dirty="0">
              <a:solidFill>
                <a:srgbClr val="FF0000"/>
              </a:solidFill>
            </a:endParaRPr>
          </a:p>
          <a:p>
            <a:endParaRPr lang="en-US" sz="1800" dirty="0"/>
          </a:p>
          <a:p>
            <a:r>
              <a:rPr lang="en-US" sz="1800" dirty="0"/>
              <a:t>Move: Yusuke Asai				Second: Al Petrick</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C81CFE-8643-5352-4AA2-D9B24BEFD8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ED1F61-49E8-F7D9-C50B-3306456A573F}"/>
              </a:ext>
            </a:extLst>
          </p:cNvPr>
          <p:cNvSpPr>
            <a:spLocks noGrp="1"/>
          </p:cNvSpPr>
          <p:nvPr>
            <p:ph type="title"/>
          </p:nvPr>
        </p:nvSpPr>
        <p:spPr>
          <a:xfrm>
            <a:off x="685800" y="685800"/>
            <a:ext cx="7770813" cy="1065213"/>
          </a:xfrm>
        </p:spPr>
        <p:txBody>
          <a:bodyPr/>
          <a:lstStyle/>
          <a:p>
            <a:r>
              <a:rPr lang="en-US" dirty="0"/>
              <a:t>Straw Polls – Part 1</a:t>
            </a:r>
          </a:p>
        </p:txBody>
      </p:sp>
      <p:sp>
        <p:nvSpPr>
          <p:cNvPr id="10" name="Content Placeholder 9">
            <a:extLst>
              <a:ext uri="{FF2B5EF4-FFF2-40B4-BE49-F238E27FC236}">
                <a16:creationId xmlns:a16="http://schemas.microsoft.com/office/drawing/2014/main" id="{9D722CD8-F058-0E94-602C-161895B81505}"/>
              </a:ext>
            </a:extLst>
          </p:cNvPr>
          <p:cNvSpPr>
            <a:spLocks noGrp="1"/>
          </p:cNvSpPr>
          <p:nvPr>
            <p:ph idx="1"/>
          </p:nvPr>
        </p:nvSpPr>
        <p:spPr>
          <a:xfrm>
            <a:off x="685800" y="1981200"/>
            <a:ext cx="7770813" cy="4494213"/>
          </a:xfrm>
        </p:spPr>
        <p:txBody>
          <a:bodyPr/>
          <a:lstStyle/>
          <a:p>
            <a:pPr marL="457200">
              <a:lnSpc>
                <a:spcPts val="1380"/>
              </a:lnSpc>
              <a:spcAft>
                <a:spcPts val="800"/>
              </a:spcAft>
            </a:pPr>
            <a:r>
              <a:rPr lang="en-GB" sz="1800" i="1" u="none" strike="noStrike" kern="1200" dirty="0">
                <a:solidFill>
                  <a:srgbClr val="00B050"/>
                </a:solidFill>
                <a:effectLst/>
                <a:ea typeface="MS Gothic" panose="020B0609070205080204" pitchFamily="49" charset="-128"/>
              </a:rPr>
              <a:t>SP1 – </a:t>
            </a:r>
            <a:r>
              <a:rPr lang="en-US" sz="1800" i="1" dirty="0">
                <a:solidFill>
                  <a:srgbClr val="00B050"/>
                </a:solidFill>
              </a:rPr>
              <a:t>Sameer Vermani – CBF: 24/1822r4 		(No objection)</a:t>
            </a:r>
          </a:p>
          <a:p>
            <a:pPr marL="457200" marR="0" algn="l">
              <a:lnSpc>
                <a:spcPts val="1380"/>
              </a:lnSpc>
              <a:spcAft>
                <a:spcPts val="800"/>
              </a:spcAft>
            </a:pPr>
            <a:r>
              <a:rPr lang="en-US" sz="1400" b="0" i="0" dirty="0">
                <a:solidFill>
                  <a:srgbClr val="222222"/>
                </a:solidFill>
                <a:effectLst/>
              </a:rPr>
              <a:t>Do you agree to add the following to the 11bn SFD:</a:t>
            </a:r>
          </a:p>
          <a:p>
            <a:pPr marL="457200" marR="0" algn="l">
              <a:lnSpc>
                <a:spcPts val="1380"/>
              </a:lnSpc>
              <a:spcAft>
                <a:spcPts val="800"/>
              </a:spcAft>
              <a:buFont typeface="Arial" panose="020B0604020202020204" pitchFamily="34" charset="0"/>
              <a:buChar char="•"/>
            </a:pPr>
            <a:r>
              <a:rPr lang="en-US" sz="1400" b="0" i="0" dirty="0">
                <a:solidFill>
                  <a:srgbClr val="222222"/>
                </a:solidFill>
                <a:effectLst/>
              </a:rPr>
              <a:t>For the COBF case, the information in the NDPA for the responding AP has a unified design for joint-NDP based sounding as well as cross-BSS section of sequential sounding.</a:t>
            </a:r>
          </a:p>
          <a:p>
            <a:pPr marL="457200" marR="0" algn="l">
              <a:lnSpc>
                <a:spcPts val="1380"/>
              </a:lnSpc>
              <a:spcAft>
                <a:spcPts val="800"/>
              </a:spcAft>
            </a:pPr>
            <a:r>
              <a:rPr lang="en-US" sz="1400" b="0" i="1" dirty="0">
                <a:solidFill>
                  <a:srgbClr val="222222"/>
                </a:solidFill>
                <a:effectLst/>
              </a:rPr>
              <a:t>Supporting documents: [24/1822r4]</a:t>
            </a:r>
            <a:endParaRPr lang="en-US" sz="1400" b="0" i="0" dirty="0">
              <a:solidFill>
                <a:srgbClr val="222222"/>
              </a:solidFill>
              <a:effectLst/>
            </a:endParaRPr>
          </a:p>
        </p:txBody>
      </p:sp>
      <p:sp>
        <p:nvSpPr>
          <p:cNvPr id="4" name="Slide Number Placeholder 3">
            <a:extLst>
              <a:ext uri="{FF2B5EF4-FFF2-40B4-BE49-F238E27FC236}">
                <a16:creationId xmlns:a16="http://schemas.microsoft.com/office/drawing/2014/main" id="{0E0C0F70-D4D5-585B-BD79-F4D304F4F3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2B80EA0F-975B-24ED-78BA-7AC1AF19439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907C87B-BAD5-6A07-95EC-F0D66609BBCE}"/>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356212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D98D50-690E-C179-87DA-A7E3849DB0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52D6CD-3D20-727F-A088-A7EBE81ED902}"/>
              </a:ext>
            </a:extLst>
          </p:cNvPr>
          <p:cNvSpPr>
            <a:spLocks noGrp="1"/>
          </p:cNvSpPr>
          <p:nvPr>
            <p:ph type="title"/>
          </p:nvPr>
        </p:nvSpPr>
        <p:spPr>
          <a:xfrm>
            <a:off x="685800" y="685800"/>
            <a:ext cx="7770813" cy="1065213"/>
          </a:xfrm>
        </p:spPr>
        <p:txBody>
          <a:bodyPr/>
          <a:lstStyle/>
          <a:p>
            <a:r>
              <a:rPr lang="en-US" dirty="0"/>
              <a:t>Straw Polls - Part 2</a:t>
            </a:r>
          </a:p>
        </p:txBody>
      </p:sp>
      <p:sp>
        <p:nvSpPr>
          <p:cNvPr id="10" name="Content Placeholder 9">
            <a:extLst>
              <a:ext uri="{FF2B5EF4-FFF2-40B4-BE49-F238E27FC236}">
                <a16:creationId xmlns:a16="http://schemas.microsoft.com/office/drawing/2014/main" id="{988B5383-32FA-4E8E-054E-89600368DA04}"/>
              </a:ext>
            </a:extLst>
          </p:cNvPr>
          <p:cNvSpPr>
            <a:spLocks noGrp="1"/>
          </p:cNvSpPr>
          <p:nvPr>
            <p:ph idx="1"/>
          </p:nvPr>
        </p:nvSpPr>
        <p:spPr/>
        <p:txBody>
          <a:bodyPr/>
          <a:lstStyle/>
          <a:p>
            <a:r>
              <a:rPr lang="en-GB" sz="1400" i="1" u="none" strike="noStrike" kern="1200" dirty="0">
                <a:solidFill>
                  <a:srgbClr val="FFC000"/>
                </a:solidFill>
                <a:effectLst/>
                <a:ea typeface="MS Gothic" panose="020B0609070205080204" pitchFamily="49" charset="-128"/>
              </a:rPr>
              <a:t>SP2 – </a:t>
            </a:r>
            <a:r>
              <a:rPr lang="it-IT" sz="1400" i="1" dirty="0">
                <a:solidFill>
                  <a:srgbClr val="FFC000"/>
                </a:solidFill>
              </a:rPr>
              <a:t>Sameer Vermani, Qinghua Li, You-Wei </a:t>
            </a:r>
            <a:r>
              <a:rPr lang="en-US" sz="1400" i="1" dirty="0">
                <a:solidFill>
                  <a:srgbClr val="FFC000"/>
                </a:solidFill>
              </a:rPr>
              <a:t> Chen– CBF: 24/1822r4 (Result) – Move to next session</a:t>
            </a:r>
          </a:p>
          <a:p>
            <a:r>
              <a:rPr lang="en-US" sz="1100" b="0" dirty="0">
                <a:solidFill>
                  <a:srgbClr val="222222"/>
                </a:solidFill>
              </a:rPr>
              <a:t>Do you agree to include the following to the 11bn SFD?</a:t>
            </a:r>
          </a:p>
          <a:p>
            <a:pPr>
              <a:buFont typeface="Arial" panose="020B0604020202020204" pitchFamily="34" charset="0"/>
              <a:buChar char="•"/>
            </a:pPr>
            <a:r>
              <a:rPr lang="en-US" sz="1100" b="0" dirty="0">
                <a:solidFill>
                  <a:srgbClr val="222222"/>
                </a:solidFill>
              </a:rPr>
              <a:t>When the initiating AP requests the responding AP to join the </a:t>
            </a:r>
            <a:r>
              <a:rPr lang="en-US" sz="1100" b="0" dirty="0" err="1">
                <a:solidFill>
                  <a:srgbClr val="222222"/>
                </a:solidFill>
              </a:rPr>
              <a:t>CoBF</a:t>
            </a:r>
            <a:r>
              <a:rPr lang="en-US" sz="1100" b="0" dirty="0">
                <a:solidFill>
                  <a:srgbClr val="222222"/>
                </a:solidFill>
              </a:rPr>
              <a:t> sounding, the red subfields in the first and second User Info fields of the NDPA shall be set as follows.</a:t>
            </a:r>
          </a:p>
          <a:p>
            <a:pPr lvl="1">
              <a:buFont typeface="Arial" panose="020B0604020202020204" pitchFamily="34" charset="0"/>
              <a:buChar char="•"/>
            </a:pPr>
            <a:r>
              <a:rPr lang="en-US" sz="900" b="0" dirty="0">
                <a:solidFill>
                  <a:srgbClr val="222222"/>
                </a:solidFill>
              </a:rPr>
              <a:t>NDPA Version Identifier is set to 0 for </a:t>
            </a:r>
            <a:r>
              <a:rPr lang="en-US" sz="900" b="0" dirty="0" err="1">
                <a:solidFill>
                  <a:srgbClr val="222222"/>
                </a:solidFill>
              </a:rPr>
              <a:t>CoBF</a:t>
            </a:r>
            <a:r>
              <a:rPr lang="en-US" sz="900" b="0" dirty="0">
                <a:solidFill>
                  <a:srgbClr val="222222"/>
                </a:solidFill>
              </a:rPr>
              <a:t> sounding in UHR</a:t>
            </a:r>
          </a:p>
          <a:p>
            <a:pPr lvl="1">
              <a:buFont typeface="Arial" panose="020B0604020202020204" pitchFamily="34" charset="0"/>
              <a:buChar char="•"/>
            </a:pPr>
            <a:r>
              <a:rPr lang="en-US" sz="900" b="0" dirty="0">
                <a:solidFill>
                  <a:srgbClr val="222222"/>
                </a:solidFill>
              </a:rPr>
              <a:t>Number of LTF symbols is set to 0 and 1 for 4 and 8 symbols, respectively</a:t>
            </a:r>
          </a:p>
          <a:p>
            <a:pPr lvl="1">
              <a:buFont typeface="Arial" panose="020B0604020202020204" pitchFamily="34" charset="0"/>
              <a:buChar char="•"/>
            </a:pPr>
            <a:r>
              <a:rPr lang="en-US" sz="900" b="0" dirty="0">
                <a:solidFill>
                  <a:srgbClr val="222222"/>
                </a:solidFill>
              </a:rPr>
              <a:t>Starting Spatial Stream is set to 0 and 1 for the 1st and 5th streams, respectively</a:t>
            </a:r>
            <a:endParaRPr lang="en-US" sz="900" dirty="0">
              <a:solidFill>
                <a:srgbClr val="222222"/>
              </a:solidFill>
            </a:endParaRPr>
          </a:p>
          <a:p>
            <a:pPr lvl="1">
              <a:buFont typeface="Arial" panose="020B0604020202020204" pitchFamily="34" charset="0"/>
              <a:buChar char="•"/>
            </a:pPr>
            <a:r>
              <a:rPr lang="en-US" sz="900" b="0" dirty="0">
                <a:solidFill>
                  <a:srgbClr val="222222"/>
                </a:solidFill>
              </a:rPr>
              <a:t>Number of spatial streams is set to 0 and 1 for the 4 and 8 streams, respectively</a:t>
            </a:r>
          </a:p>
          <a:p>
            <a:pPr lvl="1">
              <a:buFont typeface="Arial" panose="020B0604020202020204" pitchFamily="34" charset="0"/>
              <a:buChar char="•"/>
            </a:pPr>
            <a:r>
              <a:rPr lang="en-US" sz="900" b="0" i="0" u="none" strike="noStrike" kern="1200" dirty="0">
                <a:solidFill>
                  <a:schemeClr val="tx1"/>
                </a:solidFill>
                <a:effectLst/>
                <a:latin typeface="Times New Roman" panose="02020603050405020304" pitchFamily="18" charset="0"/>
                <a:ea typeface="MS Gothic" panose="020B0609070205080204" pitchFamily="49" charset="-128"/>
              </a:rPr>
              <a:t>LTF+GI is set to 0 and 1 for 2x LTF+0.8us GI and 2x LTF+1.6us GI, respectively</a:t>
            </a:r>
          </a:p>
          <a:p>
            <a:pPr lvl="1">
              <a:buFont typeface="Arial" panose="020B0604020202020204" pitchFamily="34" charset="0"/>
              <a:buChar char="•"/>
            </a:pPr>
            <a:r>
              <a:rPr lang="en-US" sz="900" u="sng" kern="1200" dirty="0">
                <a:solidFill>
                  <a:srgbClr val="FF0000"/>
                </a:solidFill>
                <a:latin typeface="Times New Roman" panose="02020603050405020304" pitchFamily="18" charset="0"/>
                <a:ea typeface="MS Gothic" panose="020B0609070205080204" pitchFamily="49" charset="-128"/>
              </a:rPr>
              <a:t>B20-26, which are shown as Reserved in the second User Info field, can be used in the future</a:t>
            </a: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pt-BR" sz="800" b="0" i="0" u="none" strike="noStrike" kern="1200" dirty="0">
              <a:solidFill>
                <a:schemeClr val="tx1"/>
              </a:solidFill>
              <a:effectLst/>
              <a:latin typeface="Times New Roman" panose="02020603050405020304" pitchFamily="18" charset="0"/>
              <a:ea typeface="MS Gothic" panose="020B0609070205080204" pitchFamily="49" charset="-128"/>
            </a:endParaRPr>
          </a:p>
          <a:p>
            <a:r>
              <a:rPr lang="en-US" sz="1100" b="0" i="1" dirty="0">
                <a:solidFill>
                  <a:srgbClr val="222222"/>
                </a:solidFill>
              </a:rPr>
              <a:t>Supporting documents: [</a:t>
            </a:r>
            <a:r>
              <a:rPr lang="pt-BR" sz="1100" b="0" i="1" dirty="0">
                <a:solidFill>
                  <a:srgbClr val="222222"/>
                </a:solidFill>
              </a:rPr>
              <a:t>11-24/1822r4, 11-24/1835r3, 11-24/1865r3]</a:t>
            </a:r>
            <a:endParaRPr lang="en-US" sz="1100" b="0" i="1" dirty="0">
              <a:solidFill>
                <a:srgbClr val="222222"/>
              </a:solidFill>
            </a:endParaRPr>
          </a:p>
          <a:p>
            <a:pPr marL="457200">
              <a:lnSpc>
                <a:spcPts val="1380"/>
              </a:lnSpc>
              <a:spcAft>
                <a:spcPts val="800"/>
              </a:spcAft>
            </a:pPr>
            <a:endParaRPr lang="en-US" sz="1400" i="1" dirty="0">
              <a:solidFill>
                <a:srgbClr val="FF0000"/>
              </a:solidFill>
            </a:endParaRPr>
          </a:p>
        </p:txBody>
      </p:sp>
      <p:sp>
        <p:nvSpPr>
          <p:cNvPr id="4" name="Slide Number Placeholder 3">
            <a:extLst>
              <a:ext uri="{FF2B5EF4-FFF2-40B4-BE49-F238E27FC236}">
                <a16:creationId xmlns:a16="http://schemas.microsoft.com/office/drawing/2014/main" id="{F8314C0D-3B8A-4B0C-25C3-E3E989818B2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E4D9E8F-96AE-A7DB-23B1-A2F2217278B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6F2AD07-90C9-015F-7708-1EB24CB73820}"/>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7" name="Picture 6">
            <a:extLst>
              <a:ext uri="{FF2B5EF4-FFF2-40B4-BE49-F238E27FC236}">
                <a16:creationId xmlns:a16="http://schemas.microsoft.com/office/drawing/2014/main" id="{3387590C-B4A9-5175-0D45-C328AA981089}"/>
              </a:ext>
            </a:extLst>
          </p:cNvPr>
          <p:cNvPicPr>
            <a:picLocks noChangeAspect="1"/>
          </p:cNvPicPr>
          <p:nvPr/>
        </p:nvPicPr>
        <p:blipFill>
          <a:blip r:embed="rId2"/>
          <a:stretch>
            <a:fillRect/>
          </a:stretch>
        </p:blipFill>
        <p:spPr>
          <a:xfrm>
            <a:off x="766486" y="4191000"/>
            <a:ext cx="7685639" cy="1598613"/>
          </a:xfrm>
          <a:prstGeom prst="rect">
            <a:avLst/>
          </a:prstGeom>
        </p:spPr>
      </p:pic>
    </p:spTree>
    <p:extLst>
      <p:ext uri="{BB962C8B-B14F-4D97-AF65-F5344CB8AC3E}">
        <p14:creationId xmlns:p14="http://schemas.microsoft.com/office/powerpoint/2010/main" val="13636395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PDTs/Submissions</a:t>
            </a:r>
          </a:p>
        </p:txBody>
      </p:sp>
      <p:sp>
        <p:nvSpPr>
          <p:cNvPr id="11" name="Content Placeholder 10">
            <a:extLst>
              <a:ext uri="{FF2B5EF4-FFF2-40B4-BE49-F238E27FC236}">
                <a16:creationId xmlns:a16="http://schemas.microsoft.com/office/drawing/2014/main" id="{8E8014A1-FFAD-B403-4A6A-DADE6031146F}"/>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GB" sz="16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24/2030r0</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PDT-MAC-Coordinated-Beamforming</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Jason Y. </a:t>
            </a:r>
            <a:r>
              <a:rPr lang="en-GB" sz="1600" b="0" kern="1200" dirty="0">
                <a:solidFill>
                  <a:srgbClr val="00B050"/>
                </a:solidFill>
                <a:ea typeface="MS Gothic" panose="020B0609070205080204" pitchFamily="49" charset="-128"/>
              </a:rPr>
              <a:t>Guo</a:t>
            </a:r>
            <a:r>
              <a:rPr lang="en-US" sz="1600" b="0" kern="1200" dirty="0">
                <a:solidFill>
                  <a:srgbClr val="00B050"/>
                </a:solidFill>
                <a:ea typeface="MS Gothic" panose="020B0609070205080204" pitchFamily="49" charset="-128"/>
              </a:rPr>
              <a:t> 		[SP]</a:t>
            </a:r>
          </a:p>
          <a:p>
            <a:pPr lvl="1">
              <a:buFont typeface="Arial" panose="020B0604020202020204" pitchFamily="34" charset="0"/>
              <a:buChar char="•"/>
            </a:pPr>
            <a:r>
              <a:rPr lang="en-US" sz="1200" kern="1200" dirty="0">
                <a:solidFill>
                  <a:schemeClr val="tx1"/>
                </a:solidFill>
                <a:ea typeface="MS Gothic" panose="020B0609070205080204" pitchFamily="49" charset="-128"/>
              </a:rPr>
              <a:t>Update expected for Wednesday Joint.</a:t>
            </a:r>
            <a:endParaRPr lang="en-US" sz="1200" b="0" kern="1200" dirty="0">
              <a:solidFill>
                <a:schemeClr val="tx1"/>
              </a:solidFill>
              <a:ea typeface="MS Gothic" panose="020B0609070205080204" pitchFamily="49" charset="-128"/>
            </a:endParaRPr>
          </a:p>
          <a:p>
            <a:pPr>
              <a:buFont typeface="Arial" panose="020B0604020202020204" pitchFamily="34" charset="0"/>
              <a:buChar char="•"/>
            </a:pPr>
            <a:r>
              <a:rPr lang="en-US" sz="16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24/2028r0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PDT-Joint-Sounding procedure</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You-Wei Chen</a:t>
            </a:r>
            <a:r>
              <a:rPr lang="en-US" sz="1600" dirty="0">
                <a:solidFill>
                  <a:srgbClr val="00B050"/>
                </a:solidFill>
              </a:rPr>
              <a:t> </a:t>
            </a:r>
            <a:r>
              <a:rPr kumimoji="0" lang="en-US" sz="1600" b="0" i="0" u="none" strike="noStrike" kern="1200" cap="none" spc="0" normalizeH="0" baseline="0" noProof="0" dirty="0">
                <a:ln>
                  <a:noFill/>
                </a:ln>
                <a:solidFill>
                  <a:srgbClr val="00B050"/>
                </a:solidFill>
                <a:effectLst/>
                <a:uLnTx/>
                <a:uFillTx/>
                <a:ea typeface="MS Gothic" panose="020B0609070205080204" pitchFamily="49" charset="-128"/>
                <a:cs typeface="+mn-cs"/>
              </a:rPr>
              <a:t> 		[SP]</a:t>
            </a:r>
            <a:endParaRPr lang="en-US" sz="1600" dirty="0">
              <a:solidFill>
                <a:srgbClr val="00B050"/>
              </a:solidFill>
            </a:endParaRPr>
          </a:p>
          <a:p>
            <a:pPr lvl="1">
              <a:buFont typeface="Arial" panose="020B0604020202020204" pitchFamily="34" charset="0"/>
              <a:buChar char="•"/>
            </a:pPr>
            <a:r>
              <a:rPr lang="en-US" sz="1200" b="0" i="0" strike="noStrike" kern="1200" dirty="0">
                <a:solidFill>
                  <a:schemeClr val="tx1"/>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SP: Do yo</a:t>
            </a:r>
            <a:r>
              <a:rPr lang="en-US" sz="1200" kern="1200" dirty="0">
                <a:solidFill>
                  <a:schemeClr val="tx1"/>
                </a:solidFill>
                <a:ea typeface="MS Gothic" panose="020B0609070205080204" pitchFamily="49" charset="-128"/>
                <a:hlinkClick r:id="rId4">
                  <a:extLst>
                    <a:ext uri="{A12FA001-AC4F-418D-AE19-62706E023703}">
                      <ahyp:hlinkClr xmlns:ahyp="http://schemas.microsoft.com/office/drawing/2018/hyperlinkcolor" val="tx"/>
                    </a:ext>
                  </a:extLst>
                </a:hlinkClick>
              </a:rPr>
              <a:t>u support to include 24/2028r3 to the TGbn D0.1?</a:t>
            </a:r>
          </a:p>
          <a:p>
            <a:pPr lvl="2">
              <a:buFont typeface="Arial" panose="020B0604020202020204" pitchFamily="34" charset="0"/>
              <a:buChar char="•"/>
            </a:pPr>
            <a:r>
              <a:rPr lang="en-US" sz="1000" b="0" i="0" strike="noStrike" kern="1200" dirty="0">
                <a:solidFill>
                  <a:schemeClr val="tx1"/>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No objection.</a:t>
            </a:r>
          </a:p>
          <a:p>
            <a:pPr>
              <a:buFont typeface="Arial" panose="020B0604020202020204" pitchFamily="34" charset="0"/>
              <a:buChar char="•"/>
            </a:pPr>
            <a:r>
              <a:rPr lang="en-US" sz="16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24/2010r0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PDT-PHY- Nominal Packet Padding Selection</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Mengshi Hu		</a:t>
            </a:r>
            <a:r>
              <a:rPr lang="en-US" sz="1600" b="0" kern="1200" dirty="0">
                <a:solidFill>
                  <a:srgbClr val="00B050"/>
                </a:solidFill>
                <a:ea typeface="MS Gothic" panose="020B0609070205080204" pitchFamily="49" charset="-128"/>
              </a:rPr>
              <a:t>[SP]</a:t>
            </a:r>
            <a:endParaRPr lang="en-US" sz="1600" b="0" i="0" u="none" strike="noStrike" kern="1200" dirty="0">
              <a:solidFill>
                <a:srgbClr val="00B050"/>
              </a:solidFill>
              <a:effectLst/>
              <a:ea typeface="MS Gothic" panose="020B0609070205080204" pitchFamily="49" charset="-128"/>
            </a:endParaRPr>
          </a:p>
          <a:p>
            <a:pPr lvl="1">
              <a:buFont typeface="Arial" panose="020B0604020202020204" pitchFamily="34" charset="0"/>
              <a:buChar char="•"/>
            </a:pPr>
            <a:r>
              <a:rPr lang="en-GB" sz="1200" b="0" i="0" u="sng" strike="noStrike" kern="1200" dirty="0">
                <a:solidFill>
                  <a:schemeClr val="tx1"/>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No need to run SP and wait until there are passed motions on the topic.</a:t>
            </a:r>
          </a:p>
          <a:p>
            <a:pPr>
              <a:buFont typeface="Arial" panose="020B0604020202020204" pitchFamily="34" charset="0"/>
              <a:buChar char="•"/>
            </a:pPr>
            <a:r>
              <a:rPr lang="en-GB" sz="16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24/2029r0</a:t>
            </a:r>
            <a:r>
              <a:rPr lang="en-GB" sz="1600" dirty="0">
                <a:solidFill>
                  <a:srgbClr val="00B050"/>
                </a:solidFill>
              </a:rPr>
              <a:t> </a:t>
            </a:r>
            <a:r>
              <a:rPr lang="en-GB" sz="1600" b="0" i="0" u="none" strike="noStrike" kern="1200" dirty="0">
                <a:solidFill>
                  <a:srgbClr val="00B050"/>
                </a:solidFill>
                <a:effectLst/>
                <a:ea typeface="MS Gothic" panose="020B0609070205080204" pitchFamily="49" charset="-128"/>
              </a:rPr>
              <a:t>PDT-Joint-MIB</a:t>
            </a:r>
            <a:r>
              <a:rPr lang="en-GB" sz="1600" dirty="0">
                <a:solidFill>
                  <a:srgbClr val="00B050"/>
                </a:solidFill>
              </a:rPr>
              <a:t> 							</a:t>
            </a:r>
            <a:r>
              <a:rPr lang="en-GB" sz="1600" b="0" i="0" u="none" strike="noStrike" kern="1200" dirty="0">
                <a:solidFill>
                  <a:srgbClr val="00B050"/>
                </a:solidFill>
                <a:effectLst/>
                <a:ea typeface="MS Gothic" panose="020B0609070205080204" pitchFamily="49" charset="-128"/>
              </a:rPr>
              <a:t>Li Quan</a:t>
            </a:r>
            <a:r>
              <a:rPr lang="en-GB" sz="1600" dirty="0">
                <a:solidFill>
                  <a:srgbClr val="00B050"/>
                </a:solidFill>
              </a:rPr>
              <a:t> </a:t>
            </a:r>
            <a:r>
              <a:rPr lang="en-US" sz="1600" dirty="0">
                <a:solidFill>
                  <a:srgbClr val="00B050"/>
                </a:solidFill>
              </a:rPr>
              <a:t> </a:t>
            </a:r>
          </a:p>
          <a:p>
            <a:pPr lvl="1">
              <a:buFont typeface="Arial" panose="020B0604020202020204" pitchFamily="34" charset="0"/>
              <a:buChar char="•"/>
            </a:pPr>
            <a:r>
              <a:rPr lang="en-US" sz="1200" b="0" i="0" u="sng" strike="noStrike" kern="1200" dirty="0">
                <a:solidFill>
                  <a:schemeClr val="tx1"/>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Schedule update/SP for Wednesday Joint</a:t>
            </a:r>
          </a:p>
          <a:p>
            <a:pPr>
              <a:buFont typeface="Arial" panose="020B0604020202020204" pitchFamily="34" charset="0"/>
              <a:buChar char="•"/>
            </a:pPr>
            <a:r>
              <a:rPr lang="en-US" sz="1600" b="0" i="0" u="sng"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24/2133r0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PDT Joint Trigger Frame</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Alice Chen</a:t>
            </a:r>
            <a:r>
              <a:rPr lang="en-US" sz="1600" dirty="0">
                <a:solidFill>
                  <a:srgbClr val="00B050"/>
                </a:solidFill>
              </a:rPr>
              <a:t> </a:t>
            </a:r>
          </a:p>
          <a:p>
            <a:pPr lvl="1">
              <a:buFont typeface="Arial" panose="020B0604020202020204" pitchFamily="34" charset="0"/>
              <a:buChar char="•"/>
            </a:pPr>
            <a:r>
              <a:rPr lang="en-US" sz="1200" b="0" i="0" u="sng" strike="noStrike" kern="1200" dirty="0">
                <a:solidFill>
                  <a:schemeClr val="tx1"/>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Schedule update/SP for Wednesday Joint</a:t>
            </a:r>
          </a:p>
          <a:p>
            <a:pPr>
              <a:buFont typeface="Arial" panose="020B0604020202020204" pitchFamily="34" charset="0"/>
              <a:buChar char="•"/>
            </a:pPr>
            <a:r>
              <a:rPr lang="en-GB" sz="1600" b="0" i="0" u="sng" strike="noStrike" dirty="0">
                <a:solidFill>
                  <a:srgbClr val="00B050"/>
                </a:solidFill>
                <a:effectLst/>
                <a:hlinkClick r:id="rId7">
                  <a:extLst>
                    <a:ext uri="{A12FA001-AC4F-418D-AE19-62706E023703}">
                      <ahyp:hlinkClr xmlns:ahyp="http://schemas.microsoft.com/office/drawing/2018/hyperlinkcolor" val="tx"/>
                    </a:ext>
                  </a:extLst>
                </a:hlinkClick>
              </a:rPr>
              <a:t>24/1809</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Evaluation of C-SR Types</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Jun Minotani	[Q&amp;A]</a:t>
            </a:r>
          </a:p>
          <a:p>
            <a:pPr>
              <a:buFont typeface="Arial" panose="020B0604020202020204" pitchFamily="34" charset="0"/>
              <a:buChar char="•"/>
            </a:pPr>
            <a:r>
              <a:rPr lang="en-US" sz="1600" b="0" strike="sngStrike" dirty="0">
                <a:solidFill>
                  <a:srgbClr val="FF0000"/>
                </a:solidFill>
              </a:rPr>
              <a:t>25/0089 Enhancing Spatial Reuse with MAP Coordination	Rui Yang</a:t>
            </a:r>
          </a:p>
          <a:p>
            <a:pPr>
              <a:buFont typeface="Arial" panose="020B0604020202020204" pitchFamily="34" charset="0"/>
              <a:buChar char="•"/>
            </a:pPr>
            <a:r>
              <a:rPr lang="en-US" sz="16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25/0108</a:t>
            </a:r>
            <a:r>
              <a:rPr lang="en-US" sz="1600" b="0" i="0" u="none" strike="noStrike" kern="1200" dirty="0">
                <a:solidFill>
                  <a:srgbClr val="00B050"/>
                </a:solidFill>
                <a:effectLst/>
                <a:ea typeface="MS Gothic" panose="020B0609070205080204" pitchFamily="49" charset="-128"/>
              </a:rPr>
              <a:t> Enhanced EDCA for improved Collision Avoidance and Latency Improvement </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Sigurd Schelstraete</a:t>
            </a:r>
            <a:endParaRPr lang="en-US" sz="1600" b="0" strike="sngStrike" dirty="0">
              <a:solidFill>
                <a:srgbClr val="00B050"/>
              </a:solidFill>
            </a:endParaRPr>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Polls/Prioritized Submissions (60 mins)</a:t>
            </a:r>
          </a:p>
          <a:p>
            <a:pPr lvl="0">
              <a:buFont typeface="Arial" panose="020B0604020202020204" pitchFamily="34" charset="0"/>
              <a:buChar char="•"/>
            </a:pPr>
            <a:r>
              <a:rPr lang="en-GB" sz="1400" dirty="0"/>
              <a:t>PDTs (15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24/2046r</a:t>
            </a:r>
            <a:r>
              <a:rPr lang="en-GB" sz="1100" b="0" i="0" u="sng" strike="noStrike" kern="1200" dirty="0">
                <a:solidFill>
                  <a:srgbClr val="00B050"/>
                </a:solidFill>
                <a:effectLst/>
                <a:ea typeface="MS Gothic" panose="020B0609070205080204" pitchFamily="49" charset="-128"/>
              </a:rPr>
              <a:t>4</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Draft Text on DRU</a:t>
            </a:r>
            <a:r>
              <a:rPr lang="en-GB" sz="1100" dirty="0">
                <a:solidFill>
                  <a:srgbClr val="00B050"/>
                </a:solidFill>
              </a:rPr>
              <a:t> 						</a:t>
            </a:r>
            <a:r>
              <a:rPr lang="en-GB" sz="1100" b="0" i="0" u="none" strike="noStrike" dirty="0">
                <a:solidFill>
                  <a:srgbClr val="00B050"/>
                </a:solidFill>
                <a:effectLst/>
              </a:rPr>
              <a:t>Jianhan Liu		[SP: No objection]</a:t>
            </a:r>
            <a:endParaRPr lang="en-GB" sz="9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24/1992r3</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 PHY Longer LDPC Coding</a:t>
            </a:r>
            <a:r>
              <a:rPr lang="en-GB" sz="1100" dirty="0">
                <a:solidFill>
                  <a:srgbClr val="00B050"/>
                </a:solidFill>
              </a:rPr>
              <a:t> 				</a:t>
            </a:r>
            <a:r>
              <a:rPr lang="en-GB" sz="1100" b="0" i="0" u="none" strike="noStrike" dirty="0">
                <a:solidFill>
                  <a:srgbClr val="00B050"/>
                </a:solidFill>
                <a:effectLst/>
              </a:rPr>
              <a:t>Rethna Pulikkoonattu	[SP: No objection]</a:t>
            </a:r>
            <a:endParaRPr lang="en-GB" sz="11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24/2032r1</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PDT-PHY-UHR PPDU Format</a:t>
            </a:r>
            <a:r>
              <a:rPr lang="en-GB" sz="1100" dirty="0">
                <a:solidFill>
                  <a:srgbClr val="00B050"/>
                </a:solidFill>
              </a:rPr>
              <a:t> 				</a:t>
            </a:r>
            <a:r>
              <a:rPr lang="en-GB" sz="1100" b="0" i="0" u="none" strike="noStrike" dirty="0">
                <a:solidFill>
                  <a:srgbClr val="00B050"/>
                </a:solidFill>
                <a:effectLst/>
              </a:rPr>
              <a:t>Dongguk Lim</a:t>
            </a:r>
            <a:r>
              <a:rPr lang="en-GB" sz="1100" dirty="0">
                <a:solidFill>
                  <a:srgbClr val="00B050"/>
                </a:solidFill>
              </a:rPr>
              <a:t> 		</a:t>
            </a:r>
            <a:r>
              <a:rPr lang="en-GB" sz="1100" b="0" i="0" u="none" strike="noStrike" dirty="0">
                <a:solidFill>
                  <a:srgbClr val="00B050"/>
                </a:solidFill>
                <a:effectLst/>
              </a:rPr>
              <a:t>[SP: No objection]</a:t>
            </a:r>
          </a:p>
          <a:p>
            <a:pPr lvl="0">
              <a:buFont typeface="Arial" panose="020B0604020202020204" pitchFamily="34" charset="0"/>
              <a:buChar char="•"/>
            </a:pPr>
            <a:r>
              <a:rPr lang="en-GB" sz="1400" dirty="0"/>
              <a:t>Submissions – ELR Part 1</a:t>
            </a:r>
            <a:endParaRPr lang="en-GB" sz="100" b="1" strike="sngStrike" dirty="0">
              <a:solidFill>
                <a:schemeClr val="bg1">
                  <a:lumMod val="65000"/>
                </a:schemeClr>
              </a:solidFill>
            </a:endParaRPr>
          </a:p>
          <a:p>
            <a:pPr lvl="1">
              <a:buFont typeface="Arial" panose="020B0604020202020204" pitchFamily="34" charset="0"/>
              <a:buChar char="•"/>
            </a:pPr>
            <a:r>
              <a:rPr lang="en-GB" sz="1100" b="0" i="0" u="sng" strike="sngStrike" dirty="0">
                <a:solidFill>
                  <a:srgbClr val="FF0000"/>
                </a:solidFill>
                <a:effectLst/>
                <a:hlinkClick r:id="rId5">
                  <a:extLst>
                    <a:ext uri="{A12FA001-AC4F-418D-AE19-62706E023703}">
                      <ahyp:hlinkClr xmlns:ahyp="http://schemas.microsoft.com/office/drawing/2018/hyperlinkcolor" val="tx"/>
                    </a:ext>
                  </a:extLst>
                </a:hlinkClick>
              </a:rPr>
              <a:t>24/1748</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Discussion on Transmission of ELR-SIG</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Ke Zhong</a:t>
            </a:r>
            <a:r>
              <a:rPr lang="en-US" sz="1100" strike="sngStrike" dirty="0">
                <a:solidFill>
                  <a:srgbClr val="FF0000"/>
                </a:solidFill>
                <a:effectLst/>
              </a:rPr>
              <a:t> </a:t>
            </a:r>
          </a:p>
          <a:p>
            <a:pPr lvl="1">
              <a:buFont typeface="Arial" panose="020B0604020202020204" pitchFamily="34" charset="0"/>
              <a:buChar char="•"/>
            </a:pPr>
            <a:r>
              <a:rPr lang="en-US" sz="1100" b="0" i="0" u="sng" strike="sngStrike" dirty="0">
                <a:solidFill>
                  <a:srgbClr val="FF0000"/>
                </a:solidFill>
                <a:effectLst/>
                <a:hlinkClick r:id="rId6">
                  <a:extLst>
                    <a:ext uri="{A12FA001-AC4F-418D-AE19-62706E023703}">
                      <ahyp:hlinkClr xmlns:ahyp="http://schemas.microsoft.com/office/drawing/2018/hyperlinkcolor" val="tx"/>
                    </a:ext>
                  </a:extLst>
                </a:hlinkClick>
              </a:rPr>
              <a:t>24/1764</a:t>
            </a:r>
            <a:r>
              <a:rPr lang="en-US" sz="1100" strike="sngStrike" dirty="0">
                <a:solidFill>
                  <a:srgbClr val="FF0000"/>
                </a:solidFill>
              </a:rPr>
              <a:t> </a:t>
            </a:r>
            <a:r>
              <a:rPr lang="en-US" sz="1100" b="0" i="0" u="none" strike="sngStrike" kern="1200" dirty="0">
                <a:solidFill>
                  <a:srgbClr val="FF0000"/>
                </a:solidFill>
                <a:effectLst/>
                <a:ea typeface="MS Gothic" panose="020B0609070205080204" pitchFamily="49" charset="-128"/>
              </a:rPr>
              <a:t>ELR PPDU follow up</a:t>
            </a:r>
            <a:r>
              <a:rPr lang="en-US" sz="1100" strike="sngStrike" dirty="0">
                <a:solidFill>
                  <a:srgbClr val="FF0000"/>
                </a:solidFill>
              </a:rPr>
              <a:t> 						</a:t>
            </a:r>
            <a:r>
              <a:rPr lang="en-US" sz="1100" b="0" i="0" u="none" strike="sngStrike" kern="1200" dirty="0">
                <a:solidFill>
                  <a:srgbClr val="FF0000"/>
                </a:solidFill>
                <a:effectLst/>
                <a:ea typeface="MS Gothic" panose="020B0609070205080204" pitchFamily="49" charset="-128"/>
              </a:rPr>
              <a:t>Dongguk Lim</a:t>
            </a:r>
            <a:r>
              <a:rPr lang="en-US" sz="1100" strike="sngStrike" dirty="0">
                <a:solidFill>
                  <a:srgbClr val="FF0000"/>
                </a:solidFill>
              </a:rPr>
              <a:t> </a:t>
            </a:r>
          </a:p>
          <a:p>
            <a:pPr lvl="1">
              <a:buFont typeface="Arial" panose="020B0604020202020204" pitchFamily="34" charset="0"/>
              <a:buChar char="•"/>
            </a:pPr>
            <a:r>
              <a:rPr lang="en-GB" sz="1100" b="0" i="0" u="sng" strike="sngStrike" dirty="0">
                <a:solidFill>
                  <a:srgbClr val="FF0000"/>
                </a:solidFill>
                <a:effectLst/>
                <a:hlinkClick r:id="rId7">
                  <a:extLst>
                    <a:ext uri="{A12FA001-AC4F-418D-AE19-62706E023703}">
                      <ahyp:hlinkClr xmlns:ahyp="http://schemas.microsoft.com/office/drawing/2018/hyperlinkcolor" val="tx"/>
                    </a:ext>
                  </a:extLst>
                </a:hlinkClick>
              </a:rPr>
              <a:t>24/1766</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Pilot Value Design for ELR PPDU</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Bo Gong</a:t>
            </a:r>
            <a:r>
              <a:rPr lang="en-US" sz="1100" strike="sngStrike" dirty="0">
                <a:solidFill>
                  <a:srgbClr val="FF0000"/>
                </a:solidFill>
                <a:effectLst/>
              </a:rPr>
              <a:t> </a:t>
            </a:r>
          </a:p>
          <a:p>
            <a:pPr lvl="1">
              <a:buFont typeface="Arial" panose="020B0604020202020204" pitchFamily="34" charset="0"/>
              <a:buChar char="•"/>
            </a:pPr>
            <a:r>
              <a:rPr lang="en-GB" sz="1100" b="0" i="0" u="sng" strike="sngStrike" dirty="0">
                <a:solidFill>
                  <a:srgbClr val="FF0000"/>
                </a:solidFill>
                <a:effectLst/>
                <a:hlinkClick r:id="rId8">
                  <a:extLst>
                    <a:ext uri="{A12FA001-AC4F-418D-AE19-62706E023703}">
                      <ahyp:hlinkClr xmlns:ahyp="http://schemas.microsoft.com/office/drawing/2018/hyperlinkcolor" val="tx"/>
                    </a:ext>
                  </a:extLst>
                </a:hlinkClick>
              </a:rPr>
              <a:t>24/1768</a:t>
            </a:r>
            <a:r>
              <a:rPr lang="en-GB" sz="1100" strike="sngStrike" dirty="0">
                <a:solidFill>
                  <a:srgbClr val="FF0000"/>
                </a:solidFill>
              </a:rPr>
              <a:t> </a:t>
            </a:r>
            <a:r>
              <a:rPr lang="en-GB" sz="1100" b="0" i="0" u="none" strike="sngStrike" kern="1200" dirty="0">
                <a:solidFill>
                  <a:srgbClr val="FF0000"/>
                </a:solidFill>
                <a:effectLst/>
                <a:ea typeface="MS Gothic" panose="020B0609070205080204" pitchFamily="49" charset="-128"/>
              </a:rPr>
              <a:t>UL/DL Indication for ELR PPDU</a:t>
            </a:r>
            <a:r>
              <a:rPr lang="en-GB" sz="1100" strike="sngStrike" dirty="0">
                <a:solidFill>
                  <a:srgbClr val="FF0000"/>
                </a:solidFill>
              </a:rPr>
              <a:t> 				</a:t>
            </a:r>
            <a:r>
              <a:rPr lang="en-GB" sz="1100" b="0" i="0" u="none" strike="sngStrike" kern="1200" dirty="0">
                <a:solidFill>
                  <a:srgbClr val="FF0000"/>
                </a:solidFill>
                <a:effectLst/>
                <a:ea typeface="MS Gothic" panose="020B0609070205080204" pitchFamily="49" charset="-128"/>
              </a:rPr>
              <a:t>Bo Gong</a:t>
            </a:r>
            <a:r>
              <a:rPr lang="en-GB" sz="1100" strike="sngStrike" dirty="0">
                <a:solidFill>
                  <a:srgbClr val="FF0000"/>
                </a:solidFill>
              </a:rPr>
              <a:t> </a:t>
            </a:r>
          </a:p>
          <a:p>
            <a:pPr lvl="1">
              <a:buFont typeface="Arial" panose="020B0604020202020204" pitchFamily="34" charset="0"/>
              <a:buChar char="•"/>
            </a:pPr>
            <a:r>
              <a:rPr lang="en-GB" sz="1100" b="0" i="0" u="sng" strike="noStrike" dirty="0">
                <a:solidFill>
                  <a:srgbClr val="00B050"/>
                </a:solidFill>
                <a:effectLst/>
                <a:hlinkClick r:id="rId9">
                  <a:extLst>
                    <a:ext uri="{A12FA001-AC4F-418D-AE19-62706E023703}">
                      <ahyp:hlinkClr xmlns:ahyp="http://schemas.microsoft.com/office/drawing/2018/hyperlinkcolor" val="tx"/>
                    </a:ext>
                  </a:extLst>
                </a:hlinkClick>
              </a:rPr>
              <a:t>24/1841</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UHR ELR design open topics</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Rui Cao</a:t>
            </a:r>
            <a:endParaRPr lang="en-US" sz="1100" b="0" i="0" u="none" strike="noStrike" kern="1200" dirty="0">
              <a:solidFill>
                <a:srgbClr val="00B050"/>
              </a:solidFill>
              <a:ea typeface="MS Gothic" panose="020B0609070205080204" pitchFamily="49" charset="-128"/>
            </a:endParaRPr>
          </a:p>
          <a:p>
            <a:pPr lvl="1">
              <a:buFont typeface="Arial" panose="020B0604020202020204" pitchFamily="34" charset="0"/>
              <a:buChar char="•"/>
            </a:pPr>
            <a:r>
              <a:rPr lang="en-US" sz="1100" dirty="0">
                <a:solidFill>
                  <a:srgbClr val="00B050"/>
                </a:solidFill>
              </a:rPr>
              <a:t>24/1850 Mid-Range Support for ELR PPDU 				Junghoon Suh</a:t>
            </a:r>
            <a:endParaRPr lang="en-GB" sz="1100" dirty="0">
              <a:solidFill>
                <a:srgbClr val="00B050"/>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1890373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SP1 – </a:t>
            </a:r>
            <a:r>
              <a:rPr lang="en-US" sz="1400" i="1" dirty="0">
                <a:solidFill>
                  <a:srgbClr val="00B050"/>
                </a:solidFill>
              </a:rPr>
              <a:t>Ron Porat – Preamble 			(No objection)</a:t>
            </a:r>
          </a:p>
          <a:p>
            <a:r>
              <a:rPr lang="en-US" sz="1200" b="0" i="0" dirty="0">
                <a:solidFill>
                  <a:srgbClr val="222222"/>
                </a:solidFill>
                <a:effectLst/>
              </a:rPr>
              <a:t>Do you agree to add to the 11bn SFD?</a:t>
            </a:r>
          </a:p>
          <a:p>
            <a:pPr>
              <a:buFont typeface="Arial" panose="020B0604020202020204" pitchFamily="34" charset="0"/>
              <a:buChar char="•"/>
            </a:pPr>
            <a:r>
              <a:rPr lang="en-US" sz="1200" b="0" i="0" dirty="0">
                <a:solidFill>
                  <a:srgbClr val="222222"/>
                </a:solidFill>
                <a:effectLst/>
              </a:rPr>
              <a:t>In the 5bit MCS table</a:t>
            </a:r>
          </a:p>
          <a:p>
            <a:pPr lvl="1">
              <a:buFont typeface="Arial" panose="020B0604020202020204" pitchFamily="34" charset="0"/>
              <a:buChar char="•"/>
            </a:pPr>
            <a:r>
              <a:rPr lang="en-US" sz="1100" b="0" i="0" dirty="0">
                <a:solidFill>
                  <a:srgbClr val="222222"/>
                </a:solidFill>
                <a:effectLst/>
              </a:rPr>
              <a:t>MCS17 signals QPSK rate 2/3; MCS19 signals 16QAM rate 2/3; </a:t>
            </a:r>
          </a:p>
          <a:p>
            <a:pPr lvl="1">
              <a:buFont typeface="Arial" panose="020B0604020202020204" pitchFamily="34" charset="0"/>
              <a:buChar char="•"/>
            </a:pPr>
            <a:r>
              <a:rPr lang="en-US" sz="1100" b="0" i="0" dirty="0">
                <a:solidFill>
                  <a:srgbClr val="222222"/>
                </a:solidFill>
                <a:effectLst/>
              </a:rPr>
              <a:t>MCS20 signals 16QAM rate 5/6; MCS23 signals 256QAM rate 2/3</a:t>
            </a:r>
          </a:p>
          <a:p>
            <a:r>
              <a:rPr lang="en-US" sz="1200" b="0" i="1" dirty="0">
                <a:solidFill>
                  <a:srgbClr val="222222"/>
                </a:solidFill>
              </a:rPr>
              <a:t>Supporting documents: [</a:t>
            </a:r>
            <a:r>
              <a:rPr lang="pt-BR" sz="1200" b="0" i="1" dirty="0">
                <a:solidFill>
                  <a:srgbClr val="222222"/>
                </a:solidFill>
              </a:rPr>
              <a:t>11-24/1826r1]</a:t>
            </a:r>
            <a:endParaRPr lang="en-US" sz="1200" b="0" i="1" dirty="0">
              <a:solidFill>
                <a:srgbClr val="222222"/>
              </a:solidFill>
            </a:endParaRPr>
          </a:p>
          <a:p>
            <a:r>
              <a:rPr lang="en-GB" sz="1400" i="1" u="none" strike="noStrike" kern="1200" dirty="0">
                <a:solidFill>
                  <a:srgbClr val="FFC000"/>
                </a:solidFill>
                <a:effectLst/>
                <a:ea typeface="MS Gothic" panose="020B0609070205080204" pitchFamily="49" charset="-128"/>
              </a:rPr>
              <a:t>SP2 – </a:t>
            </a:r>
            <a:r>
              <a:rPr lang="en-US" sz="1400" i="1" dirty="0">
                <a:solidFill>
                  <a:srgbClr val="FFC000"/>
                </a:solidFill>
              </a:rPr>
              <a:t>Sigurd Schelstraete – LTF 		(Deferred)</a:t>
            </a:r>
          </a:p>
          <a:p>
            <a:r>
              <a:rPr lang="en-US" sz="1200" b="0" dirty="0">
                <a:solidFill>
                  <a:srgbClr val="222222"/>
                </a:solidFill>
              </a:rPr>
              <a:t>Do you agree to include the following into the 11bn SFD?</a:t>
            </a:r>
          </a:p>
          <a:p>
            <a:pPr>
              <a:buFont typeface="Arial" panose="020B0604020202020204" pitchFamily="34" charset="0"/>
              <a:buChar char="•"/>
            </a:pPr>
            <a:r>
              <a:rPr lang="en-US" sz="1200" b="0" dirty="0">
                <a:solidFill>
                  <a:srgbClr val="222222"/>
                </a:solidFill>
              </a:rPr>
              <a:t>UHR-LTF shall define 4xUHR-LTF with GI=1.6 </a:t>
            </a:r>
            <a:r>
              <a:rPr lang="en-US" sz="1200" b="0" dirty="0" err="1">
                <a:solidFill>
                  <a:srgbClr val="222222"/>
                </a:solidFill>
              </a:rPr>
              <a:t>usec</a:t>
            </a:r>
            <a:r>
              <a:rPr lang="en-US" sz="1200" b="0" dirty="0">
                <a:solidFill>
                  <a:srgbClr val="222222"/>
                </a:solidFill>
              </a:rPr>
              <a:t> for use with TB-PPDU</a:t>
            </a:r>
          </a:p>
          <a:p>
            <a:r>
              <a:rPr lang="en-US" sz="1200" b="0" i="1" dirty="0">
                <a:solidFill>
                  <a:srgbClr val="222222"/>
                </a:solidFill>
              </a:rPr>
              <a:t>Supporting documents: [</a:t>
            </a:r>
            <a:r>
              <a:rPr lang="pt-BR" sz="1200" b="0" i="1" dirty="0">
                <a:solidFill>
                  <a:srgbClr val="222222"/>
                </a:solidFill>
              </a:rPr>
              <a:t>11-24/1480r0]</a:t>
            </a:r>
            <a:endParaRPr lang="en-US" sz="1200" b="0" i="1" dirty="0">
              <a:solidFill>
                <a:srgbClr val="222222"/>
              </a:solidFill>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315919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9A63E-79DE-49F0-D9AD-088763203A7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D60369-230C-5C20-A8B7-F5440273B877}"/>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D746D28F-2418-0BE0-CA1A-64056C8A65FC}"/>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SP3 – </a:t>
            </a:r>
            <a:r>
              <a:rPr lang="de-DE" sz="1400" i="1" dirty="0">
                <a:solidFill>
                  <a:srgbClr val="00B050"/>
                </a:solidFill>
              </a:rPr>
              <a:t>Alice, Juan, You-Wei</a:t>
            </a:r>
            <a:r>
              <a:rPr lang="en-US" sz="1400" i="1" dirty="0">
                <a:solidFill>
                  <a:srgbClr val="00B050"/>
                </a:solidFill>
              </a:rPr>
              <a:t> – U-SIG 					(55Y, 8N, 22A)</a:t>
            </a:r>
          </a:p>
          <a:p>
            <a:pPr marL="0" marR="0" algn="l"/>
            <a:r>
              <a:rPr lang="en-US" sz="1200" b="0" i="0" dirty="0">
                <a:solidFill>
                  <a:srgbClr val="222222"/>
                </a:solidFill>
                <a:effectLst/>
              </a:rPr>
              <a:t>Do you agree to include the following to the 11bn SFD?</a:t>
            </a:r>
          </a:p>
          <a:p>
            <a:pPr marL="457200" marR="0" algn="l">
              <a:buFont typeface="Arial" panose="020B0604020202020204" pitchFamily="34" charset="0"/>
              <a:buChar char="•"/>
            </a:pPr>
            <a:r>
              <a:rPr lang="en-US" sz="1200" b="0" i="0" dirty="0" err="1">
                <a:solidFill>
                  <a:srgbClr val="222222"/>
                </a:solidFill>
                <a:effectLst/>
              </a:rPr>
              <a:t>CoBF</a:t>
            </a:r>
            <a:r>
              <a:rPr lang="en-US" sz="1200" b="0" i="0" dirty="0">
                <a:solidFill>
                  <a:srgbClr val="222222"/>
                </a:solidFill>
                <a:effectLst/>
              </a:rPr>
              <a:t> is only applied in DL non-OFDMA MU MIMO transmission</a:t>
            </a:r>
          </a:p>
          <a:p>
            <a:pPr marL="457200" marR="0" algn="l">
              <a:buFont typeface="Arial" panose="020B0604020202020204" pitchFamily="34" charset="0"/>
              <a:buChar char="•"/>
            </a:pPr>
            <a:r>
              <a:rPr lang="en-US" sz="1200" b="0" i="0" dirty="0">
                <a:solidFill>
                  <a:srgbClr val="222222"/>
                </a:solidFill>
                <a:effectLst/>
              </a:rPr>
              <a:t>C-SR is only applied in UHR DL SU transmission in each BSS</a:t>
            </a:r>
          </a:p>
          <a:p>
            <a:pPr marL="457200" marR="0" algn="l">
              <a:buFont typeface="Arial" panose="020B0604020202020204" pitchFamily="34" charset="0"/>
              <a:buChar char="•"/>
            </a:pPr>
            <a:r>
              <a:rPr lang="en-US" sz="1200" b="0" i="0" dirty="0">
                <a:solidFill>
                  <a:srgbClr val="222222"/>
                </a:solidFill>
                <a:effectLst/>
              </a:rPr>
              <a:t>The entire U-SIG format in a UHR MU PPDU is as in the following figure</a:t>
            </a:r>
          </a:p>
          <a:p>
            <a:pPr marL="457200" marR="0" algn="l">
              <a:buFont typeface="Arial" panose="020B0604020202020204" pitchFamily="34" charset="0"/>
              <a:buChar char="•"/>
            </a:pPr>
            <a:endParaRPr lang="en-US" sz="1200" b="0" i="0" dirty="0">
              <a:solidFill>
                <a:srgbClr val="222222"/>
              </a:solidFill>
              <a:effectLst/>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r>
              <a:rPr lang="en-US" sz="1400" b="0" i="1" dirty="0">
                <a:solidFill>
                  <a:srgbClr val="222222"/>
                </a:solidFill>
              </a:rPr>
              <a:t>Supporting documents: [</a:t>
            </a:r>
            <a:r>
              <a:rPr lang="pt-BR" sz="1400" b="0" i="1" dirty="0">
                <a:solidFill>
                  <a:srgbClr val="222222"/>
                </a:solidFill>
              </a:rPr>
              <a:t>24/1834r4, 24/1831r3, 24/1864r1]</a:t>
            </a:r>
            <a:endParaRPr lang="en-US" sz="1400" b="0" i="1" dirty="0">
              <a:solidFill>
                <a:srgbClr val="222222"/>
              </a:solidFill>
            </a:endParaRPr>
          </a:p>
        </p:txBody>
      </p:sp>
      <p:sp>
        <p:nvSpPr>
          <p:cNvPr id="4" name="Slide Number Placeholder 3">
            <a:extLst>
              <a:ext uri="{FF2B5EF4-FFF2-40B4-BE49-F238E27FC236}">
                <a16:creationId xmlns:a16="http://schemas.microsoft.com/office/drawing/2014/main" id="{7C4DC07A-2EFB-201A-1F6E-2EF7C2CEF3F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95BEB072-4B99-6928-B5AE-21269D76601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DB458D5-77C4-A47B-3FCB-D47FEF986E87}"/>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8" name="Picture 7">
            <a:extLst>
              <a:ext uri="{FF2B5EF4-FFF2-40B4-BE49-F238E27FC236}">
                <a16:creationId xmlns:a16="http://schemas.microsoft.com/office/drawing/2014/main" id="{BF230653-9C97-8FC0-30B5-E096530A4B08}"/>
              </a:ext>
            </a:extLst>
          </p:cNvPr>
          <p:cNvPicPr>
            <a:picLocks noChangeAspect="1"/>
          </p:cNvPicPr>
          <p:nvPr/>
        </p:nvPicPr>
        <p:blipFill>
          <a:blip r:embed="rId2"/>
          <a:stretch>
            <a:fillRect/>
          </a:stretch>
        </p:blipFill>
        <p:spPr>
          <a:xfrm>
            <a:off x="914400" y="3276600"/>
            <a:ext cx="6928643" cy="2129550"/>
          </a:xfrm>
          <a:prstGeom prst="rect">
            <a:avLst/>
          </a:prstGeom>
        </p:spPr>
      </p:pic>
    </p:spTree>
    <p:extLst>
      <p:ext uri="{BB962C8B-B14F-4D97-AF65-F5344CB8AC3E}">
        <p14:creationId xmlns:p14="http://schemas.microsoft.com/office/powerpoint/2010/main" val="4029838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A5AA2F-5CCE-BA17-B4B3-44E13DF118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89E400-13D4-2F06-8099-AB992800C007}"/>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DF36C601-33BE-CD22-29FD-136655AE1B22}"/>
              </a:ext>
            </a:extLst>
          </p:cNvPr>
          <p:cNvSpPr>
            <a:spLocks noGrp="1"/>
          </p:cNvSpPr>
          <p:nvPr>
            <p:ph idx="1"/>
          </p:nvPr>
        </p:nvSpPr>
        <p:spPr/>
        <p:txBody>
          <a:bodyPr/>
          <a:lstStyle/>
          <a:p>
            <a:r>
              <a:rPr lang="en-GB" sz="1600" i="1" u="none" strike="noStrike" kern="1200" dirty="0">
                <a:solidFill>
                  <a:srgbClr val="00B050"/>
                </a:solidFill>
                <a:effectLst/>
                <a:ea typeface="MS Gothic" panose="020B0609070205080204" pitchFamily="49" charset="-128"/>
              </a:rPr>
              <a:t>SP4 – </a:t>
            </a:r>
            <a:r>
              <a:rPr lang="en-US" sz="1600" i="1" dirty="0">
                <a:solidFill>
                  <a:srgbClr val="00B050"/>
                </a:solidFill>
              </a:rPr>
              <a:t>Qinghua Li – UHR Stream Parser 					(No objection)</a:t>
            </a:r>
          </a:p>
          <a:p>
            <a:pPr algn="l"/>
            <a:r>
              <a:rPr lang="en-US" sz="1200" b="0" i="0" dirty="0">
                <a:solidFill>
                  <a:srgbClr val="222222"/>
                </a:solidFill>
                <a:effectLst/>
              </a:rPr>
              <a:t>Do you support to add the following to UHR SFD?</a:t>
            </a:r>
          </a:p>
          <a:p>
            <a:pPr algn="l">
              <a:buFont typeface="Arial" panose="020B0604020202020204" pitchFamily="34" charset="0"/>
              <a:buChar char="•"/>
            </a:pPr>
            <a:r>
              <a:rPr lang="en-US" sz="1200" b="0" i="0" dirty="0">
                <a:solidFill>
                  <a:srgbClr val="222222"/>
                </a:solidFill>
                <a:effectLst/>
              </a:rPr>
              <a:t>Exclude BPSK from UHR UEQM.</a:t>
            </a:r>
          </a:p>
          <a:p>
            <a:r>
              <a:rPr lang="en-US" sz="1200" b="0" i="1" dirty="0">
                <a:solidFill>
                  <a:srgbClr val="222222"/>
                </a:solidFill>
              </a:rPr>
              <a:t>Supporting documents: [</a:t>
            </a:r>
            <a:r>
              <a:rPr lang="en-US" sz="1200" b="0" dirty="0">
                <a:solidFill>
                  <a:schemeClr val="tx1"/>
                </a:solidFill>
              </a:rPr>
              <a:t>24/1832r6</a:t>
            </a:r>
            <a:r>
              <a:rPr lang="pt-BR" sz="1200" b="0" i="1" dirty="0">
                <a:solidFill>
                  <a:srgbClr val="222222"/>
                </a:solidFill>
              </a:rPr>
              <a:t>]</a:t>
            </a:r>
            <a:endParaRPr lang="en-US" sz="1600" dirty="0">
              <a:solidFill>
                <a:schemeClr val="tx1"/>
              </a:solidFill>
            </a:endParaRPr>
          </a:p>
          <a:p>
            <a:r>
              <a:rPr lang="en-GB" sz="1600" i="1" u="none" strike="noStrike" kern="1200" dirty="0">
                <a:solidFill>
                  <a:srgbClr val="00B050"/>
                </a:solidFill>
                <a:effectLst/>
                <a:ea typeface="MS Gothic" panose="020B0609070205080204" pitchFamily="49" charset="-128"/>
              </a:rPr>
              <a:t>SP5 – </a:t>
            </a:r>
            <a:r>
              <a:rPr lang="en-US" sz="1600" i="1" dirty="0">
                <a:solidFill>
                  <a:srgbClr val="00B050"/>
                </a:solidFill>
              </a:rPr>
              <a:t>Qinghua Li – UHR Stream Parser 					(No objection)</a:t>
            </a:r>
          </a:p>
          <a:p>
            <a:pPr algn="l"/>
            <a:r>
              <a:rPr lang="en-US" sz="1200" b="0" dirty="0">
                <a:solidFill>
                  <a:srgbClr val="222222"/>
                </a:solidFill>
              </a:rPr>
              <a:t>Do you support to add the following to UHR SFD?</a:t>
            </a:r>
          </a:p>
          <a:p>
            <a:pPr algn="l">
              <a:buFont typeface="Arial" panose="020B0604020202020204" pitchFamily="34" charset="0"/>
              <a:buChar char="•"/>
            </a:pPr>
            <a:r>
              <a:rPr lang="en-US" sz="1200" b="0" dirty="0">
                <a:solidFill>
                  <a:srgbClr val="222222"/>
                </a:solidFill>
              </a:rPr>
              <a:t>Include 4K QAM in UHR UEQM.</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200" b="0" i="1" u="none" strike="noStrike" kern="0" cap="none" spc="0" normalizeH="0" baseline="0" noProof="0" dirty="0">
                <a:ln>
                  <a:noFill/>
                </a:ln>
                <a:solidFill>
                  <a:srgbClr val="222222"/>
                </a:solidFill>
                <a:effectLst/>
                <a:uLnTx/>
                <a:uFillTx/>
                <a:latin typeface="Times New Roman"/>
                <a:ea typeface="MS Gothic"/>
                <a:cs typeface="+mn-cs"/>
              </a:rPr>
              <a:t>]</a:t>
            </a: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r>
              <a:rPr lang="en-GB" sz="1600" i="1" u="none" strike="noStrike" kern="1200" dirty="0">
                <a:solidFill>
                  <a:srgbClr val="00B050"/>
                </a:solidFill>
                <a:effectLst/>
                <a:ea typeface="MS Gothic" panose="020B0609070205080204" pitchFamily="49" charset="-128"/>
              </a:rPr>
              <a:t>SP6 – </a:t>
            </a:r>
            <a:r>
              <a:rPr lang="en-US" sz="1600" i="1" dirty="0">
                <a:solidFill>
                  <a:srgbClr val="00B050"/>
                </a:solidFill>
              </a:rPr>
              <a:t>Qinghua Li – UHR Stream Parser 					(No objection)</a:t>
            </a:r>
          </a:p>
          <a:p>
            <a:pPr algn="l"/>
            <a:r>
              <a:rPr lang="en-US" sz="1200" b="0" dirty="0">
                <a:solidFill>
                  <a:srgbClr val="222222"/>
                </a:solidFill>
              </a:rPr>
              <a:t>Do you support to add the following to UHR SFD?</a:t>
            </a:r>
          </a:p>
          <a:p>
            <a:pPr algn="l">
              <a:buFont typeface="Arial" panose="020B0604020202020204" pitchFamily="34" charset="0"/>
              <a:buChar char="•"/>
            </a:pPr>
            <a:r>
              <a:rPr lang="en-US" sz="1200" b="0" dirty="0">
                <a:solidFill>
                  <a:srgbClr val="222222"/>
                </a:solidFill>
              </a:rPr>
              <a:t>Reuse HT stream parser for UHR UEQM with the following restrictions and extension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lang="en-US" sz="1200" b="0" i="1" dirty="0">
              <a:solidFill>
                <a:srgbClr val="222222"/>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200" b="0" i="1" u="none" strike="noStrike" kern="0" cap="none" spc="0" normalizeH="0" baseline="0" noProof="0" dirty="0">
                <a:ln>
                  <a:noFill/>
                </a:ln>
                <a:solidFill>
                  <a:srgbClr val="222222"/>
                </a:solidFill>
                <a:effectLst/>
                <a:uLnTx/>
                <a:uFillTx/>
                <a:latin typeface="Times New Roman"/>
                <a:ea typeface="MS Gothic"/>
                <a:cs typeface="+mn-cs"/>
              </a:rPr>
              <a:t>]</a:t>
            </a:r>
            <a:endParaRPr lang="en-US" sz="1600" dirty="0">
              <a:solidFill>
                <a:schemeClr val="tx1"/>
              </a:solidFill>
            </a:endParaRPr>
          </a:p>
          <a:p>
            <a:endParaRPr lang="en-US" sz="1600" dirty="0">
              <a:solidFill>
                <a:schemeClr val="tx1"/>
              </a:solidFill>
            </a:endParaRPr>
          </a:p>
          <a:p>
            <a:endParaRPr lang="en-US" sz="1600" dirty="0">
              <a:solidFill>
                <a:schemeClr val="tx1"/>
              </a:solidFill>
            </a:endParaRPr>
          </a:p>
        </p:txBody>
      </p:sp>
      <p:sp>
        <p:nvSpPr>
          <p:cNvPr id="4" name="Slide Number Placeholder 3">
            <a:extLst>
              <a:ext uri="{FF2B5EF4-FFF2-40B4-BE49-F238E27FC236}">
                <a16:creationId xmlns:a16="http://schemas.microsoft.com/office/drawing/2014/main" id="{1FD4AB0D-7AAB-CE17-DD0D-13848E7C4D93}"/>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F47A26F-69D2-4CAB-467C-2986E8E5D1C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FD3879B-29B3-AF72-186F-8DEB60E57C56}"/>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9" name="Picture 8">
            <a:extLst>
              <a:ext uri="{FF2B5EF4-FFF2-40B4-BE49-F238E27FC236}">
                <a16:creationId xmlns:a16="http://schemas.microsoft.com/office/drawing/2014/main" id="{D2C004AD-B98F-C16E-00B6-F88BF31CD1A3}"/>
              </a:ext>
            </a:extLst>
          </p:cNvPr>
          <p:cNvPicPr>
            <a:picLocks noChangeAspect="1"/>
          </p:cNvPicPr>
          <p:nvPr/>
        </p:nvPicPr>
        <p:blipFill>
          <a:blip r:embed="rId2"/>
          <a:stretch>
            <a:fillRect/>
          </a:stretch>
        </p:blipFill>
        <p:spPr>
          <a:xfrm>
            <a:off x="1143000" y="5105400"/>
            <a:ext cx="2466189" cy="533400"/>
          </a:xfrm>
          <a:prstGeom prst="rect">
            <a:avLst/>
          </a:prstGeom>
        </p:spPr>
      </p:pic>
    </p:spTree>
    <p:extLst>
      <p:ext uri="{BB962C8B-B14F-4D97-AF65-F5344CB8AC3E}">
        <p14:creationId xmlns:p14="http://schemas.microsoft.com/office/powerpoint/2010/main" val="373942662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F8B1D9-4109-305A-9504-2F3EEACD4E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F3D741-D6DC-CB40-0421-F7DC39B32D22}"/>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73E84874-4E5F-D534-2040-977B33C31C12}"/>
              </a:ext>
            </a:extLst>
          </p:cNvPr>
          <p:cNvSpPr>
            <a:spLocks noGrp="1"/>
          </p:cNvSpPr>
          <p:nvPr>
            <p:ph idx="1"/>
          </p:nvPr>
        </p:nvSpPr>
        <p:spPr/>
        <p:txBody>
          <a:bodyPr/>
          <a:lstStyle/>
          <a:p>
            <a:r>
              <a:rPr lang="en-GB" sz="1600" i="1" u="none" strike="noStrike" kern="1200" dirty="0">
                <a:solidFill>
                  <a:srgbClr val="00B050"/>
                </a:solidFill>
                <a:effectLst/>
                <a:ea typeface="MS Gothic" panose="020B0609070205080204" pitchFamily="49" charset="-128"/>
              </a:rPr>
              <a:t>SP7 – </a:t>
            </a:r>
            <a:r>
              <a:rPr lang="en-US" sz="1600" i="1" dirty="0">
                <a:solidFill>
                  <a:srgbClr val="00B050"/>
                </a:solidFill>
              </a:rPr>
              <a:t>Qinghua Li – UHR Stream Parser 					(No objection)</a:t>
            </a:r>
          </a:p>
          <a:p>
            <a:pPr algn="l"/>
            <a:r>
              <a:rPr lang="en-US" sz="1600" b="0" dirty="0">
                <a:solidFill>
                  <a:schemeClr val="tx1"/>
                </a:solidFill>
              </a:rPr>
              <a:t>Do you support to add the following to UHR SFD?</a:t>
            </a:r>
          </a:p>
          <a:p>
            <a:pPr algn="l"/>
            <a:r>
              <a:rPr lang="en-US" sz="1600" b="0" dirty="0">
                <a:solidFill>
                  <a:schemeClr val="tx1"/>
                </a:solidFill>
              </a:rPr>
              <a:t>For equal modulation, UHR stream parser remains the same as EHT.</a:t>
            </a:r>
          </a:p>
          <a:p>
            <a:r>
              <a:rPr kumimoji="0" lang="en-US" sz="16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6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600" b="0" i="1" u="none" strike="noStrike" kern="0" cap="none" spc="0" normalizeH="0" baseline="0" noProof="0" dirty="0">
                <a:ln>
                  <a:noFill/>
                </a:ln>
                <a:solidFill>
                  <a:srgbClr val="222222"/>
                </a:solidFill>
                <a:effectLst/>
                <a:uLnTx/>
                <a:uFillTx/>
                <a:latin typeface="Times New Roman"/>
                <a:ea typeface="MS Gothic"/>
                <a:cs typeface="+mn-cs"/>
              </a:rPr>
              <a:t>]</a:t>
            </a:r>
            <a:endParaRPr lang="en-US" sz="1600" dirty="0">
              <a:solidFill>
                <a:schemeClr val="tx1"/>
              </a:solidFill>
            </a:endParaRPr>
          </a:p>
          <a:p>
            <a:r>
              <a:rPr lang="en-GB" sz="1600" i="1" u="none" strike="noStrike" kern="1200" dirty="0">
                <a:solidFill>
                  <a:srgbClr val="00B050"/>
                </a:solidFill>
                <a:effectLst/>
                <a:ea typeface="MS Gothic" panose="020B0609070205080204" pitchFamily="49" charset="-128"/>
              </a:rPr>
              <a:t>SP8 – </a:t>
            </a:r>
            <a:r>
              <a:rPr lang="en-US" sz="1600" i="1" dirty="0">
                <a:solidFill>
                  <a:srgbClr val="00B050"/>
                </a:solidFill>
              </a:rPr>
              <a:t>Qinghua Li – UHR Stream Parser 					(No objection)</a:t>
            </a:r>
          </a:p>
          <a:p>
            <a:pPr algn="l"/>
            <a:r>
              <a:rPr lang="en-US" sz="1600" b="0" dirty="0">
                <a:solidFill>
                  <a:schemeClr val="tx1"/>
                </a:solidFill>
              </a:rPr>
              <a:t>Do you support to add the following to UHR SFD?</a:t>
            </a:r>
          </a:p>
          <a:p>
            <a:pPr algn="l"/>
            <a:r>
              <a:rPr lang="en-US" sz="1600" b="0" dirty="0">
                <a:solidFill>
                  <a:schemeClr val="tx1"/>
                </a:solidFill>
              </a:rPr>
              <a:t>For bandwidths greater than 80 MHz, the coded bit parsing of UHR is stream parsing first followed by segment parsing.</a:t>
            </a:r>
          </a:p>
          <a:p>
            <a:r>
              <a:rPr kumimoji="0" lang="en-US" sz="16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6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600" b="0" i="1" u="none" strike="noStrike" kern="0" cap="none" spc="0" normalizeH="0" baseline="0" noProof="0" dirty="0">
                <a:ln>
                  <a:noFill/>
                </a:ln>
                <a:solidFill>
                  <a:srgbClr val="222222"/>
                </a:solidFill>
                <a:effectLst/>
                <a:uLnTx/>
                <a:uFillTx/>
                <a:latin typeface="Times New Roman"/>
                <a:ea typeface="MS Gothic"/>
                <a:cs typeface="+mn-cs"/>
              </a:rPr>
              <a:t>]</a:t>
            </a:r>
            <a:endParaRPr kumimoji="0" lang="en-US" sz="1600" b="0" i="1" u="none" strike="noStrike" kern="0" cap="none" spc="0" normalizeH="0" baseline="0" noProof="0" dirty="0">
              <a:ln>
                <a:noFill/>
              </a:ln>
              <a:solidFill>
                <a:srgbClr val="222222"/>
              </a:solidFill>
              <a:effectLst/>
              <a:uLnTx/>
              <a:uFillTx/>
              <a:latin typeface="Times New Roman"/>
              <a:ea typeface="MS Gothic"/>
              <a:cs typeface="+mn-cs"/>
            </a:endParaRPr>
          </a:p>
          <a:p>
            <a:endParaRPr lang="en-US" sz="1600" dirty="0">
              <a:solidFill>
                <a:schemeClr val="tx1"/>
              </a:solidFill>
            </a:endParaRPr>
          </a:p>
          <a:p>
            <a:r>
              <a:rPr lang="en-US" sz="1600" dirty="0">
                <a:solidFill>
                  <a:schemeClr val="tx1"/>
                </a:solidFill>
              </a:rPr>
              <a:t>Prioritized Submissions </a:t>
            </a:r>
          </a:p>
          <a:p>
            <a:r>
              <a:rPr lang="en-GB" sz="1400" b="0" i="0" u="sng" strike="noStrike" dirty="0">
                <a:solidFill>
                  <a:srgbClr val="00B050"/>
                </a:solidFill>
                <a:effectLst/>
                <a:hlinkClick r:id="rId2">
                  <a:extLst>
                    <a:ext uri="{A12FA001-AC4F-418D-AE19-62706E023703}">
                      <ahyp:hlinkClr xmlns:ahyp="http://schemas.microsoft.com/office/drawing/2018/hyperlinkcolor" val="tx"/>
                    </a:ext>
                  </a:extLst>
                </a:hlinkClick>
              </a:rPr>
              <a:t>24/1827</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On OFDMA + MU-MIMO</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Ron Porat</a:t>
            </a:r>
            <a:r>
              <a:rPr lang="en-US" sz="1400" dirty="0">
                <a:solidFill>
                  <a:srgbClr val="00B050"/>
                </a:solidFill>
                <a:effectLst/>
              </a:rPr>
              <a:t> </a:t>
            </a:r>
            <a:endParaRPr lang="en-GB" sz="1400" dirty="0">
              <a:solidFill>
                <a:srgbClr val="00B050"/>
              </a:solidFill>
            </a:endParaRPr>
          </a:p>
          <a:p>
            <a:pPr>
              <a:buFont typeface="Arial" panose="020B0604020202020204" pitchFamily="34" charset="0"/>
              <a:buChar char="•"/>
            </a:pPr>
            <a:r>
              <a:rPr lang="en-US" sz="1600" b="0" dirty="0">
                <a:solidFill>
                  <a:srgbClr val="00B050"/>
                </a:solidFill>
              </a:rPr>
              <a:t>SP1: No objection</a:t>
            </a:r>
          </a:p>
        </p:txBody>
      </p:sp>
      <p:sp>
        <p:nvSpPr>
          <p:cNvPr id="4" name="Slide Number Placeholder 3">
            <a:extLst>
              <a:ext uri="{FF2B5EF4-FFF2-40B4-BE49-F238E27FC236}">
                <a16:creationId xmlns:a16="http://schemas.microsoft.com/office/drawing/2014/main" id="{97CDEF33-E6FE-D507-EAF6-364EF1D2E85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8DC61C97-8F0A-A633-2B05-3A797470FE0D}"/>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7B8E6AE-D52D-CC08-3468-3D7997FB91C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4893398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192B5-AD51-C011-C446-A4C5013A977A}"/>
              </a:ext>
            </a:extLst>
          </p:cNvPr>
          <p:cNvSpPr>
            <a:spLocks noGrp="1"/>
          </p:cNvSpPr>
          <p:nvPr>
            <p:ph type="title"/>
          </p:nvPr>
        </p:nvSpPr>
        <p:spPr/>
        <p:txBody>
          <a:bodyPr/>
          <a:lstStyle/>
          <a:p>
            <a:r>
              <a:rPr lang="en-US" dirty="0">
                <a:solidFill>
                  <a:srgbClr val="00B050"/>
                </a:solidFill>
              </a:rPr>
              <a:t>SP1 24/1841r1</a:t>
            </a:r>
          </a:p>
        </p:txBody>
      </p:sp>
      <p:sp>
        <p:nvSpPr>
          <p:cNvPr id="3" name="Content Placeholder 2">
            <a:extLst>
              <a:ext uri="{FF2B5EF4-FFF2-40B4-BE49-F238E27FC236}">
                <a16:creationId xmlns:a16="http://schemas.microsoft.com/office/drawing/2014/main" id="{DE608383-87EB-1481-BAF5-B9125705A014}"/>
              </a:ext>
            </a:extLst>
          </p:cNvPr>
          <p:cNvSpPr>
            <a:spLocks noGrp="1"/>
          </p:cNvSpPr>
          <p:nvPr>
            <p:ph idx="1"/>
          </p:nvPr>
        </p:nvSpPr>
        <p:spPr>
          <a:xfrm>
            <a:off x="685800" y="1981200"/>
            <a:ext cx="7770813" cy="4494213"/>
          </a:xfrm>
        </p:spPr>
        <p:txBody>
          <a:bodyPr/>
          <a:lstStyle/>
          <a:p>
            <a:r>
              <a:rPr lang="en-US" sz="1600" dirty="0"/>
              <a:t>Do you agree to add the following text to Section 38.3.19.2</a:t>
            </a:r>
          </a:p>
          <a:p>
            <a:r>
              <a:rPr lang="en-US" sz="1600" dirty="0"/>
              <a:t>(Pre-correction accuracy requirements) of the PDT</a:t>
            </a:r>
          </a:p>
          <a:p>
            <a:r>
              <a:rPr lang="en-US" sz="1600" dirty="0"/>
              <a:t>11-24/1981r3?</a:t>
            </a:r>
          </a:p>
          <a:p>
            <a:endParaRPr lang="en-US" sz="1600" dirty="0"/>
          </a:p>
          <a:p>
            <a:r>
              <a:rPr lang="en-US" sz="1600" dirty="0"/>
              <a:t>For the ELR PPDU carrying immediate response frame in response</a:t>
            </a:r>
          </a:p>
          <a:p>
            <a:r>
              <a:rPr lang="en-US" sz="1600" dirty="0"/>
              <a:t>to a preceding soliciting frame, after compensation, the absolute</a:t>
            </a:r>
          </a:p>
          <a:p>
            <a:r>
              <a:rPr lang="en-US" sz="1600" dirty="0"/>
              <a:t>value of residual CFO error with respect to the preceding PPDU</a:t>
            </a:r>
          </a:p>
          <a:p>
            <a:r>
              <a:rPr lang="en-US" sz="1600" dirty="0"/>
              <a:t>carrying soliciting frame shall not exceed 15 kHz at the 10% point</a:t>
            </a:r>
          </a:p>
          <a:p>
            <a:r>
              <a:rPr lang="en-US" sz="1600" dirty="0"/>
              <a:t>of the complementary cumulative distribution function (CCDF) of</a:t>
            </a:r>
          </a:p>
          <a:p>
            <a:r>
              <a:rPr lang="en-US" sz="1600" dirty="0"/>
              <a:t>CFO error in AWGN at a received power of -82 dBm in the</a:t>
            </a:r>
          </a:p>
          <a:p>
            <a:r>
              <a:rPr lang="en-US" sz="1600" dirty="0"/>
              <a:t>primary 20 MHz channel.</a:t>
            </a:r>
          </a:p>
          <a:p>
            <a:endParaRPr lang="en-US" sz="1600" dirty="0"/>
          </a:p>
          <a:p>
            <a:r>
              <a:rPr lang="en-US" sz="1600" dirty="0"/>
              <a:t>No objection</a:t>
            </a:r>
          </a:p>
        </p:txBody>
      </p:sp>
      <p:sp>
        <p:nvSpPr>
          <p:cNvPr id="4" name="Slide Number Placeholder 3">
            <a:extLst>
              <a:ext uri="{FF2B5EF4-FFF2-40B4-BE49-F238E27FC236}">
                <a16:creationId xmlns:a16="http://schemas.microsoft.com/office/drawing/2014/main" id="{E7961AD2-EEC1-EC88-A613-D07E14F6A9FA}"/>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DD4F151-A5A4-3FDC-1814-BC45A3C907C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623CAAA-B358-D4A3-4C89-51686406481E}"/>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4429335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13AF3-2B8D-2B28-E63A-0CD9E3B82A49}"/>
              </a:ext>
            </a:extLst>
          </p:cNvPr>
          <p:cNvSpPr>
            <a:spLocks noGrp="1"/>
          </p:cNvSpPr>
          <p:nvPr>
            <p:ph type="title"/>
          </p:nvPr>
        </p:nvSpPr>
        <p:spPr/>
        <p:txBody>
          <a:bodyPr/>
          <a:lstStyle/>
          <a:p>
            <a:r>
              <a:rPr lang="en-US" dirty="0">
                <a:solidFill>
                  <a:srgbClr val="00B050"/>
                </a:solidFill>
              </a:rPr>
              <a:t>SP2 24/1841r1</a:t>
            </a:r>
          </a:p>
        </p:txBody>
      </p:sp>
      <p:sp>
        <p:nvSpPr>
          <p:cNvPr id="3" name="Content Placeholder 2">
            <a:extLst>
              <a:ext uri="{FF2B5EF4-FFF2-40B4-BE49-F238E27FC236}">
                <a16:creationId xmlns:a16="http://schemas.microsoft.com/office/drawing/2014/main" id="{747CE7BD-0A59-AEF4-E470-DC0E56CFA60C}"/>
              </a:ext>
            </a:extLst>
          </p:cNvPr>
          <p:cNvSpPr>
            <a:spLocks noGrp="1"/>
          </p:cNvSpPr>
          <p:nvPr>
            <p:ph idx="1"/>
          </p:nvPr>
        </p:nvSpPr>
        <p:spPr/>
        <p:txBody>
          <a:bodyPr/>
          <a:lstStyle/>
          <a:p>
            <a:r>
              <a:rPr lang="en-US" dirty="0"/>
              <a:t>Do you agree to replace the TBD to 8us for the PE</a:t>
            </a:r>
          </a:p>
          <a:p>
            <a:r>
              <a:rPr lang="en-US" dirty="0"/>
              <a:t>block in the Figure 38-xx (UHR ELR PPDU format) in</a:t>
            </a:r>
          </a:p>
          <a:p>
            <a:r>
              <a:rPr lang="en-US" dirty="0"/>
              <a:t>Section 38.3.6 (UHR PPDU formats) in the PDT</a:t>
            </a:r>
          </a:p>
          <a:p>
            <a:r>
              <a:rPr lang="en-US" dirty="0"/>
              <a:t>11-24/1981r3, and also reflect the changes in D0.1?</a:t>
            </a:r>
          </a:p>
          <a:p>
            <a:pPr>
              <a:buFont typeface="Arial" panose="020B0604020202020204" pitchFamily="34" charset="0"/>
              <a:buChar char="•"/>
            </a:pPr>
            <a:r>
              <a:rPr lang="en-US" dirty="0"/>
              <a:t>Note: the PE value applies for UHR ELR PPDU</a:t>
            </a:r>
          </a:p>
          <a:p>
            <a:endParaRPr lang="en-US" dirty="0"/>
          </a:p>
          <a:p>
            <a:r>
              <a:rPr lang="en-US" dirty="0"/>
              <a:t>No objection</a:t>
            </a:r>
          </a:p>
        </p:txBody>
      </p:sp>
      <p:sp>
        <p:nvSpPr>
          <p:cNvPr id="4" name="Slide Number Placeholder 3">
            <a:extLst>
              <a:ext uri="{FF2B5EF4-FFF2-40B4-BE49-F238E27FC236}">
                <a16:creationId xmlns:a16="http://schemas.microsoft.com/office/drawing/2014/main" id="{91050C65-AE07-22B9-F0E5-0D8E2D102AB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7A2CF697-9052-2201-E283-311D716DB8B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B88D8BE-E8C7-BDB5-9A14-0AD384C58FF9}"/>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35132713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9ACB6-410D-F880-A65C-0F21015F0C97}"/>
              </a:ext>
            </a:extLst>
          </p:cNvPr>
          <p:cNvSpPr>
            <a:spLocks noGrp="1"/>
          </p:cNvSpPr>
          <p:nvPr>
            <p:ph type="title"/>
          </p:nvPr>
        </p:nvSpPr>
        <p:spPr/>
        <p:txBody>
          <a:bodyPr/>
          <a:lstStyle/>
          <a:p>
            <a:r>
              <a:rPr lang="en-US" dirty="0">
                <a:solidFill>
                  <a:srgbClr val="00B050"/>
                </a:solidFill>
              </a:rPr>
              <a:t>SP1bis 24/1841r1</a:t>
            </a:r>
            <a:br>
              <a:rPr lang="en-US" dirty="0">
                <a:solidFill>
                  <a:srgbClr val="00B050"/>
                </a:solidFill>
              </a:rPr>
            </a:br>
            <a:r>
              <a:rPr lang="en-US" dirty="0">
                <a:solidFill>
                  <a:srgbClr val="00B050"/>
                </a:solidFill>
              </a:rPr>
              <a:t>(replaces SP1)</a:t>
            </a:r>
          </a:p>
        </p:txBody>
      </p:sp>
      <p:sp>
        <p:nvSpPr>
          <p:cNvPr id="3" name="Content Placeholder 2">
            <a:extLst>
              <a:ext uri="{FF2B5EF4-FFF2-40B4-BE49-F238E27FC236}">
                <a16:creationId xmlns:a16="http://schemas.microsoft.com/office/drawing/2014/main" id="{2CEB7574-0B88-BB6B-239A-3B8DBD16B22E}"/>
              </a:ext>
            </a:extLst>
          </p:cNvPr>
          <p:cNvSpPr>
            <a:spLocks noGrp="1"/>
          </p:cNvSpPr>
          <p:nvPr>
            <p:ph idx="1"/>
          </p:nvPr>
        </p:nvSpPr>
        <p:spPr/>
        <p:txBody>
          <a:bodyPr/>
          <a:lstStyle/>
          <a:p>
            <a:r>
              <a:rPr lang="en-US" sz="1600" dirty="0"/>
              <a:t>Do you agree to add the following text to Section 38.3.19.2</a:t>
            </a:r>
          </a:p>
          <a:p>
            <a:r>
              <a:rPr lang="en-US" sz="1600" dirty="0"/>
              <a:t>(Pre-correction accuracy requirements) of the PDT</a:t>
            </a:r>
          </a:p>
          <a:p>
            <a:r>
              <a:rPr lang="en-US" sz="1600" dirty="0"/>
              <a:t>11-24/1981r3, and also reflect the changes in D0.1?</a:t>
            </a:r>
          </a:p>
          <a:p>
            <a:endParaRPr lang="en-US" sz="1600" dirty="0"/>
          </a:p>
          <a:p>
            <a:r>
              <a:rPr lang="en-US" sz="1600" dirty="0"/>
              <a:t>For the ELR PPDU carrying immediate response frame in response</a:t>
            </a:r>
          </a:p>
          <a:p>
            <a:r>
              <a:rPr lang="en-US" sz="1600" dirty="0"/>
              <a:t>to a preceding soliciting frame, after compensation, the absolute</a:t>
            </a:r>
          </a:p>
          <a:p>
            <a:r>
              <a:rPr lang="en-US" sz="1600" dirty="0"/>
              <a:t>value of residual CFO error with respect to the preceding PPDU</a:t>
            </a:r>
          </a:p>
          <a:p>
            <a:r>
              <a:rPr lang="en-US" sz="1600" dirty="0"/>
              <a:t>carrying soliciting frame shall not exceed 15 kHz at the 10% point</a:t>
            </a:r>
          </a:p>
          <a:p>
            <a:r>
              <a:rPr lang="en-US" sz="1600" dirty="0"/>
              <a:t>of the complementary cumulative distribution function (CCDF) of</a:t>
            </a:r>
          </a:p>
          <a:p>
            <a:r>
              <a:rPr lang="en-US" sz="1600" dirty="0"/>
              <a:t>CFO error in AWGN at a received power of -82 dBm in the</a:t>
            </a:r>
          </a:p>
          <a:p>
            <a:r>
              <a:rPr lang="en-US" sz="1600" dirty="0"/>
              <a:t>primary 20 MHz channel.</a:t>
            </a:r>
          </a:p>
          <a:p>
            <a:endParaRPr lang="en-US" sz="1600" dirty="0"/>
          </a:p>
          <a:p>
            <a:r>
              <a:rPr lang="en-US" sz="1600" dirty="0"/>
              <a:t>No objection</a:t>
            </a:r>
          </a:p>
        </p:txBody>
      </p:sp>
      <p:sp>
        <p:nvSpPr>
          <p:cNvPr id="4" name="Slide Number Placeholder 3">
            <a:extLst>
              <a:ext uri="{FF2B5EF4-FFF2-40B4-BE49-F238E27FC236}">
                <a16:creationId xmlns:a16="http://schemas.microsoft.com/office/drawing/2014/main" id="{DE07D3BB-2138-4700-1EB8-18D0027FF0F9}"/>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545B5376-C6E8-7F91-2736-1E4D244CBBA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82179EA-2A1F-79BE-261C-87F0775DE461}"/>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47815954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 Topic</a:t>
            </a:r>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24/2022r</a:t>
            </a:r>
            <a:r>
              <a:rPr lang="en-GB" sz="1100" b="0" i="0" u="sng" strike="noStrike" kern="1200" dirty="0">
                <a:solidFill>
                  <a:srgbClr val="00B050"/>
                </a:solidFill>
                <a:effectLst/>
                <a:ea typeface="MS Gothic" panose="020B0609070205080204" pitchFamily="49" charset="-128"/>
              </a:rPr>
              <a:t>2</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 MAC BSR Enhancement</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Frank Hsu</a:t>
            </a:r>
            <a:r>
              <a:rPr lang="en-GB" sz="1100" dirty="0">
                <a:solidFill>
                  <a:srgbClr val="00B050"/>
                </a:solidFill>
              </a:rPr>
              <a:t> 		[SP: No objection]</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24/1961r4</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PDT-MAC-C-TDMA</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Sanket Kalamkar</a:t>
            </a:r>
            <a:r>
              <a:rPr lang="en-GB" sz="1100" dirty="0">
                <a:solidFill>
                  <a:srgbClr val="00B050"/>
                </a:solidFill>
              </a:rPr>
              <a:t> 	[SP: No objection]</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24/2007r</a:t>
            </a:r>
            <a:r>
              <a:rPr lang="en-GB" sz="1100" u="sng" kern="1200" dirty="0">
                <a:solidFill>
                  <a:srgbClr val="00B050"/>
                </a:solidFill>
                <a:ea typeface="MS Gothic" panose="020B0609070205080204" pitchFamily="49" charset="-128"/>
                <a:hlinkClick r:id="rId4">
                  <a:extLst>
                    <a:ext uri="{A12FA001-AC4F-418D-AE19-62706E023703}">
                      <ahyp:hlinkClr xmlns:ahyp="http://schemas.microsoft.com/office/drawing/2018/hyperlinkcolor" val="tx"/>
                    </a:ext>
                  </a:extLst>
                </a:hlinkClick>
              </a:rPr>
              <a:t>3</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PDT-MAC-p-</a:t>
            </a:r>
            <a:r>
              <a:rPr lang="en-GB" sz="1100" b="0" i="0" u="none" strike="noStrike" kern="1200" dirty="0" err="1">
                <a:solidFill>
                  <a:srgbClr val="00B050"/>
                </a:solidFill>
                <a:effectLst/>
                <a:ea typeface="MS Gothic" panose="020B0609070205080204" pitchFamily="49" charset="-128"/>
              </a:rPr>
              <a:t>edca</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Dmitry Akhmetov</a:t>
            </a:r>
            <a:r>
              <a:rPr lang="en-GB" sz="1100" dirty="0">
                <a:solidFill>
                  <a:srgbClr val="00B050"/>
                </a:solidFill>
              </a:rPr>
              <a:t> 	[SP: No objection]</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rPr>
              <a:t>24/2069r1</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 MAC UHR MAC Capabilities In UHR Caps IE</a:t>
            </a:r>
            <a:r>
              <a:rPr lang="en-GB" sz="1100" dirty="0">
                <a:solidFill>
                  <a:srgbClr val="00B050"/>
                </a:solidFill>
              </a:rPr>
              <a:t> 		</a:t>
            </a:r>
            <a:r>
              <a:rPr lang="en-GB" sz="1100" b="0" i="0" u="none" strike="noStrike" dirty="0">
                <a:solidFill>
                  <a:srgbClr val="00B050"/>
                </a:solidFill>
                <a:effectLst/>
              </a:rPr>
              <a:t>Ming Gan</a:t>
            </a:r>
            <a:r>
              <a:rPr lang="en-GB" sz="1100" dirty="0">
                <a:solidFill>
                  <a:srgbClr val="00B050"/>
                </a:solidFill>
              </a:rPr>
              <a:t> 		[SP: No objection]</a:t>
            </a:r>
          </a:p>
          <a:p>
            <a:pPr lvl="0">
              <a:buFont typeface="Arial" panose="020B0604020202020204" pitchFamily="34" charset="0"/>
              <a:buChar char="•"/>
            </a:pPr>
            <a:r>
              <a:rPr lang="en-GB" sz="1200" dirty="0"/>
              <a:t>Submissions – Roaming Part 2</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0B050"/>
                </a:solidFill>
                <a:effectLst/>
                <a:hlinkClick r:id="rId5">
                  <a:extLst>
                    <a:ext uri="{A12FA001-AC4F-418D-AE19-62706E023703}">
                      <ahyp:hlinkClr xmlns:ahyp="http://schemas.microsoft.com/office/drawing/2018/hyperlinkcolor" val="tx"/>
                    </a:ext>
                  </a:extLst>
                </a:hlinkClick>
              </a:rPr>
              <a:t>24/1591</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Thoughts on Seamless Roaming and NPCA</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Ning Gao</a:t>
            </a:r>
            <a:r>
              <a:rPr lang="en-US" sz="1100" dirty="0">
                <a:solidFill>
                  <a:srgbClr val="00B050"/>
                </a:solidFill>
                <a:effectLst/>
              </a:rPr>
              <a:t> </a:t>
            </a:r>
          </a:p>
          <a:p>
            <a:pPr lvl="1">
              <a:buFont typeface="Arial" panose="020B0604020202020204" pitchFamily="34" charset="0"/>
              <a:buChar char="•"/>
            </a:pPr>
            <a:r>
              <a:rPr lang="en-GB" sz="1100" b="0" i="0" u="sng"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24/1746</a:t>
            </a:r>
            <a:r>
              <a:rPr lang="en-US" sz="1100" dirty="0">
                <a:solidFill>
                  <a:schemeClr val="bg1">
                    <a:lumMod val="65000"/>
                  </a:schemeClr>
                </a:solidFill>
                <a:effectLst/>
              </a:rPr>
              <a:t> </a:t>
            </a:r>
            <a:r>
              <a:rPr lang="en-GB" sz="1100" b="0" i="0" u="none" strike="noStrike" kern="1200" dirty="0">
                <a:solidFill>
                  <a:schemeClr val="bg1">
                    <a:lumMod val="65000"/>
                  </a:schemeClr>
                </a:solidFill>
                <a:effectLst/>
                <a:ea typeface="MS Gothic" panose="020B0609070205080204" pitchFamily="49" charset="-128"/>
              </a:rPr>
              <a:t>Comparison Between Enhanced FT and Distributed SMD</a:t>
            </a:r>
            <a:r>
              <a:rPr lang="en-US" sz="1100" dirty="0">
                <a:solidFill>
                  <a:schemeClr val="bg1">
                    <a:lumMod val="65000"/>
                  </a:schemeClr>
                </a:solidFill>
                <a:effectLst/>
              </a:rPr>
              <a:t> 					</a:t>
            </a:r>
            <a:r>
              <a:rPr lang="en-GB" sz="1100" b="0" i="0" u="none" strike="noStrike" kern="1200" dirty="0">
                <a:solidFill>
                  <a:schemeClr val="bg1">
                    <a:lumMod val="65000"/>
                  </a:schemeClr>
                </a:solidFill>
                <a:effectLst/>
                <a:ea typeface="MS Gothic" panose="020B0609070205080204" pitchFamily="49" charset="-128"/>
              </a:rPr>
              <a:t>Guogang Huang</a:t>
            </a:r>
            <a:endParaRPr lang="en-US" sz="1100" b="0" i="0" u="none" strike="noStrike" kern="1200" dirty="0">
              <a:solidFill>
                <a:schemeClr val="bg1">
                  <a:lumMod val="65000"/>
                </a:schemeClr>
              </a:solidFill>
              <a:ea typeface="MS Gothic" panose="020B0609070205080204" pitchFamily="49" charset="-128"/>
            </a:endParaRPr>
          </a:p>
          <a:p>
            <a:pPr lvl="1">
              <a:buFont typeface="Arial" panose="020B0604020202020204" pitchFamily="34" charset="0"/>
              <a:buChar char="•"/>
            </a:pPr>
            <a:r>
              <a:rPr lang="en-GB" sz="1100" b="0" i="0" u="sng"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24/1851</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Context transfer per TID for seamless roaming</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Thomas Handte</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24/1857</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Enhancements for Roaming Process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Tuncer Baykas</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rPr>
              <a:t>24/1874</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Further Details on Improving Roaming between MLDs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Huang, Po-kai</a:t>
            </a:r>
            <a:r>
              <a:rPr lang="en-US" sz="1100" dirty="0">
                <a:solidFill>
                  <a:schemeClr val="bg1">
                    <a:lumMod val="65000"/>
                  </a:schemeClr>
                </a:solidFill>
              </a:rPr>
              <a:t> </a:t>
            </a:r>
            <a:endParaRPr lang="en-GB" sz="1100" dirty="0">
              <a:solidFill>
                <a:schemeClr val="bg1">
                  <a:lumMod val="65000"/>
                </a:schemeClr>
              </a:solidFill>
            </a:endParaRPr>
          </a:p>
          <a:p>
            <a:pPr lvl="1">
              <a:buFont typeface="Arial" panose="020B0604020202020204" pitchFamily="34" charset="0"/>
              <a:buChar char="•"/>
            </a:pPr>
            <a:r>
              <a:rPr lang="en-US" sz="1100" b="0" i="0" u="sng" strike="noStrike" dirty="0">
                <a:solidFill>
                  <a:schemeClr val="bg1">
                    <a:lumMod val="65000"/>
                  </a:schemeClr>
                </a:solidFill>
                <a:effectLst/>
                <a:hlinkClick r:id="rId9">
                  <a:extLst>
                    <a:ext uri="{A12FA001-AC4F-418D-AE19-62706E023703}">
                      <ahyp:hlinkClr xmlns:ahyp="http://schemas.microsoft.com/office/drawing/2018/hyperlinkcolor" val="tx"/>
                    </a:ext>
                  </a:extLst>
                </a:hlinkClick>
              </a:rPr>
              <a:t>24/1875</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MLMD Architecture</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Jarkko Kneckt</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24/1879</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Proposals for Expeditious Discovery of APs for Initial Association and Roaming 		 Neel Krishnan</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52446565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a:xfrm>
            <a:off x="685800" y="1981200"/>
            <a:ext cx="7770813" cy="4494213"/>
          </a:xfrm>
        </p:spPr>
        <p:txBody>
          <a:bodyPr/>
          <a:lstStyle/>
          <a:p>
            <a:r>
              <a:rPr lang="en-GB" sz="1200" i="1" u="none" strike="noStrike" kern="1200" dirty="0">
                <a:solidFill>
                  <a:srgbClr val="FFC000"/>
                </a:solidFill>
                <a:effectLst/>
                <a:ea typeface="MS Gothic" panose="020B0609070205080204" pitchFamily="49" charset="-128"/>
              </a:rPr>
              <a:t>SP1 – </a:t>
            </a:r>
            <a:r>
              <a:rPr lang="en-US" sz="1200" i="1" dirty="0">
                <a:solidFill>
                  <a:srgbClr val="FFC000"/>
                </a:solidFill>
              </a:rPr>
              <a:t>Gaius Yao Huang Wee – CRTWT 			(Deferred)</a:t>
            </a:r>
          </a:p>
          <a:p>
            <a:pPr algn="l"/>
            <a:r>
              <a:rPr lang="en-US" sz="1100" b="0" i="0" dirty="0">
                <a:solidFill>
                  <a:srgbClr val="222222"/>
                </a:solidFill>
                <a:effectLst/>
              </a:rPr>
              <a:t>Do you support allowing an AP to request a </a:t>
            </a:r>
            <a:r>
              <a:rPr lang="en-US" sz="1100" b="0" i="0" dirty="0" err="1">
                <a:solidFill>
                  <a:srgbClr val="222222"/>
                </a:solidFill>
                <a:effectLst/>
              </a:rPr>
              <a:t>neighbour</a:t>
            </a:r>
            <a:r>
              <a:rPr lang="en-US" sz="1100" b="0" i="0" dirty="0">
                <a:solidFill>
                  <a:srgbClr val="222222"/>
                </a:solidFill>
                <a:effectLst/>
              </a:rPr>
              <a:t> AP to share a portion of its TXOP obtained during an R-TWT SP?</a:t>
            </a:r>
          </a:p>
          <a:p>
            <a:pPr marL="228600" algn="l">
              <a:buFont typeface="Arial" panose="020B0604020202020204" pitchFamily="34" charset="0"/>
              <a:buChar char="•"/>
            </a:pPr>
            <a:r>
              <a:rPr lang="en-US" sz="1050" b="0" i="0" dirty="0">
                <a:solidFill>
                  <a:srgbClr val="222222"/>
                </a:solidFill>
                <a:effectLst/>
              </a:rPr>
              <a:t>The request is based on sending a TWT request, which contains the TWT element</a:t>
            </a:r>
          </a:p>
          <a:p>
            <a:pPr marL="228600" algn="l">
              <a:buFont typeface="Arial" panose="020B0604020202020204" pitchFamily="34" charset="0"/>
              <a:buChar char="•"/>
            </a:pPr>
            <a:r>
              <a:rPr lang="en-US" sz="1050" b="0" i="0" dirty="0">
                <a:solidFill>
                  <a:srgbClr val="222222"/>
                </a:solidFill>
                <a:effectLst/>
              </a:rPr>
              <a:t>The portion of TXOP is shared by sending an MU-RTS TXS Trigger frame</a:t>
            </a:r>
          </a:p>
          <a:p>
            <a:r>
              <a:rPr lang="en-US" sz="1200" b="0" i="1" dirty="0">
                <a:solidFill>
                  <a:srgbClr val="222222"/>
                </a:solidFill>
                <a:effectLst/>
              </a:rPr>
              <a:t>Supporting docs: [</a:t>
            </a:r>
            <a:r>
              <a:rPr lang="en-US" sz="1200" b="0" i="1" dirty="0">
                <a:solidFill>
                  <a:srgbClr val="1155CC"/>
                </a:solidFill>
                <a:effectLst/>
                <a:hlinkClick r:id="rId2"/>
              </a:rPr>
              <a:t>24/1457r0</a:t>
            </a:r>
            <a:r>
              <a:rPr lang="en-US" sz="1200" b="0" i="1" dirty="0">
                <a:solidFill>
                  <a:srgbClr val="222222"/>
                </a:solidFill>
                <a:effectLst/>
              </a:rPr>
              <a:t>, </a:t>
            </a:r>
            <a:r>
              <a:rPr lang="en-US" sz="1200" b="0" i="1" dirty="0">
                <a:solidFill>
                  <a:srgbClr val="1155CC"/>
                </a:solidFill>
                <a:effectLst/>
                <a:hlinkClick r:id="rId3"/>
              </a:rPr>
              <a:t>23/2212r1</a:t>
            </a:r>
            <a:r>
              <a:rPr lang="en-US" sz="1200" b="0" i="1" dirty="0">
                <a:solidFill>
                  <a:schemeClr val="tx1"/>
                </a:solidFill>
                <a:effectLst/>
              </a:rPr>
              <a:t>]</a:t>
            </a:r>
            <a:endParaRPr lang="en-GB" sz="1200" b="0" i="0" u="none" strike="noStrike" kern="1200" dirty="0">
              <a:solidFill>
                <a:schemeClr val="tx1"/>
              </a:solidFill>
              <a:effectLst/>
              <a:ea typeface="MS Gothic" panose="020B0609070205080204" pitchFamily="49" charset="-128"/>
            </a:endParaRPr>
          </a:p>
          <a:p>
            <a:r>
              <a:rPr lang="en-GB" sz="1200" i="1" u="none" strike="noStrike" kern="1200" dirty="0">
                <a:solidFill>
                  <a:srgbClr val="00B050"/>
                </a:solidFill>
                <a:effectLst/>
                <a:ea typeface="MS Gothic" panose="020B0609070205080204" pitchFamily="49" charset="-128"/>
              </a:rPr>
              <a:t>SP2 – </a:t>
            </a:r>
            <a:r>
              <a:rPr lang="en-US" sz="1200" i="1" dirty="0">
                <a:solidFill>
                  <a:srgbClr val="00B050"/>
                </a:solidFill>
              </a:rPr>
              <a:t>Hongwon Lee – Coex				(No objection)</a:t>
            </a:r>
          </a:p>
          <a:p>
            <a:r>
              <a:rPr lang="en-US" sz="1400" b="0" dirty="0"/>
              <a:t>Do you agree to include the following into the 11bn SFD?</a:t>
            </a:r>
          </a:p>
          <a:p>
            <a:pPr>
              <a:buFont typeface="Arial" panose="020B0604020202020204" pitchFamily="34" charset="0"/>
              <a:buChar char="•"/>
            </a:pPr>
            <a:r>
              <a:rPr lang="en-US" sz="1200" b="0" u="sng" dirty="0"/>
              <a:t>An AP </a:t>
            </a:r>
            <a:r>
              <a:rPr lang="en-US" sz="1200" b="0" dirty="0"/>
              <a:t>transmitting a BSRP Trigger frame as an ICF which is addressed to at least a UHR </a:t>
            </a:r>
            <a:r>
              <a:rPr lang="en-US" sz="1200" b="0" u="sng" dirty="0"/>
              <a:t>non-AP</a:t>
            </a:r>
            <a:r>
              <a:rPr lang="en-US" sz="1200" b="0" dirty="0"/>
              <a:t> STA that </a:t>
            </a:r>
            <a:r>
              <a:rPr lang="en-US" sz="1200" b="0" u="sng" dirty="0"/>
              <a:t>has enabled </a:t>
            </a:r>
            <a:r>
              <a:rPr lang="en-US" sz="1200" b="0" dirty="0"/>
              <a:t>a dynamic unavailability operation mode, shall ensure that UL Length field </a:t>
            </a:r>
            <a:r>
              <a:rPr lang="en-US" sz="1200" b="0" u="sng" dirty="0"/>
              <a:t>is set </a:t>
            </a:r>
            <a:r>
              <a:rPr lang="en-US" sz="1200" b="0" dirty="0"/>
              <a:t>to a sufficient length for PPDU that contains a Multi-STA BA as an ICR including unavailability information</a:t>
            </a:r>
            <a:r>
              <a:rPr lang="en-US" sz="1200" b="0" u="sng" dirty="0"/>
              <a:t> in addition to other baseline requirements</a:t>
            </a:r>
            <a:endParaRPr lang="en-US" sz="1100" b="0" dirty="0"/>
          </a:p>
          <a:p>
            <a:pPr marL="5715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24/1464r2]</a:t>
            </a:r>
            <a:endParaRPr lang="en-US" sz="1100" b="0" dirty="0"/>
          </a:p>
          <a:p>
            <a:r>
              <a:rPr lang="en-GB" sz="1100" i="1" u="none" strike="noStrike" kern="1200" dirty="0">
                <a:solidFill>
                  <a:srgbClr val="FFC000"/>
                </a:solidFill>
                <a:effectLst/>
                <a:ea typeface="MS Gothic" panose="020B0609070205080204" pitchFamily="49" charset="-128"/>
              </a:rPr>
              <a:t>SP3 – </a:t>
            </a:r>
            <a:r>
              <a:rPr lang="en-US" sz="1100" i="1" dirty="0">
                <a:solidFill>
                  <a:srgbClr val="FFC000"/>
                </a:solidFill>
              </a:rPr>
              <a:t>Hongwon Lee – Coex				(Deferred)</a:t>
            </a:r>
          </a:p>
          <a:p>
            <a:r>
              <a:rPr lang="en-US" sz="1100" b="0" dirty="0"/>
              <a:t>Do you agree to include the following into the 11bn SFD?</a:t>
            </a:r>
          </a:p>
          <a:p>
            <a:pPr>
              <a:buFont typeface="Arial" panose="020B0604020202020204" pitchFamily="34" charset="0"/>
              <a:buChar char="•"/>
            </a:pPr>
            <a:r>
              <a:rPr lang="en-US" sz="1100" b="0" dirty="0"/>
              <a:t>When a STA intends to indicate unavailability in a BSRP Trigger frame as an initial control frame (ICF), the unavailability consists of:</a:t>
            </a:r>
          </a:p>
          <a:p>
            <a:pPr lvl="1">
              <a:buFont typeface="Arial" panose="020B0604020202020204" pitchFamily="34" charset="0"/>
              <a:buChar char="•"/>
            </a:pPr>
            <a:r>
              <a:rPr lang="en-US" sz="900" b="0" dirty="0"/>
              <a:t>Unavailability Target Start Time field that indicate the start time in TSF when the STA becomes unavailable and uses 9 bits with a granularity of 64us, and</a:t>
            </a:r>
          </a:p>
          <a:p>
            <a:pPr lvl="1">
              <a:buFont typeface="Arial" panose="020B0604020202020204" pitchFamily="34" charset="0"/>
              <a:buChar char="•"/>
            </a:pPr>
            <a:r>
              <a:rPr lang="en-US" sz="900" b="0" dirty="0"/>
              <a:t>Unavailability Duration field that indicates the time during which the STA is unavailable and uses 9 bits with a granularity of 64us</a:t>
            </a:r>
          </a:p>
          <a:p>
            <a:pPr marL="5715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24/1464r2]</a:t>
            </a:r>
            <a:endParaRPr lang="en-GB" sz="1200" b="0" i="0" u="none" strike="noStrike" kern="1200" dirty="0">
              <a:solidFill>
                <a:schemeClr val="tx1"/>
              </a:solidFill>
              <a:effectLst/>
              <a:ea typeface="MS Gothic" panose="020B0609070205080204" pitchFamily="49" charset="-128"/>
            </a:endParaRPr>
          </a:p>
          <a:p>
            <a:endParaRPr lang="en-GB" sz="1600" b="0" i="0" u="none" strike="noStrike" kern="1200" dirty="0">
              <a:solidFill>
                <a:srgbClr val="FF0000"/>
              </a:solidFill>
              <a:effectLst/>
              <a:latin typeface="Times New Roman" panose="02020603050405020304" pitchFamily="18" charset="0"/>
              <a:ea typeface="MS Gothic" panose="020B0609070205080204" pitchFamily="49" charset="-128"/>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1885051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77421C-8461-D58D-C888-89481F434A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A1CA64-C3B1-2E1C-3B08-85508F80E07B}"/>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5C05CA8F-75EE-4F7D-DB5B-4EE12C82027F}"/>
              </a:ext>
            </a:extLst>
          </p:cNvPr>
          <p:cNvSpPr>
            <a:spLocks noGrp="1"/>
          </p:cNvSpPr>
          <p:nvPr>
            <p:ph idx="1"/>
          </p:nvPr>
        </p:nvSpPr>
        <p:spPr>
          <a:xfrm>
            <a:off x="685800" y="1981200"/>
            <a:ext cx="7770813" cy="4494213"/>
          </a:xfrm>
        </p:spPr>
        <p:txBody>
          <a:bodyPr/>
          <a:lstStyle/>
          <a:p>
            <a:r>
              <a:rPr lang="en-GB" sz="1100" i="1" u="none" strike="noStrike" kern="1200" dirty="0">
                <a:solidFill>
                  <a:srgbClr val="FFC000"/>
                </a:solidFill>
                <a:effectLst/>
                <a:ea typeface="MS Gothic" panose="020B0609070205080204" pitchFamily="49" charset="-128"/>
              </a:rPr>
              <a:t>SP4 – </a:t>
            </a:r>
            <a:r>
              <a:rPr lang="en-US" sz="1100" i="1" dirty="0">
                <a:solidFill>
                  <a:srgbClr val="FFC000"/>
                </a:solidFill>
              </a:rPr>
              <a:t>Hongwon Lee – Coex						(Deferred)</a:t>
            </a:r>
          </a:p>
          <a:p>
            <a:r>
              <a:rPr lang="en-US" sz="1100" b="0" dirty="0"/>
              <a:t>Do you agree to include the following into the 11bn SFD?</a:t>
            </a:r>
          </a:p>
          <a:p>
            <a:pPr>
              <a:buFont typeface="Arial" panose="020B0604020202020204" pitchFamily="34" charset="0"/>
              <a:buChar char="•"/>
            </a:pPr>
            <a:r>
              <a:rPr lang="en-US" sz="1100" b="0" dirty="0"/>
              <a:t>When a STA intends to indicate unavailability in a BSRP Trigger frame as an initial control frame (ICF), the unavailability is indicated in a Special User Info field with an AID</a:t>
            </a:r>
          </a:p>
          <a:p>
            <a:pPr lvl="1">
              <a:buFont typeface="Arial" panose="020B0604020202020204" pitchFamily="34" charset="0"/>
              <a:buChar char="•"/>
            </a:pPr>
            <a:r>
              <a:rPr lang="en-US" sz="900" b="0" dirty="0"/>
              <a:t>The AID is TBD (but not 2007)</a:t>
            </a:r>
          </a:p>
          <a:p>
            <a:pPr marL="57150" indent="0"/>
            <a:r>
              <a:rPr lang="en-US" sz="1200" b="0" i="1" dirty="0">
                <a:solidFill>
                  <a:srgbClr val="222222"/>
                </a:solidFill>
                <a:effectLst/>
              </a:rPr>
              <a:t>Supporting docs: [</a:t>
            </a:r>
            <a:r>
              <a:rPr lang="en-US" sz="1200" b="0" i="1" dirty="0">
                <a:solidFill>
                  <a:schemeClr val="tx1"/>
                </a:solidFill>
                <a:effectLst/>
              </a:rPr>
              <a:t>24/1464r2]</a:t>
            </a:r>
            <a:endParaRPr lang="en-GB" sz="1200" b="0" i="0" u="none" strike="noStrike" kern="1200" dirty="0">
              <a:solidFill>
                <a:schemeClr val="tx1"/>
              </a:solidFill>
              <a:effectLst/>
              <a:ea typeface="MS Gothic" panose="020B0609070205080204" pitchFamily="49" charset="-128"/>
            </a:endParaRPr>
          </a:p>
          <a:p>
            <a:r>
              <a:rPr lang="en-GB" sz="1100" i="1" u="none" strike="noStrike" kern="1200" dirty="0">
                <a:solidFill>
                  <a:srgbClr val="FFC000"/>
                </a:solidFill>
                <a:effectLst/>
                <a:ea typeface="MS Gothic" panose="020B0609070205080204" pitchFamily="49" charset="-128"/>
              </a:rPr>
              <a:t>SP5 – </a:t>
            </a:r>
            <a:r>
              <a:rPr lang="en-US" sz="1100" i="1" dirty="0">
                <a:solidFill>
                  <a:srgbClr val="FFC000"/>
                </a:solidFill>
              </a:rPr>
              <a:t>Hongwon Lee – Coex						(Deferred)</a:t>
            </a:r>
          </a:p>
          <a:p>
            <a:pPr algn="l"/>
            <a:r>
              <a:rPr lang="en-US" sz="1000" b="0" dirty="0"/>
              <a:t>Do you agree to include the following into the 11bn SFD?</a:t>
            </a:r>
          </a:p>
          <a:p>
            <a:pPr algn="l">
              <a:buFont typeface="Arial" panose="020B0604020202020204" pitchFamily="34" charset="0"/>
              <a:buChar char="•"/>
            </a:pPr>
            <a:r>
              <a:rPr lang="en-US" sz="900" b="0" dirty="0"/>
              <a:t>In response to BSRP Trigger frame transmitted by a non-AP STA, an AP transmits a Multi-STA BlockAck frame </a:t>
            </a:r>
          </a:p>
          <a:p>
            <a:pPr lvl="1">
              <a:buFont typeface="Arial" panose="020B0604020202020204" pitchFamily="34" charset="0"/>
              <a:buChar char="•"/>
            </a:pPr>
            <a:r>
              <a:rPr lang="en-US" sz="1000" b="0" dirty="0"/>
              <a:t>Block Ack Starting Sequence Control subfield and Block Ack Bitmap subfield are not present if there is no any feedback information</a:t>
            </a:r>
          </a:p>
          <a:p>
            <a:pPr lvl="1">
              <a:buFont typeface="Arial" panose="020B0604020202020204" pitchFamily="34" charset="0"/>
              <a:buChar char="•"/>
            </a:pPr>
            <a:r>
              <a:rPr lang="en-US" sz="900" b="0" dirty="0"/>
              <a:t>Values of Ack Type and TID are TBD</a:t>
            </a:r>
          </a:p>
          <a:p>
            <a:r>
              <a:rPr kumimoji="0" lang="en-US" sz="9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900" b="0" i="1" u="none" strike="noStrike" kern="0" cap="none" spc="0" normalizeH="0" baseline="0" noProof="0" dirty="0">
                <a:ln>
                  <a:noFill/>
                </a:ln>
                <a:solidFill>
                  <a:prstClr val="black"/>
                </a:solidFill>
                <a:effectLst/>
                <a:uLnTx/>
                <a:uFillTx/>
                <a:latin typeface="Times New Roman"/>
                <a:ea typeface="MS Gothic"/>
                <a:cs typeface="+mn-cs"/>
              </a:rPr>
              <a:t>24/1464r2]</a:t>
            </a:r>
            <a:endParaRPr lang="en-US" sz="900" b="0" dirty="0"/>
          </a:p>
          <a:p>
            <a:r>
              <a:rPr lang="en-GB" sz="1000" i="1" u="none" strike="noStrike" kern="1200" dirty="0">
                <a:solidFill>
                  <a:srgbClr val="00B050"/>
                </a:solidFill>
                <a:effectLst/>
                <a:ea typeface="MS Gothic" panose="020B0609070205080204" pitchFamily="49" charset="-128"/>
              </a:rPr>
              <a:t>SP6– </a:t>
            </a:r>
            <a:r>
              <a:rPr lang="en-US" sz="1000" i="1" dirty="0">
                <a:solidFill>
                  <a:srgbClr val="00B050"/>
                </a:solidFill>
              </a:rPr>
              <a:t>SunHee Baek  – CR-TWT						(81Y, 34N, 57A)</a:t>
            </a:r>
          </a:p>
          <a:p>
            <a:r>
              <a:rPr lang="en-US" sz="900" b="0" i="0" dirty="0">
                <a:solidFill>
                  <a:srgbClr val="222222"/>
                </a:solidFill>
                <a:effectLst/>
              </a:rPr>
              <a:t>Do you agree to add the following text to the TGbn SFD?</a:t>
            </a:r>
          </a:p>
          <a:p>
            <a:r>
              <a:rPr lang="en-US" sz="900" b="0" i="0" dirty="0">
                <a:solidFill>
                  <a:srgbClr val="222222"/>
                </a:solidFill>
                <a:effectLst/>
              </a:rPr>
              <a:t> An AP that wants to request protection for its R-TWT schedule(s) via negotiations shall include the corresponding Broadcast TWT Parameter Set field(s) in a TBD individually addressed Management frame that it transmits to the other AP.</a:t>
            </a:r>
            <a:endParaRPr lang="en-US" sz="900" dirty="0">
              <a:solidFill>
                <a:srgbClr val="222222"/>
              </a:solidFill>
            </a:endParaRPr>
          </a:p>
          <a:p>
            <a:r>
              <a:rPr lang="en-US" sz="900" b="0" dirty="0"/>
              <a:t>Supporting list: [24/160, 23/1916, 23/355, 24/1346]</a:t>
            </a:r>
          </a:p>
          <a:p>
            <a:endParaRPr lang="en-US" sz="900" b="0" dirty="0"/>
          </a:p>
          <a:p>
            <a:r>
              <a:rPr lang="en-US" sz="1100" dirty="0">
                <a:solidFill>
                  <a:schemeClr val="tx1"/>
                </a:solidFill>
              </a:rPr>
              <a:t>Prioritized Submissions </a:t>
            </a:r>
          </a:p>
          <a:p>
            <a:r>
              <a:rPr lang="en-US" sz="1000" b="0" dirty="0">
                <a:solidFill>
                  <a:srgbClr val="00B050"/>
                </a:solidFill>
                <a:hlinkClick r:id="rId2">
                  <a:extLst>
                    <a:ext uri="{A12FA001-AC4F-418D-AE19-62706E023703}">
                      <ahyp:hlinkClr xmlns:ahyp="http://schemas.microsoft.com/office/drawing/2018/hyperlinkcolor" val="tx"/>
                    </a:ext>
                  </a:extLst>
                </a:hlinkClick>
              </a:rPr>
              <a:t>24/2072</a:t>
            </a:r>
            <a:r>
              <a:rPr lang="en-US" sz="1000" b="0" dirty="0">
                <a:solidFill>
                  <a:srgbClr val="00B050"/>
                </a:solidFill>
              </a:rPr>
              <a:t> NC MLO SMD Architecture					Michael Montemurro</a:t>
            </a:r>
          </a:p>
          <a:p>
            <a:pPr lvl="1">
              <a:buFont typeface="Arial" panose="020B0604020202020204" pitchFamily="34" charset="0"/>
              <a:buChar char="•"/>
            </a:pPr>
            <a:endParaRPr lang="en-US" sz="900" b="0" dirty="0"/>
          </a:p>
        </p:txBody>
      </p:sp>
      <p:sp>
        <p:nvSpPr>
          <p:cNvPr id="4" name="Slide Number Placeholder 3">
            <a:extLst>
              <a:ext uri="{FF2B5EF4-FFF2-40B4-BE49-F238E27FC236}">
                <a16:creationId xmlns:a16="http://schemas.microsoft.com/office/drawing/2014/main" id="{6648007C-5BD4-0F27-C43C-99330254CE2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CFDECE9-118A-7EDE-A522-5E1D58D3D97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6AB7056-5064-1292-6B49-4BDD083FDDC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16245486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Polls/Prioritized Submissions (45 mins)</a:t>
            </a:r>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24/2017r0</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PDT-PHY-Transmitter-Block-Diagram</a:t>
            </a:r>
            <a:r>
              <a:rPr lang="en-GB" sz="1100" dirty="0">
                <a:solidFill>
                  <a:srgbClr val="00B050"/>
                </a:solidFill>
              </a:rPr>
              <a:t> 				</a:t>
            </a:r>
            <a:r>
              <a:rPr lang="en-GB" sz="1100" b="0" i="0" u="none" strike="noStrike" dirty="0">
                <a:solidFill>
                  <a:srgbClr val="00B050"/>
                </a:solidFill>
                <a:effectLst/>
              </a:rPr>
              <a:t>Yusuke Asai 			[SP]</a:t>
            </a:r>
            <a:r>
              <a:rPr lang="en-GB" sz="1100" dirty="0">
                <a:solidFill>
                  <a:srgbClr val="00B050"/>
                </a:solidFill>
              </a:rPr>
              <a:t> </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rPr>
              <a:t>24/2033r2</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PDT-PHY-Legacy preamble</a:t>
            </a:r>
            <a:r>
              <a:rPr lang="en-GB" sz="1100" dirty="0">
                <a:solidFill>
                  <a:srgbClr val="00B050"/>
                </a:solidFill>
              </a:rPr>
              <a:t> 					</a:t>
            </a:r>
            <a:r>
              <a:rPr lang="en-GB" sz="1100" b="0" i="0" u="none" strike="noStrike" dirty="0">
                <a:solidFill>
                  <a:srgbClr val="00B050"/>
                </a:solidFill>
                <a:effectLst/>
              </a:rPr>
              <a:t>Dongguk Lim</a:t>
            </a:r>
            <a:r>
              <a:rPr lang="en-GB" sz="1100" dirty="0">
                <a:solidFill>
                  <a:srgbClr val="00B050"/>
                </a:solidFill>
              </a:rPr>
              <a:t> 			</a:t>
            </a:r>
            <a:r>
              <a:rPr lang="en-GB" sz="1100" b="0" i="0" u="none" strike="noStrike" dirty="0">
                <a:solidFill>
                  <a:srgbClr val="00B050"/>
                </a:solidFill>
                <a:effectLst/>
              </a:rPr>
              <a:t>[SP]</a:t>
            </a:r>
            <a:endParaRPr lang="en-GB" sz="11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24/2009r4</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PDT-PHY-UHR-SIG</a:t>
            </a:r>
            <a:r>
              <a:rPr lang="en-GB" sz="1100" dirty="0">
                <a:solidFill>
                  <a:srgbClr val="00B050"/>
                </a:solidFill>
              </a:rPr>
              <a:t> 						</a:t>
            </a:r>
            <a:r>
              <a:rPr lang="en-GB" sz="1100" b="0" i="0" u="none" strike="noStrike" dirty="0">
                <a:solidFill>
                  <a:srgbClr val="00B050"/>
                </a:solidFill>
                <a:effectLst/>
              </a:rPr>
              <a:t>Mengshi Hu</a:t>
            </a:r>
            <a:r>
              <a:rPr lang="en-GB" sz="1100" dirty="0">
                <a:solidFill>
                  <a:srgbClr val="00B050"/>
                </a:solidFill>
              </a:rPr>
              <a:t> 			</a:t>
            </a:r>
            <a:r>
              <a:rPr lang="en-GB" sz="1100" b="0" i="0" u="none" strike="noStrike" dirty="0">
                <a:solidFill>
                  <a:srgbClr val="00B050"/>
                </a:solidFill>
                <a:effectLst/>
              </a:rPr>
              <a:t>[SP]</a:t>
            </a:r>
            <a:endParaRPr lang="en-GB" sz="1100" dirty="0">
              <a:solidFill>
                <a:srgbClr val="00B050"/>
              </a:solidFill>
            </a:endParaRPr>
          </a:p>
          <a:p>
            <a:pPr lvl="1">
              <a:buFont typeface="Arial" panose="020B0604020202020204" pitchFamily="34" charset="0"/>
              <a:buChar char="•"/>
            </a:pPr>
            <a:r>
              <a:rPr lang="en-GB" sz="1100" b="0" i="0" u="none" strike="sngStrike" kern="1200" dirty="0">
                <a:solidFill>
                  <a:srgbClr val="FF0000"/>
                </a:solidFill>
                <a:effectLst/>
                <a:ea typeface="MS Gothic" panose="020B0609070205080204" pitchFamily="49" charset="-128"/>
              </a:rPr>
              <a:t>24/2008r0</a:t>
            </a:r>
            <a:r>
              <a:rPr lang="en-GB" sz="1100" strike="sngStrike" dirty="0">
                <a:solidFill>
                  <a:srgbClr val="FF0000"/>
                </a:solidFill>
              </a:rPr>
              <a:t> </a:t>
            </a:r>
            <a:r>
              <a:rPr lang="en-GB" sz="1100" b="0" i="0" u="none" strike="sngStrike" kern="1200" dirty="0">
                <a:solidFill>
                  <a:srgbClr val="FF0000"/>
                </a:solidFill>
                <a:effectLst/>
                <a:ea typeface="MS Gothic" panose="020B0609070205080204" pitchFamily="49" charset="-128"/>
              </a:rPr>
              <a:t>PDT-PHY-Interference-Mitigation</a:t>
            </a:r>
            <a:r>
              <a:rPr lang="en-GB" sz="1100" strike="sngStrike" dirty="0">
                <a:solidFill>
                  <a:srgbClr val="FF0000"/>
                </a:solidFill>
              </a:rPr>
              <a:t> 				</a:t>
            </a:r>
            <a:r>
              <a:rPr lang="en-GB" sz="1100" b="0" i="0" u="none" strike="sngStrike" dirty="0">
                <a:solidFill>
                  <a:srgbClr val="FF0000"/>
                </a:solidFill>
                <a:effectLst/>
              </a:rPr>
              <a:t>Shimi Shilo</a:t>
            </a:r>
            <a:r>
              <a:rPr lang="en-GB" sz="1100" strike="sngStrike" dirty="0">
                <a:solidFill>
                  <a:srgbClr val="FF0000"/>
                </a:solidFill>
              </a:rPr>
              <a:t> </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24/2027r0</a:t>
            </a:r>
            <a:r>
              <a:rPr lang="en-GB" sz="1100" dirty="0">
                <a:solidFill>
                  <a:srgbClr val="00B050"/>
                </a:solidFill>
              </a:rPr>
              <a:t> </a:t>
            </a:r>
            <a:r>
              <a:rPr lang="en-GB" sz="1100" b="0" i="0" u="none" strike="noStrike" kern="1200" dirty="0" err="1">
                <a:solidFill>
                  <a:srgbClr val="00B050"/>
                </a:solidFill>
                <a:effectLst/>
                <a:ea typeface="MS Gothic" panose="020B0609070205080204" pitchFamily="49" charset="-128"/>
              </a:rPr>
              <a:t>pdt</a:t>
            </a:r>
            <a:r>
              <a:rPr lang="en-GB" sz="1100" b="0" i="0" u="none" strike="noStrike" kern="1200" dirty="0">
                <a:solidFill>
                  <a:srgbClr val="00B050"/>
                </a:solidFill>
                <a:effectLst/>
                <a:ea typeface="MS Gothic" panose="020B0609070205080204" pitchFamily="49" charset="-128"/>
              </a:rPr>
              <a:t>-</a:t>
            </a:r>
            <a:r>
              <a:rPr lang="en-GB" sz="1100" b="0" i="0" u="none" strike="noStrike" kern="1200" dirty="0" err="1">
                <a:solidFill>
                  <a:srgbClr val="00B050"/>
                </a:solidFill>
                <a:effectLst/>
                <a:ea typeface="MS Gothic" panose="020B0609070205080204" pitchFamily="49" charset="-128"/>
              </a:rPr>
              <a:t>phy</a:t>
            </a:r>
            <a:r>
              <a:rPr lang="en-GB" sz="1100" b="0" i="0" u="none" strike="noStrike" kern="1200" dirty="0">
                <a:solidFill>
                  <a:srgbClr val="00B050"/>
                </a:solidFill>
                <a:effectLst/>
                <a:ea typeface="MS Gothic" panose="020B0609070205080204" pitchFamily="49" charset="-128"/>
              </a:rPr>
              <a:t>-service-interface</a:t>
            </a:r>
            <a:r>
              <a:rPr lang="en-GB" sz="1100" dirty="0">
                <a:solidFill>
                  <a:srgbClr val="00B050"/>
                </a:solidFill>
              </a:rPr>
              <a:t> 					</a:t>
            </a:r>
            <a:r>
              <a:rPr lang="en-GB" sz="1100" b="0" i="0" u="none" strike="noStrike" dirty="0">
                <a:solidFill>
                  <a:srgbClr val="00B050"/>
                </a:solidFill>
                <a:effectLst/>
              </a:rPr>
              <a:t>Bo Sun</a:t>
            </a:r>
            <a:r>
              <a:rPr lang="en-GB" sz="1100" dirty="0">
                <a:solidFill>
                  <a:srgbClr val="00B050"/>
                </a:solidFill>
              </a:rPr>
              <a:t> </a:t>
            </a:r>
          </a:p>
          <a:p>
            <a:pPr lvl="0">
              <a:buFont typeface="Arial" panose="020B0604020202020204" pitchFamily="34" charset="0"/>
              <a:buChar char="•"/>
            </a:pPr>
            <a:r>
              <a:rPr lang="en-GB" sz="1200" dirty="0"/>
              <a:t>Submissions – ELR Part 2</a:t>
            </a:r>
            <a:endParaRPr lang="en-GB" sz="1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0B050"/>
                </a:solidFill>
                <a:effectLst/>
                <a:hlinkClick r:id="rId5">
                  <a:extLst>
                    <a:ext uri="{A12FA001-AC4F-418D-AE19-62706E023703}">
                      <ahyp:hlinkClr xmlns:ahyp="http://schemas.microsoft.com/office/drawing/2018/hyperlinkcolor" val="tx"/>
                    </a:ext>
                  </a:extLst>
                </a:hlinkClick>
              </a:rPr>
              <a:t>24/1850</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Mid-Range Support for ELR PPDU</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Junghoon Suh</a:t>
            </a:r>
            <a:r>
              <a:rPr lang="en-US" sz="1100" dirty="0">
                <a:solidFill>
                  <a:srgbClr val="00B050"/>
                </a:solidFill>
              </a:rPr>
              <a:t>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24/1861</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Discussion on Spatial Reuse and ELR Transmission</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Leonardo Lanante</a:t>
            </a:r>
            <a:r>
              <a:rPr lang="en-US" sz="1100" dirty="0">
                <a:solidFill>
                  <a:srgbClr val="00B050"/>
                </a:solidFill>
              </a:rPr>
              <a:t>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25/0009</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Discussion on Transmission of PE in ELR PPDU</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Ke Zhong</a:t>
            </a:r>
            <a:r>
              <a:rPr lang="en-US" sz="1100" dirty="0">
                <a:solidFill>
                  <a:srgbClr val="00B050"/>
                </a:solidFill>
              </a:rPr>
              <a:t> </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25/0059</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ELR: Fragmentation support and Channel Access</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Sigurd Schelstraete</a:t>
            </a:r>
            <a:r>
              <a:rPr lang="en-GB" sz="1100" dirty="0">
                <a:solidFill>
                  <a:srgbClr val="00B050"/>
                </a:solidFill>
              </a:rPr>
              <a:t> </a:t>
            </a:r>
            <a:r>
              <a:rPr lang="en-US" sz="1100" dirty="0">
                <a:solidFill>
                  <a:srgbClr val="00B050"/>
                </a:solidFill>
              </a:rPr>
              <a:t> </a:t>
            </a:r>
            <a:endParaRPr lang="en-GB" sz="1100" dirty="0">
              <a:solidFill>
                <a:srgbClr val="00B050"/>
              </a:solidFill>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73326474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SP1 – </a:t>
            </a:r>
            <a:r>
              <a:rPr lang="en-US" sz="1400" i="1" dirty="0">
                <a:solidFill>
                  <a:srgbClr val="00B050"/>
                </a:solidFill>
              </a:rPr>
              <a:t>Shengquan Hu – CBF 				(No objection)</a:t>
            </a:r>
          </a:p>
          <a:p>
            <a:r>
              <a:rPr lang="en-US" sz="1400" b="0" i="0" dirty="0">
                <a:solidFill>
                  <a:srgbClr val="222222"/>
                </a:solidFill>
                <a:effectLst/>
              </a:rPr>
              <a:t>Do you agree to include the following text to the 11bn SFD?</a:t>
            </a:r>
          </a:p>
          <a:p>
            <a:pPr>
              <a:buFont typeface="Arial" panose="020B0604020202020204" pitchFamily="34" charset="0"/>
              <a:buChar char="•"/>
            </a:pPr>
            <a:r>
              <a:rPr lang="en-US" sz="1200" b="0" i="0" dirty="0">
                <a:solidFill>
                  <a:srgbClr val="222222"/>
                </a:solidFill>
                <a:effectLst/>
              </a:rPr>
              <a:t>1-bit indication in the per-user SIG field to resolve the BSS color for COBF transmissions.</a:t>
            </a:r>
          </a:p>
          <a:p>
            <a:pPr lvl="1">
              <a:buFont typeface="Arial" panose="020B0604020202020204" pitchFamily="34" charset="0"/>
              <a:buChar char="•"/>
            </a:pPr>
            <a:r>
              <a:rPr lang="en-US" sz="1050" b="0" i="0" dirty="0">
                <a:solidFill>
                  <a:srgbClr val="222222"/>
                </a:solidFill>
                <a:effectLst/>
              </a:rPr>
              <a:t>The coding bit is re-purposed for this indication</a:t>
            </a:r>
          </a:p>
          <a:p>
            <a:pPr marL="457200">
              <a:lnSpc>
                <a:spcPts val="1380"/>
              </a:lnSpc>
              <a:spcAft>
                <a:spcPts val="800"/>
              </a:spcAft>
            </a:pPr>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11-24/1829r1, 11-24/1822r4</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endParaRPr lang="en-US" sz="1400" b="0" i="1" dirty="0">
              <a:solidFill>
                <a:srgbClr val="222222"/>
              </a:solidFill>
              <a:latin typeface="Times New Roman"/>
              <a:ea typeface="MS Gothic"/>
            </a:endParaRPr>
          </a:p>
          <a:p>
            <a:r>
              <a:rPr lang="en-GB" sz="1400" i="1" u="none" strike="noStrike" kern="1200" dirty="0">
                <a:solidFill>
                  <a:srgbClr val="FFC000"/>
                </a:solidFill>
                <a:effectLst/>
                <a:ea typeface="MS Gothic" panose="020B0609070205080204" pitchFamily="49" charset="-128"/>
              </a:rPr>
              <a:t>SP2 – </a:t>
            </a:r>
            <a:r>
              <a:rPr lang="en-US" sz="1400" i="1" dirty="0">
                <a:solidFill>
                  <a:srgbClr val="FFC000"/>
                </a:solidFill>
              </a:rPr>
              <a:t>Yin Wang – UEQM 				(Deferred)</a:t>
            </a:r>
          </a:p>
          <a:p>
            <a:r>
              <a:rPr lang="en-US" sz="1400" b="0" dirty="0">
                <a:solidFill>
                  <a:srgbClr val="222222"/>
                </a:solidFill>
              </a:rPr>
              <a:t>Do you agree that the 11bn stream parser should support BPSK in UEQM spatial streams?</a:t>
            </a:r>
          </a:p>
          <a:p>
            <a:r>
              <a:rPr lang="en-US" sz="1400" b="0" i="1" dirty="0">
                <a:solidFill>
                  <a:srgbClr val="222222"/>
                </a:solidFill>
              </a:rPr>
              <a:t>Supporting docu</a:t>
            </a:r>
          </a:p>
          <a:p>
            <a:r>
              <a:rPr lang="en-GB" sz="1400" i="1" u="none" strike="noStrike" kern="1200" dirty="0">
                <a:solidFill>
                  <a:srgbClr val="00B050"/>
                </a:solidFill>
                <a:effectLst/>
                <a:ea typeface="MS Gothic" panose="020B0609070205080204" pitchFamily="49" charset="-128"/>
              </a:rPr>
              <a:t>SP3 – </a:t>
            </a:r>
            <a:r>
              <a:rPr lang="en-US" sz="1400" i="1" dirty="0">
                <a:solidFill>
                  <a:srgbClr val="00B050"/>
                </a:solidFill>
              </a:rPr>
              <a:t>Alice Chen– CBF					(No objection)</a:t>
            </a:r>
          </a:p>
          <a:p>
            <a:pPr algn="l"/>
            <a:r>
              <a:rPr lang="en-US" sz="1400" b="0" dirty="0">
                <a:solidFill>
                  <a:srgbClr val="222222"/>
                </a:solidFill>
              </a:rPr>
              <a:t>Do you agree to include the following to the 11bn SFD?</a:t>
            </a:r>
          </a:p>
          <a:p>
            <a:pPr algn="l">
              <a:buFont typeface="Arial" panose="020B0604020202020204" pitchFamily="34" charset="0"/>
              <a:buChar char="•"/>
            </a:pPr>
            <a:r>
              <a:rPr lang="en-US" sz="1400" b="0" dirty="0">
                <a:solidFill>
                  <a:srgbClr val="222222"/>
                </a:solidFill>
              </a:rPr>
              <a:t>2 BSS colors are indicated in the preamble of a COBF PPDU.</a:t>
            </a:r>
          </a:p>
          <a:p>
            <a:pPr algn="l">
              <a:buFont typeface="Arial" panose="020B0604020202020204" pitchFamily="34" charset="0"/>
              <a:buChar char="•"/>
            </a:pPr>
            <a:r>
              <a:rPr lang="en-US" sz="1400" b="0" dirty="0">
                <a:solidFill>
                  <a:srgbClr val="222222"/>
                </a:solidFill>
              </a:rPr>
              <a:t>One BSS color for the sharing AP and another BSS color for the shared AP</a:t>
            </a:r>
          </a:p>
          <a:p>
            <a:r>
              <a:rPr lang="en-US" sz="1400" b="0" i="1" dirty="0">
                <a:solidFill>
                  <a:srgbClr val="222222"/>
                </a:solidFill>
              </a:rPr>
              <a:t>Supporting documents: [</a:t>
            </a:r>
            <a:r>
              <a:rPr lang="pt-BR" sz="1400" b="0" i="1" dirty="0">
                <a:solidFill>
                  <a:srgbClr val="222222"/>
                </a:solidFill>
              </a:rPr>
              <a:t>11-24/1807r0]</a:t>
            </a:r>
            <a:endParaRPr lang="en-US" sz="1400" b="0" i="1" dirty="0">
              <a:solidFill>
                <a:srgbClr val="222222"/>
              </a:solidFill>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213422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912CF1-19DC-C878-BC1C-5F04294CC0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05CD75-7FD2-85A3-7022-C4A224FF832B}"/>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88757CF8-AC03-CE2D-F67F-982A84A66609}"/>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SP4 – </a:t>
            </a:r>
            <a:r>
              <a:rPr lang="en-US" sz="1400" i="1" dirty="0">
                <a:solidFill>
                  <a:srgbClr val="00B050"/>
                </a:solidFill>
              </a:rPr>
              <a:t>Juan Fang – CBF 				(No objection)</a:t>
            </a:r>
          </a:p>
          <a:p>
            <a:r>
              <a:rPr lang="en-US" sz="1400" b="0" i="0" dirty="0">
                <a:solidFill>
                  <a:srgbClr val="222222"/>
                </a:solidFill>
                <a:effectLst/>
              </a:rPr>
              <a:t>Do you support to include the following to the 11bn SFD?</a:t>
            </a:r>
          </a:p>
          <a:p>
            <a:pPr>
              <a:buFont typeface="Arial" panose="020B0604020202020204" pitchFamily="34" charset="0"/>
              <a:buChar char="•"/>
            </a:pPr>
            <a:r>
              <a:rPr lang="en-US" sz="1400" b="0" i="0" dirty="0">
                <a:solidFill>
                  <a:srgbClr val="222222"/>
                </a:solidFill>
                <a:effectLst/>
              </a:rPr>
              <a:t>The cyclic shift for pre-UHR modulated fields in UHR MU PPDU used for Co-BF transmission is based on local transmit chain index at each AP?</a:t>
            </a:r>
          </a:p>
          <a:p>
            <a:pPr marL="0" indent="0"/>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None</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p>
          <a:p>
            <a:pPr marL="0" indent="0"/>
            <a:r>
              <a:rPr lang="en-GB" sz="1400" i="1" u="none" strike="noStrike" kern="1200" dirty="0">
                <a:solidFill>
                  <a:srgbClr val="00B050"/>
                </a:solidFill>
                <a:effectLst/>
                <a:ea typeface="MS Gothic" panose="020B0609070205080204" pitchFamily="49" charset="-128"/>
              </a:rPr>
              <a:t>SP5 – </a:t>
            </a:r>
            <a:r>
              <a:rPr lang="en-US" sz="1400" i="1" dirty="0">
                <a:solidFill>
                  <a:srgbClr val="00B050"/>
                </a:solidFill>
              </a:rPr>
              <a:t>Jianhan Liu – CSR 				(No objection)</a:t>
            </a:r>
            <a:endParaRPr lang="en-US" sz="1400" i="1" dirty="0">
              <a:solidFill>
                <a:schemeClr val="tx1"/>
              </a:solidFill>
            </a:endParaRPr>
          </a:p>
          <a:p>
            <a:pPr marL="0" indent="0"/>
            <a:r>
              <a:rPr lang="en-US" sz="1400" b="0" dirty="0">
                <a:solidFill>
                  <a:srgbClr val="222222"/>
                </a:solidFill>
                <a:latin typeface="Times New Roman"/>
                <a:ea typeface="MS Gothic"/>
              </a:rPr>
              <a:t>Do you agree that the maximum number of spatial streams transmitted by each AP in CSR is 4?</a:t>
            </a:r>
          </a:p>
          <a:p>
            <a:pPr marL="0" indent="0"/>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None</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p>
          <a:p>
            <a:pPr marL="0" indent="0"/>
            <a:r>
              <a:rPr lang="en-GB" sz="1400" i="1" u="none" strike="noStrike" kern="1200" dirty="0">
                <a:solidFill>
                  <a:srgbClr val="00B050"/>
                </a:solidFill>
                <a:effectLst/>
                <a:ea typeface="MS Gothic" panose="020B0609070205080204" pitchFamily="49" charset="-128"/>
              </a:rPr>
              <a:t>SP6 – </a:t>
            </a:r>
            <a:r>
              <a:rPr lang="en-US" sz="1400" i="1" dirty="0">
                <a:solidFill>
                  <a:srgbClr val="00B050"/>
                </a:solidFill>
              </a:rPr>
              <a:t>Jianhan Liu – UEQM 				(No objection)</a:t>
            </a:r>
          </a:p>
          <a:p>
            <a:pPr marL="0" indent="0"/>
            <a:r>
              <a:rPr lang="en-US" sz="1400" b="0" dirty="0">
                <a:solidFill>
                  <a:srgbClr val="222222"/>
                </a:solidFill>
                <a:latin typeface="Times New Roman"/>
                <a:ea typeface="MS Gothic"/>
              </a:rPr>
              <a:t>Do you support that Mandatory support of the following MCSs?</a:t>
            </a:r>
          </a:p>
          <a:p>
            <a:pPr marL="285750" indent="-285750">
              <a:buFont typeface="Arial" panose="020B0604020202020204" pitchFamily="34" charset="0"/>
              <a:buChar char="•"/>
            </a:pPr>
            <a:r>
              <a:rPr lang="en-US" sz="1400" b="0" dirty="0">
                <a:solidFill>
                  <a:srgbClr val="222222"/>
                </a:solidFill>
                <a:latin typeface="Times New Roman"/>
                <a:ea typeface="MS Gothic"/>
              </a:rPr>
              <a:t>QPSK with code rate 2/3; 16QAM with code rate 2/3; 16QAM with code rate 5/6; 256QAM with code rate 2/3.</a:t>
            </a:r>
          </a:p>
          <a:p>
            <a:pPr marL="285750" indent="-285750">
              <a:buFont typeface="Arial" panose="020B0604020202020204" pitchFamily="34" charset="0"/>
              <a:buChar char="•"/>
            </a:pPr>
            <a:r>
              <a:rPr lang="en-US" sz="1400" b="0" dirty="0">
                <a:solidFill>
                  <a:srgbClr val="222222"/>
                </a:solidFill>
                <a:latin typeface="Times New Roman"/>
                <a:ea typeface="MS Gothic"/>
              </a:rPr>
              <a:t>Support of 256QAM with code rate 2/3 for 20MHz only devices is TBD.</a:t>
            </a:r>
            <a:endParaRPr lang="pt-BR" sz="1400" b="0" dirty="0">
              <a:solidFill>
                <a:srgbClr val="222222"/>
              </a:solidFill>
              <a:latin typeface="Times New Roman"/>
              <a:ea typeface="MS Gothic"/>
            </a:endParaRPr>
          </a:p>
          <a:p>
            <a:pPr marL="0" indent="0"/>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[11-24/0753r1, 11-24/0469r0]</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p>
        </p:txBody>
      </p:sp>
      <p:sp>
        <p:nvSpPr>
          <p:cNvPr id="4" name="Slide Number Placeholder 3">
            <a:extLst>
              <a:ext uri="{FF2B5EF4-FFF2-40B4-BE49-F238E27FC236}">
                <a16:creationId xmlns:a16="http://schemas.microsoft.com/office/drawing/2014/main" id="{A521006E-78AF-B803-CA85-009C117F1BE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D8FF04C3-C1D1-2B5A-A139-A29A4901177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163F92B-15F4-0287-F5D1-C190653DC931}"/>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2720766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2C596A-4B7C-1118-122D-8405AC9FDA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A73A51-C264-40FE-6021-FACB29937A30}"/>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CAB12C5A-47F2-9247-2C6A-806DFBF61C70}"/>
              </a:ext>
            </a:extLst>
          </p:cNvPr>
          <p:cNvSpPr>
            <a:spLocks noGrp="1"/>
          </p:cNvSpPr>
          <p:nvPr>
            <p:ph idx="1"/>
          </p:nvPr>
        </p:nvSpPr>
        <p:spPr/>
        <p:txBody>
          <a:bodyPr/>
          <a:lstStyle/>
          <a:p>
            <a:pPr algn="l"/>
            <a:r>
              <a:rPr lang="en-US" sz="1400" i="1" dirty="0">
                <a:solidFill>
                  <a:srgbClr val="00B050"/>
                </a:solidFill>
              </a:rPr>
              <a:t>SP7 – Alice, Juan, You-Wei – U-SIG			(No objection)</a:t>
            </a:r>
          </a:p>
          <a:p>
            <a:pPr algn="l"/>
            <a:r>
              <a:rPr lang="en-US" sz="1400" b="0" i="0" dirty="0">
                <a:solidFill>
                  <a:srgbClr val="222222"/>
                </a:solidFill>
                <a:effectLst/>
              </a:rPr>
              <a:t>Do you agree to include the following to the 11bn SFD?</a:t>
            </a:r>
          </a:p>
          <a:p>
            <a:pPr algn="l">
              <a:buFont typeface="Arial" panose="020B0604020202020204" pitchFamily="34" charset="0"/>
              <a:buChar char="•"/>
            </a:pPr>
            <a:r>
              <a:rPr lang="en-US" sz="1400" b="0" i="0" dirty="0" err="1">
                <a:solidFill>
                  <a:srgbClr val="222222"/>
                </a:solidFill>
                <a:effectLst/>
              </a:rPr>
              <a:t>CoBF</a:t>
            </a:r>
            <a:r>
              <a:rPr lang="en-US" sz="1400" b="0" i="0" dirty="0">
                <a:solidFill>
                  <a:srgbClr val="222222"/>
                </a:solidFill>
                <a:effectLst/>
              </a:rPr>
              <a:t> is only applied in DL non-OFDMA MU MIMO transmission</a:t>
            </a:r>
          </a:p>
          <a:p>
            <a:pPr algn="l">
              <a:buFont typeface="Arial" panose="020B0604020202020204" pitchFamily="34" charset="0"/>
              <a:buChar char="•"/>
            </a:pPr>
            <a:r>
              <a:rPr lang="en-US" sz="1400" b="0" i="0" dirty="0">
                <a:solidFill>
                  <a:srgbClr val="222222"/>
                </a:solidFill>
                <a:effectLst/>
              </a:rPr>
              <a:t>C-SR is only applied in DL SU transmission in each BSS</a:t>
            </a:r>
          </a:p>
          <a:p>
            <a:pPr algn="l">
              <a:buFont typeface="Arial" panose="020B0604020202020204" pitchFamily="34" charset="0"/>
              <a:buChar char="•"/>
            </a:pPr>
            <a:r>
              <a:rPr lang="en-US" sz="1400" b="0" i="0" dirty="0">
                <a:solidFill>
                  <a:srgbClr val="222222"/>
                </a:solidFill>
                <a:effectLst/>
              </a:rPr>
              <a:t>The entire U-SIG format in a UHR MU PPDU is as in the following figure</a:t>
            </a:r>
          </a:p>
          <a:p>
            <a:pPr algn="l">
              <a:buFont typeface="Arial" panose="020B0604020202020204" pitchFamily="34" charset="0"/>
              <a:buChar char="•"/>
            </a:pPr>
            <a:r>
              <a:rPr lang="en-US" sz="1400" b="0" i="0" dirty="0">
                <a:solidFill>
                  <a:srgbClr val="222222"/>
                </a:solidFill>
                <a:effectLst/>
              </a:rPr>
              <a:t>BSS color 1 and 2  are the BSS color of the two Coordinated BSSs with the order TBD</a:t>
            </a:r>
          </a:p>
          <a:p>
            <a:pPr algn="l">
              <a:buFont typeface="Arial" panose="020B0604020202020204" pitchFamily="34" charset="0"/>
              <a:buChar char="•"/>
            </a:pPr>
            <a:endParaRPr lang="en-US" sz="1400" b="0" dirty="0">
              <a:solidFill>
                <a:srgbClr val="222222"/>
              </a:solidFill>
            </a:endParaRPr>
          </a:p>
          <a:p>
            <a:pPr algn="l">
              <a:buFont typeface="Arial" panose="020B0604020202020204" pitchFamily="34" charset="0"/>
              <a:buChar char="•"/>
            </a:pPr>
            <a:endParaRPr lang="en-US" sz="1400" b="0" i="0" dirty="0">
              <a:solidFill>
                <a:srgbClr val="222222"/>
              </a:solidFill>
              <a:effectLst/>
            </a:endParaRPr>
          </a:p>
          <a:p>
            <a:pPr algn="l">
              <a:buFont typeface="Arial" panose="020B0604020202020204" pitchFamily="34" charset="0"/>
              <a:buChar char="•"/>
            </a:pPr>
            <a:endParaRPr lang="en-US" sz="1400" b="0" dirty="0">
              <a:solidFill>
                <a:srgbClr val="222222"/>
              </a:solidFill>
            </a:endParaRPr>
          </a:p>
          <a:p>
            <a:pPr algn="l">
              <a:buFont typeface="Arial" panose="020B0604020202020204" pitchFamily="34" charset="0"/>
              <a:buChar char="•"/>
            </a:pPr>
            <a:endParaRPr lang="en-US" sz="1400" b="0" i="0" dirty="0">
              <a:solidFill>
                <a:srgbClr val="222222"/>
              </a:solidFill>
              <a:effectLst/>
            </a:endParaRPr>
          </a:p>
          <a:p>
            <a:pPr algn="l">
              <a:buFont typeface="Arial" panose="020B0604020202020204" pitchFamily="34" charset="0"/>
              <a:buChar char="•"/>
            </a:pPr>
            <a:endParaRPr lang="en-US" sz="1400" b="0" dirty="0">
              <a:solidFill>
                <a:srgbClr val="222222"/>
              </a:solidFill>
            </a:endParaRPr>
          </a:p>
          <a:p>
            <a:pPr algn="l">
              <a:buFont typeface="Arial" panose="020B0604020202020204" pitchFamily="34" charset="0"/>
              <a:buChar char="•"/>
            </a:pPr>
            <a:endParaRPr lang="en-US" sz="1400" b="0" i="0" dirty="0">
              <a:solidFill>
                <a:srgbClr val="222222"/>
              </a:solidFill>
              <a:effectLst/>
            </a:endParaRPr>
          </a:p>
          <a:p>
            <a:pPr algn="l">
              <a:buFont typeface="Arial" panose="020B0604020202020204" pitchFamily="34" charset="0"/>
              <a:buChar char="•"/>
            </a:pPr>
            <a:endParaRPr lang="en-US" sz="1400" b="0" dirty="0">
              <a:solidFill>
                <a:srgbClr val="222222"/>
              </a:solidFill>
            </a:endParaRPr>
          </a:p>
          <a:p>
            <a:endParaRPr lang="pt-BR" sz="1800" i="1" dirty="0">
              <a:effectLst/>
              <a:latin typeface="Times New Roman" panose="02020603050405020304" pitchFamily="18" charset="0"/>
            </a:endParaRPr>
          </a:p>
          <a:p>
            <a:r>
              <a:rPr lang="pt-BR" sz="1200" b="0" i="1" dirty="0">
                <a:effectLst/>
                <a:latin typeface="Times New Roman" panose="02020603050405020304" pitchFamily="18" charset="0"/>
              </a:rPr>
              <a:t>Supporting documents: [24/1834r4, 24/1831r3, 24/1864r1]</a:t>
            </a:r>
            <a:endParaRPr lang="pt-BR" sz="900" b="0" dirty="0"/>
          </a:p>
          <a:p>
            <a:endParaRPr lang="en-US" sz="1400" b="0" i="0" dirty="0">
              <a:solidFill>
                <a:srgbClr val="222222"/>
              </a:solidFill>
              <a:effectLst/>
            </a:endParaRPr>
          </a:p>
          <a:p>
            <a:endParaRPr lang="en-US" sz="1400" b="0" i="1" dirty="0">
              <a:solidFill>
                <a:srgbClr val="FF0000"/>
              </a:solidFill>
              <a:latin typeface="Times New Roman"/>
              <a:ea typeface="MS Gothic"/>
            </a:endParaRPr>
          </a:p>
        </p:txBody>
      </p:sp>
      <p:sp>
        <p:nvSpPr>
          <p:cNvPr id="4" name="Slide Number Placeholder 3">
            <a:extLst>
              <a:ext uri="{FF2B5EF4-FFF2-40B4-BE49-F238E27FC236}">
                <a16:creationId xmlns:a16="http://schemas.microsoft.com/office/drawing/2014/main" id="{C4747462-9D90-AABA-12D6-04EE0182C33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BFB53FA6-4FB7-2199-EB19-999629364E2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0119CA0-248C-97A4-3605-AEDB098144AD}"/>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3" name="Picture 2">
            <a:extLst>
              <a:ext uri="{FF2B5EF4-FFF2-40B4-BE49-F238E27FC236}">
                <a16:creationId xmlns:a16="http://schemas.microsoft.com/office/drawing/2014/main" id="{5F49E534-DC72-5D06-E8FA-5B99B63A94E6}"/>
              </a:ext>
            </a:extLst>
          </p:cNvPr>
          <p:cNvPicPr>
            <a:picLocks noChangeAspect="1"/>
          </p:cNvPicPr>
          <p:nvPr/>
        </p:nvPicPr>
        <p:blipFill>
          <a:blip r:embed="rId2"/>
          <a:stretch>
            <a:fillRect/>
          </a:stretch>
        </p:blipFill>
        <p:spPr>
          <a:xfrm>
            <a:off x="1049735" y="3810000"/>
            <a:ext cx="6590506" cy="2030627"/>
          </a:xfrm>
          <a:prstGeom prst="rect">
            <a:avLst/>
          </a:prstGeom>
        </p:spPr>
      </p:pic>
    </p:spTree>
    <p:extLst>
      <p:ext uri="{BB962C8B-B14F-4D97-AF65-F5344CB8AC3E}">
        <p14:creationId xmlns:p14="http://schemas.microsoft.com/office/powerpoint/2010/main" val="81626952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0D6ACE-7FD8-11DF-DB16-CCF4063197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ECAC10-C372-58D9-0E4C-D870C6860C4F}"/>
              </a:ext>
            </a:extLst>
          </p:cNvPr>
          <p:cNvSpPr>
            <a:spLocks noGrp="1"/>
          </p:cNvSpPr>
          <p:nvPr>
            <p:ph type="title"/>
          </p:nvPr>
        </p:nvSpPr>
        <p:spPr>
          <a:xfrm>
            <a:off x="685800" y="685800"/>
            <a:ext cx="7770813" cy="1065213"/>
          </a:xfrm>
        </p:spPr>
        <p:txBody>
          <a:bodyPr/>
          <a:lstStyle/>
          <a:p>
            <a:r>
              <a:rPr lang="en-US" dirty="0"/>
              <a:t>Straw Polls – Part 4</a:t>
            </a:r>
          </a:p>
        </p:txBody>
      </p:sp>
      <p:sp>
        <p:nvSpPr>
          <p:cNvPr id="10" name="Content Placeholder 9">
            <a:extLst>
              <a:ext uri="{FF2B5EF4-FFF2-40B4-BE49-F238E27FC236}">
                <a16:creationId xmlns:a16="http://schemas.microsoft.com/office/drawing/2014/main" id="{B8D1B096-E29B-97A2-5C52-E6B5817B7C50}"/>
              </a:ext>
            </a:extLst>
          </p:cNvPr>
          <p:cNvSpPr>
            <a:spLocks noGrp="1"/>
          </p:cNvSpPr>
          <p:nvPr>
            <p:ph idx="1"/>
          </p:nvPr>
        </p:nvSpPr>
        <p:spPr/>
        <p:txBody>
          <a:bodyPr/>
          <a:lstStyle/>
          <a:p>
            <a:r>
              <a:rPr lang="en-US" sz="1400" dirty="0">
                <a:solidFill>
                  <a:srgbClr val="00B050"/>
                </a:solidFill>
              </a:rPr>
              <a:t>SP8 – Yusuke Asai</a:t>
            </a:r>
          </a:p>
          <a:p>
            <a:r>
              <a:rPr lang="en-US" sz="1400" dirty="0"/>
              <a:t>Do agree to accept the proposed draft text in 11-24/2017r0 for inclusion in 802.11bn D0.1?</a:t>
            </a:r>
          </a:p>
          <a:p>
            <a:r>
              <a:rPr lang="en-US" sz="1400" dirty="0"/>
              <a:t>No objection</a:t>
            </a:r>
          </a:p>
          <a:p>
            <a:r>
              <a:rPr lang="en-US" sz="1400" dirty="0">
                <a:solidFill>
                  <a:srgbClr val="00B050"/>
                </a:solidFill>
              </a:rPr>
              <a:t>SP9 – Dongguk Lim</a:t>
            </a:r>
          </a:p>
          <a:p>
            <a:r>
              <a:rPr lang="en-US" sz="1400" dirty="0"/>
              <a:t>Do agree to accept the proposed draft text in 11-24/2033r2 for inclusion in 802.11bn D0.1?</a:t>
            </a:r>
          </a:p>
          <a:p>
            <a:r>
              <a:rPr lang="en-US" sz="1400" dirty="0"/>
              <a:t>No objection</a:t>
            </a:r>
          </a:p>
          <a:p>
            <a:r>
              <a:rPr lang="en-US" sz="1400" dirty="0">
                <a:solidFill>
                  <a:srgbClr val="00B050"/>
                </a:solidFill>
              </a:rPr>
              <a:t>SP10 – Mengshi Hu</a:t>
            </a:r>
          </a:p>
          <a:p>
            <a:r>
              <a:rPr lang="en-US" sz="1400" dirty="0"/>
              <a:t>Do agree to accept the proposed draft text in 11-24/2009r4 for inclusion in 802.11bn D0.1?</a:t>
            </a:r>
          </a:p>
          <a:p>
            <a:r>
              <a:rPr lang="en-US" sz="1400" dirty="0"/>
              <a:t>No objection</a:t>
            </a:r>
          </a:p>
        </p:txBody>
      </p:sp>
      <p:sp>
        <p:nvSpPr>
          <p:cNvPr id="4" name="Slide Number Placeholder 3">
            <a:extLst>
              <a:ext uri="{FF2B5EF4-FFF2-40B4-BE49-F238E27FC236}">
                <a16:creationId xmlns:a16="http://schemas.microsoft.com/office/drawing/2014/main" id="{0FFFEB9F-F5F4-C065-2C91-7CBA59AC1EC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6266784C-98FB-0C80-BD7C-550D176CD79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E7649E8-182D-C1D3-3B14-4B580CA502B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741418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24/1881r5</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PDT-MAC-Seamless-Roaming</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Duncan Ho</a:t>
            </a:r>
            <a:r>
              <a:rPr lang="en-GB" sz="1100" dirty="0">
                <a:solidFill>
                  <a:srgbClr val="00B050"/>
                </a:solidFill>
              </a:rPr>
              <a:t> 		[SP: </a:t>
            </a:r>
            <a:r>
              <a:rPr lang="en-US" sz="1050" b="0" i="0" dirty="0">
                <a:solidFill>
                  <a:srgbClr val="00B050"/>
                </a:solidFill>
                <a:effectLst/>
                <a:latin typeface="Arial" panose="020B0604020202020204" pitchFamily="34" charset="0"/>
              </a:rPr>
              <a:t>135/18/39</a:t>
            </a:r>
            <a:r>
              <a:rPr lang="en-GB" sz="1100" dirty="0">
                <a:solidFill>
                  <a:srgbClr val="00B050"/>
                </a:solidFill>
              </a:rPr>
              <a:t>]</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24/2016r1</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PDT MAC power save</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Liwen Chu</a:t>
            </a:r>
            <a:r>
              <a:rPr lang="en-US" sz="1100" dirty="0">
                <a:solidFill>
                  <a:srgbClr val="00B050"/>
                </a:solidFill>
              </a:rPr>
              <a:t> 		[SP: Deferred SP]</a:t>
            </a:r>
            <a:endParaRPr lang="en-GB" sz="1100" dirty="0">
              <a:solidFill>
                <a:srgbClr val="00B050"/>
              </a:solidFill>
            </a:endParaRPr>
          </a:p>
          <a:p>
            <a:pPr lvl="1">
              <a:buFont typeface="Arial" panose="020B0604020202020204" pitchFamily="34" charset="0"/>
              <a:buChar char="•"/>
            </a:pPr>
            <a:r>
              <a:rPr lang="en-GB" sz="1100" b="0" i="0" u="sng" strike="noStrike" kern="1200" dirty="0">
                <a:solidFill>
                  <a:schemeClr val="bg1">
                    <a:lumMod val="65000"/>
                  </a:schemeClr>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24/1762r20</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PDT-MAC-NPCA</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Matthew Fischer</a:t>
            </a:r>
            <a:r>
              <a:rPr lang="en-GB" sz="1100" dirty="0">
                <a:solidFill>
                  <a:schemeClr val="bg1">
                    <a:lumMod val="65000"/>
                  </a:schemeClr>
                </a:solidFill>
              </a:rPr>
              <a:t> 	[SP]</a:t>
            </a:r>
          </a:p>
          <a:p>
            <a:pPr lvl="1">
              <a:buFont typeface="Arial" panose="020B0604020202020204" pitchFamily="34" charset="0"/>
              <a:buChar char="•"/>
            </a:pPr>
            <a:r>
              <a:rPr lang="en-GB" sz="1100" b="0" i="0" u="none"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24/2068r0</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PDT MAC UHR MAC Operation Element</a:t>
            </a:r>
            <a:r>
              <a:rPr lang="en-GB" sz="1100" dirty="0">
                <a:solidFill>
                  <a:schemeClr val="bg1">
                    <a:lumMod val="65000"/>
                  </a:schemeClr>
                </a:solidFill>
              </a:rPr>
              <a:t> 		</a:t>
            </a:r>
            <a:r>
              <a:rPr lang="en-GB" sz="1100" b="0" i="0" u="none" strike="noStrike" dirty="0">
                <a:solidFill>
                  <a:schemeClr val="bg1">
                    <a:lumMod val="65000"/>
                  </a:schemeClr>
                </a:solidFill>
                <a:effectLst/>
              </a:rPr>
              <a:t>Ming Gan</a:t>
            </a:r>
            <a:r>
              <a:rPr lang="en-GB" sz="1100" dirty="0">
                <a:solidFill>
                  <a:schemeClr val="bg1">
                    <a:lumMod val="65000"/>
                  </a:schemeClr>
                </a:solidFill>
              </a:rPr>
              <a:t> </a:t>
            </a:r>
          </a:p>
          <a:p>
            <a:pPr>
              <a:buFont typeface="Arial" panose="020B0604020202020204" pitchFamily="34" charset="0"/>
              <a:buChar char="•"/>
            </a:pPr>
            <a:r>
              <a:rPr lang="en-GB" sz="1200" dirty="0"/>
              <a:t>Straw Polls – Topic</a:t>
            </a:r>
          </a:p>
          <a:p>
            <a:pPr lvl="0">
              <a:buFont typeface="Arial" panose="020B0604020202020204" pitchFamily="34" charset="0"/>
              <a:buChar char="•"/>
            </a:pPr>
            <a:r>
              <a:rPr lang="en-GB" sz="1200" dirty="0"/>
              <a:t>Submissions – Roaming Part 3</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0B050"/>
                </a:solidFill>
                <a:effectLst/>
                <a:hlinkClick r:id="rId6">
                  <a:extLst>
                    <a:ext uri="{A12FA001-AC4F-418D-AE19-62706E023703}">
                      <ahyp:hlinkClr xmlns:ahyp="http://schemas.microsoft.com/office/drawing/2018/hyperlinkcolor" val="tx"/>
                    </a:ext>
                  </a:extLst>
                </a:hlinkClick>
              </a:rPr>
              <a:t>24/1591</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Thoughts on Seamless Roaming and NPCA</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Ning Gao</a:t>
            </a:r>
            <a:r>
              <a:rPr lang="en-US" sz="1100" dirty="0">
                <a:solidFill>
                  <a:srgbClr val="00B050"/>
                </a:solidFill>
                <a:effectLst/>
              </a:rPr>
              <a:t> [Q&amp;A]</a:t>
            </a:r>
          </a:p>
          <a:p>
            <a:pPr lvl="1">
              <a:buFont typeface="Arial" panose="020B0604020202020204" pitchFamily="34" charset="0"/>
              <a:buChar char="•"/>
            </a:pPr>
            <a:r>
              <a:rPr lang="en-GB" sz="1100" b="0" i="0" u="sng" strike="noStrike" dirty="0">
                <a:solidFill>
                  <a:srgbClr val="00B050"/>
                </a:solidFill>
                <a:effectLst/>
                <a:hlinkClick r:id="rId7">
                  <a:extLst>
                    <a:ext uri="{A12FA001-AC4F-418D-AE19-62706E023703}">
                      <ahyp:hlinkClr xmlns:ahyp="http://schemas.microsoft.com/office/drawing/2018/hyperlinkcolor" val="tx"/>
                    </a:ext>
                  </a:extLst>
                </a:hlinkClick>
              </a:rPr>
              <a:t>24/1746</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Comparison Between Enhanced FT and Distributed SMD</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Guogang Huang</a:t>
            </a:r>
            <a:endParaRPr lang="en-US" sz="1100" b="0" i="0" u="none" strike="noStrike" kern="1200" dirty="0">
              <a:solidFill>
                <a:srgbClr val="00B050"/>
              </a:solidFill>
              <a:ea typeface="MS Gothic" panose="020B0609070205080204" pitchFamily="49" charset="-128"/>
            </a:endParaRPr>
          </a:p>
          <a:p>
            <a:pPr lvl="1">
              <a:buFont typeface="Arial" panose="020B0604020202020204" pitchFamily="34" charset="0"/>
              <a:buChar char="•"/>
            </a:pPr>
            <a:r>
              <a:rPr lang="en-GB" sz="1100" b="0" i="0" u="sng"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24/1851</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Context transfer per TID for seamless roaming</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Thomas Handte</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24/1857</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Enhancements for Roaming Process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Tuncer Baykas</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24/1874</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Further Details on Improving Roaming between MLDs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Huang, Po-kai</a:t>
            </a:r>
            <a:r>
              <a:rPr lang="en-US" sz="1100" dirty="0">
                <a:solidFill>
                  <a:schemeClr val="bg1">
                    <a:lumMod val="65000"/>
                  </a:schemeClr>
                </a:solidFill>
              </a:rPr>
              <a:t> </a:t>
            </a:r>
            <a:endParaRPr lang="en-GB" sz="1100" dirty="0">
              <a:solidFill>
                <a:schemeClr val="bg1">
                  <a:lumMod val="65000"/>
                </a:schemeClr>
              </a:solidFill>
            </a:endParaRPr>
          </a:p>
          <a:p>
            <a:pPr lvl="1">
              <a:buFont typeface="Arial" panose="020B0604020202020204" pitchFamily="34" charset="0"/>
              <a:buChar char="•"/>
            </a:pPr>
            <a:r>
              <a:rPr lang="en-US" sz="1100" b="0" i="0" u="sng" strike="noStrike" dirty="0">
                <a:solidFill>
                  <a:schemeClr val="bg1">
                    <a:lumMod val="65000"/>
                  </a:schemeClr>
                </a:solidFill>
                <a:effectLst/>
                <a:hlinkClick r:id="rId11">
                  <a:extLst>
                    <a:ext uri="{A12FA001-AC4F-418D-AE19-62706E023703}">
                      <ahyp:hlinkClr xmlns:ahyp="http://schemas.microsoft.com/office/drawing/2018/hyperlinkcolor" val="tx"/>
                    </a:ext>
                  </a:extLst>
                </a:hlinkClick>
              </a:rPr>
              <a:t>24/1875</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MLMD Architecture</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Jarkko Kneckt</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2">
                  <a:extLst>
                    <a:ext uri="{A12FA001-AC4F-418D-AE19-62706E023703}">
                      <ahyp:hlinkClr xmlns:ahyp="http://schemas.microsoft.com/office/drawing/2018/hyperlinkcolor" val="tx"/>
                    </a:ext>
                  </a:extLst>
                </a:hlinkClick>
              </a:rPr>
              <a:t>24/1879</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Proposals for Expeditious Discovery of APs for Initial Association and Roaming 		 Neel Krishnan</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65975813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060EB9-07D1-58D6-D099-40CDBAE28C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8EBC35-4E28-7C41-C4C4-CED288EDAFAB}"/>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16E5BA90-E00B-D4BF-3725-3D305F5CFA96}"/>
              </a:ext>
            </a:extLst>
          </p:cNvPr>
          <p:cNvSpPr>
            <a:spLocks noGrp="1"/>
          </p:cNvSpPr>
          <p:nvPr>
            <p:ph idx="1"/>
          </p:nvPr>
        </p:nvSpPr>
        <p:spPr/>
        <p:txBody>
          <a:bodyPr/>
          <a:lstStyle/>
          <a:p>
            <a:r>
              <a:rPr lang="en-GB" sz="1600" i="1" u="none" strike="noStrike" kern="1200" dirty="0">
                <a:solidFill>
                  <a:srgbClr val="00B050"/>
                </a:solidFill>
                <a:effectLst/>
                <a:ea typeface="MS Gothic" panose="020B0609070205080204" pitchFamily="49" charset="-128"/>
              </a:rPr>
              <a:t>SP1 – </a:t>
            </a:r>
            <a:r>
              <a:rPr lang="en-US" sz="1600" i="1" dirty="0">
                <a:solidFill>
                  <a:srgbClr val="00B050"/>
                </a:solidFill>
              </a:rPr>
              <a:t>Dmitry Akhmetov – Channel Access			(101Y/65N/56A)</a:t>
            </a:r>
          </a:p>
          <a:p>
            <a:pPr algn="l"/>
            <a:r>
              <a:rPr lang="en-US" sz="1400" b="0" dirty="0">
                <a:solidFill>
                  <a:srgbClr val="222222"/>
                </a:solidFill>
              </a:rPr>
              <a:t>Do you agree to define HIP EDCA in UHR where a STA with Low Latency traffic may be allowed, based on TBD conditions, to send a Defer Signal (e.g. CTS frame or RTS) to start a protected short contention for pending LL data</a:t>
            </a:r>
          </a:p>
          <a:p>
            <a:pPr algn="l">
              <a:buFont typeface="Arial" panose="020B0604020202020204" pitchFamily="34" charset="0"/>
              <a:buChar char="•"/>
            </a:pPr>
            <a:r>
              <a:rPr lang="en-US" sz="1200" b="0" i="0" dirty="0">
                <a:solidFill>
                  <a:srgbClr val="222222"/>
                </a:solidFill>
                <a:effectLst/>
              </a:rPr>
              <a:t>Conditions to be allowed to send a Defer Signal is TBD</a:t>
            </a:r>
          </a:p>
          <a:p>
            <a:pPr algn="l">
              <a:buFont typeface="Arial" panose="020B0604020202020204" pitchFamily="34" charset="0"/>
              <a:buChar char="•"/>
            </a:pPr>
            <a:r>
              <a:rPr lang="en-US" sz="1200" b="0" i="0" dirty="0">
                <a:solidFill>
                  <a:srgbClr val="222222"/>
                </a:solidFill>
                <a:effectLst/>
              </a:rPr>
              <a:t>STA in </a:t>
            </a:r>
            <a:r>
              <a:rPr lang="en-US" sz="1200" b="0" i="0" dirty="0" err="1">
                <a:solidFill>
                  <a:srgbClr val="222222"/>
                </a:solidFill>
                <a:effectLst/>
              </a:rPr>
              <a:t>HiP</a:t>
            </a:r>
            <a:r>
              <a:rPr lang="en-US" sz="1200" b="0" i="0" dirty="0">
                <a:solidFill>
                  <a:srgbClr val="222222"/>
                </a:solidFill>
                <a:effectLst/>
              </a:rPr>
              <a:t> EDCA always use RTS/CTS as initial frame exchange and retry.</a:t>
            </a:r>
          </a:p>
          <a:p>
            <a:pPr algn="l">
              <a:buFont typeface="Arial" panose="020B0604020202020204" pitchFamily="34" charset="0"/>
              <a:buChar char="•"/>
            </a:pPr>
            <a:r>
              <a:rPr lang="en-US" sz="1200" b="0" i="0" dirty="0">
                <a:solidFill>
                  <a:srgbClr val="222222"/>
                </a:solidFill>
                <a:effectLst/>
              </a:rPr>
              <a:t>Duration of protected short contention is TBD.</a:t>
            </a:r>
          </a:p>
          <a:p>
            <a:pPr algn="l">
              <a:buFont typeface="Arial" panose="020B0604020202020204" pitchFamily="34" charset="0"/>
              <a:buChar char="•"/>
            </a:pPr>
            <a:r>
              <a:rPr lang="en-US" sz="1200" b="0" i="0" dirty="0">
                <a:solidFill>
                  <a:srgbClr val="222222"/>
                </a:solidFill>
                <a:effectLst/>
              </a:rPr>
              <a:t>Access parameters (AIFSN, CW and the expansion rules) used to transmit the Defer Signal are TBD.</a:t>
            </a:r>
          </a:p>
          <a:p>
            <a:pPr algn="l">
              <a:buFont typeface="Arial" panose="020B0604020202020204" pitchFamily="34" charset="0"/>
              <a:buChar char="•"/>
            </a:pPr>
            <a:r>
              <a:rPr lang="en-US" sz="1200" b="0" i="0" dirty="0">
                <a:solidFill>
                  <a:srgbClr val="222222"/>
                </a:solidFill>
                <a:effectLst/>
              </a:rPr>
              <a:t>The retry count where the Defer Signal is allowed to be sent is TBD</a:t>
            </a:r>
          </a:p>
          <a:p>
            <a:pPr algn="l">
              <a:buFont typeface="Arial" panose="020B0604020202020204" pitchFamily="34" charset="0"/>
              <a:buChar char="•"/>
            </a:pPr>
            <a:r>
              <a:rPr lang="en-US" sz="1200" b="0" i="0" dirty="0">
                <a:solidFill>
                  <a:srgbClr val="222222"/>
                </a:solidFill>
                <a:effectLst/>
              </a:rPr>
              <a:t>Contention parameters for the protected short contention are TBD. The STAs that transmitted a Defer Signal but did not win the protected short contention will initiate a new retry.</a:t>
            </a:r>
          </a:p>
          <a:p>
            <a:pPr algn="l">
              <a:buFont typeface="Arial" panose="020B0604020202020204" pitchFamily="34" charset="0"/>
              <a:buChar char="•"/>
            </a:pPr>
            <a:r>
              <a:rPr lang="en-US" sz="1200" b="0" i="0" dirty="0">
                <a:solidFill>
                  <a:srgbClr val="222222"/>
                </a:solidFill>
                <a:effectLst/>
              </a:rPr>
              <a:t>Low Latency traffic is treated as AC_VO traffic. Other cases are TBD.</a:t>
            </a:r>
          </a:p>
          <a:p>
            <a:pPr algn="l">
              <a:buFont typeface="Arial" panose="020B0604020202020204" pitchFamily="34" charset="0"/>
              <a:buChar char="•"/>
            </a:pPr>
            <a:r>
              <a:rPr lang="en-US" sz="1200" b="0" i="0" dirty="0">
                <a:solidFill>
                  <a:srgbClr val="222222"/>
                </a:solidFill>
                <a:effectLst/>
              </a:rPr>
              <a:t>The solution would provide control on the degree of collisions that may occur while using it and, allows for autonomous randomness or/and controlled by the AP      </a:t>
            </a:r>
          </a:p>
          <a:p>
            <a:pPr algn="l">
              <a:buFont typeface="Arial" panose="020B0604020202020204" pitchFamily="34" charset="0"/>
              <a:buChar char="•"/>
            </a:pPr>
            <a:r>
              <a:rPr lang="en-US" sz="1200" b="0" i="0" dirty="0">
                <a:solidFill>
                  <a:srgbClr val="222222"/>
                </a:solidFill>
                <a:effectLst/>
              </a:rPr>
              <a:t>No new synchronization requirement on STA side</a:t>
            </a:r>
          </a:p>
          <a:p>
            <a:r>
              <a:rPr lang="en-US" sz="1400" b="0" dirty="0"/>
              <a:t>Supporting list: [24/1144r1]</a:t>
            </a:r>
          </a:p>
          <a:p>
            <a:endParaRPr lang="en-US" sz="1800" dirty="0"/>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8C6FC409-DFAF-3649-875C-8B5B1651D30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86F2D9B1-E7E9-DD72-8D06-24FC086152A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C92B614-8374-6920-9EBE-286631E0ED59}"/>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59624126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D4F490-BC15-7CF0-4788-1FE1C56582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5871B6C-2233-471A-E4C1-64ADCBF8FB54}"/>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B31D91BB-15BB-5B65-EE21-5E5898F4E6BB}"/>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SP2 – </a:t>
            </a:r>
            <a:r>
              <a:rPr lang="en-US" sz="1400" i="1" dirty="0">
                <a:solidFill>
                  <a:srgbClr val="00B050"/>
                </a:solidFill>
              </a:rPr>
              <a:t>Jerome Gu  – MAP				(71Y/49N/62A)</a:t>
            </a:r>
          </a:p>
          <a:p>
            <a:pPr algn="l"/>
            <a:r>
              <a:rPr lang="en-US" sz="1400" b="0" i="0" dirty="0">
                <a:solidFill>
                  <a:srgbClr val="222222"/>
                </a:solidFill>
                <a:effectLst/>
              </a:rPr>
              <a:t>Do you support adding the following to the 802.11bn SFD?</a:t>
            </a:r>
          </a:p>
          <a:p>
            <a:pPr algn="l">
              <a:buFont typeface="Arial" panose="020B0604020202020204" pitchFamily="34" charset="0"/>
              <a:buChar char="•"/>
            </a:pPr>
            <a:r>
              <a:rPr lang="en-US" sz="1200" b="0" i="0" dirty="0">
                <a:solidFill>
                  <a:srgbClr val="222222"/>
                </a:solidFill>
                <a:effectLst/>
              </a:rPr>
              <a:t>Including low latency traffic notification in multi-AP coordination, to notify the presence of low latency traffic among APs (including UL LL and DL LL.</a:t>
            </a:r>
          </a:p>
          <a:p>
            <a:r>
              <a:rPr lang="en-US" sz="1400" b="0" i="1" dirty="0">
                <a:solidFill>
                  <a:srgbClr val="222222"/>
                </a:solidFill>
                <a:effectLst/>
              </a:rPr>
              <a:t>Supporting document: 24/1145  </a:t>
            </a:r>
            <a:endParaRPr lang="en-GB" sz="1400" b="0" i="1" u="none" strike="noStrike" kern="1200" dirty="0">
              <a:solidFill>
                <a:srgbClr val="FF0000"/>
              </a:solidFill>
              <a:effectLst/>
              <a:ea typeface="MS Gothic" panose="020B0609070205080204" pitchFamily="49" charset="-128"/>
            </a:endParaRPr>
          </a:p>
          <a:p>
            <a:r>
              <a:rPr lang="en-GB" sz="1400" i="1" u="none" strike="noStrike" kern="1200" dirty="0">
                <a:solidFill>
                  <a:srgbClr val="00B050"/>
                </a:solidFill>
                <a:effectLst/>
                <a:ea typeface="MS Gothic" panose="020B0609070205080204" pitchFamily="49" charset="-128"/>
              </a:rPr>
              <a:t>SP3 – </a:t>
            </a:r>
            <a:r>
              <a:rPr lang="en-US" sz="1400" i="1" dirty="0">
                <a:solidFill>
                  <a:srgbClr val="00B050"/>
                </a:solidFill>
              </a:rPr>
              <a:t>Jerome Gu  – Bandwidth Expansion			(53Y/114N/58A)</a:t>
            </a:r>
          </a:p>
          <a:p>
            <a:pPr algn="l"/>
            <a:r>
              <a:rPr lang="en-US" sz="1400" b="0" dirty="0">
                <a:solidFill>
                  <a:srgbClr val="222222"/>
                </a:solidFill>
              </a:rPr>
              <a:t>Do you support adding the following to the 802.11bn SFD?</a:t>
            </a:r>
          </a:p>
          <a:p>
            <a:pPr algn="l">
              <a:buFont typeface="Arial" panose="020B0604020202020204" pitchFamily="34" charset="0"/>
              <a:buChar char="•"/>
            </a:pPr>
            <a:r>
              <a:rPr lang="en-US" sz="1400" b="0" dirty="0">
                <a:solidFill>
                  <a:srgbClr val="222222"/>
                </a:solidFill>
              </a:rPr>
              <a:t>In AP-to-AP TXOP sharing, TGbn defines a mechanism for the TXOP bandwidth expansion.</a:t>
            </a:r>
          </a:p>
          <a:p>
            <a:pPr algn="l">
              <a:buFont typeface="Arial" panose="020B0604020202020204" pitchFamily="34" charset="0"/>
              <a:buChar char="•"/>
            </a:pPr>
            <a:r>
              <a:rPr lang="en-US" sz="1400" b="0" dirty="0">
                <a:solidFill>
                  <a:srgbClr val="222222"/>
                </a:solidFill>
              </a:rPr>
              <a:t>The primary channel of the sharing AP and the primary channel of shared AP can be either overlapped, or staggered.</a:t>
            </a:r>
            <a:endParaRPr lang="en-US" sz="1400" b="0" dirty="0">
              <a:solidFill>
                <a:srgbClr val="222222"/>
              </a:solidFill>
              <a:latin typeface="Arial" panose="020B0604020202020204" pitchFamily="34" charset="0"/>
            </a:endParaRPr>
          </a:p>
          <a:p>
            <a:pPr marL="0" indent="0" algn="l"/>
            <a:r>
              <a:rPr lang="en-US" sz="1400" b="0" i="1" dirty="0">
                <a:solidFill>
                  <a:srgbClr val="222222"/>
                </a:solidFill>
              </a:rPr>
              <a:t>Supporting documents: 23/2211, 24/0850</a:t>
            </a:r>
            <a:endParaRPr lang="en-US" sz="1800" dirty="0"/>
          </a:p>
          <a:p>
            <a:endParaRPr lang="en-US" sz="1800" dirty="0"/>
          </a:p>
        </p:txBody>
      </p:sp>
      <p:sp>
        <p:nvSpPr>
          <p:cNvPr id="4" name="Slide Number Placeholder 3">
            <a:extLst>
              <a:ext uri="{FF2B5EF4-FFF2-40B4-BE49-F238E27FC236}">
                <a16:creationId xmlns:a16="http://schemas.microsoft.com/office/drawing/2014/main" id="{CED2EE90-59D6-FC2F-D7C5-9DCD5D613AD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8928F8F-3EF7-CFFF-DE77-A4EB4375C7B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9532C16-921E-A86D-B6F4-C0B6A39CD71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58579151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C232C2-EF1E-3D49-F61D-54806A3A7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5DE0B3-EE35-CF26-8511-5ACBB20799F6}"/>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1E67F583-2DE6-ED22-315B-3E232BA5D707}"/>
              </a:ext>
            </a:extLst>
          </p:cNvPr>
          <p:cNvSpPr>
            <a:spLocks noGrp="1"/>
          </p:cNvSpPr>
          <p:nvPr>
            <p:ph idx="1"/>
          </p:nvPr>
        </p:nvSpPr>
        <p:spPr/>
        <p:txBody>
          <a:bodyPr/>
          <a:lstStyle/>
          <a:p>
            <a:r>
              <a:rPr lang="en-GB" sz="1400" i="1" u="none" strike="sngStrike" kern="1200" dirty="0">
                <a:solidFill>
                  <a:srgbClr val="FFC000"/>
                </a:solidFill>
                <a:effectLst/>
                <a:ea typeface="MS Gothic" panose="020B0609070205080204" pitchFamily="49" charset="-128"/>
              </a:rPr>
              <a:t>SP4 – </a:t>
            </a:r>
            <a:r>
              <a:rPr lang="en-US" sz="1400" i="1" strike="sngStrike" dirty="0">
                <a:solidFill>
                  <a:srgbClr val="FFC000"/>
                </a:solidFill>
              </a:rPr>
              <a:t>DongJu Cha– NPCA			( Result)</a:t>
            </a:r>
          </a:p>
          <a:p>
            <a:r>
              <a:rPr lang="en-US" sz="1400" b="0" dirty="0">
                <a:solidFill>
                  <a:srgbClr val="222222"/>
                </a:solidFill>
              </a:rPr>
              <a:t>Do you agree to include the following into the 11bn SFD?</a:t>
            </a:r>
          </a:p>
          <a:p>
            <a:pPr>
              <a:buFont typeface="Arial" panose="020B0604020202020204" pitchFamily="34" charset="0"/>
              <a:buChar char="•"/>
            </a:pPr>
            <a:r>
              <a:rPr lang="en-US" sz="1200" b="0" dirty="0">
                <a:solidFill>
                  <a:srgbClr val="222222"/>
                </a:solidFill>
              </a:rPr>
              <a:t>NPCA AP that obtains a TXOP on the NPCA Primary channel shall ensure that the TXOP ends before the end time of OBSS activity that makes the BSS Primary channel busy minus channel switch back delay</a:t>
            </a:r>
          </a:p>
          <a:p>
            <a:r>
              <a:rPr lang="en-US" sz="1400" b="0" dirty="0">
                <a:solidFill>
                  <a:srgbClr val="222222"/>
                </a:solidFill>
              </a:rPr>
              <a:t>Supporting documents: [23/1913]</a:t>
            </a:r>
          </a:p>
          <a:p>
            <a:r>
              <a:rPr lang="en-GB" sz="1400" i="1" u="none" strike="sngStrike" kern="1200" dirty="0">
                <a:solidFill>
                  <a:srgbClr val="FFC000"/>
                </a:solidFill>
                <a:effectLst/>
                <a:ea typeface="MS Gothic" panose="020B0609070205080204" pitchFamily="49" charset="-128"/>
              </a:rPr>
              <a:t>SP5 – </a:t>
            </a:r>
            <a:r>
              <a:rPr lang="en-US" sz="1400" i="1" strike="sngStrike" dirty="0">
                <a:solidFill>
                  <a:srgbClr val="FFC000"/>
                </a:solidFill>
              </a:rPr>
              <a:t>DongJu Cha– NPCA			( Result)</a:t>
            </a:r>
          </a:p>
          <a:p>
            <a:r>
              <a:rPr lang="en-US" sz="1400" b="0" dirty="0"/>
              <a:t>Do you agree to include the following into the 11bn SFD?</a:t>
            </a:r>
          </a:p>
          <a:p>
            <a:pPr>
              <a:buFont typeface="Arial" panose="020B0604020202020204" pitchFamily="34" charset="0"/>
              <a:buChar char="•"/>
            </a:pPr>
            <a:r>
              <a:rPr lang="en-US" sz="1200" b="0" dirty="0"/>
              <a:t>NPCA AP which performs channel access on the NPCA Primary channel shall be switched back to the BSS Primary channel before the duration of the OBSS activity that makes the BSS Primary channel busy ends</a:t>
            </a:r>
          </a:p>
          <a:p>
            <a:r>
              <a:rPr lang="en-US" sz="1400" b="0" dirty="0"/>
              <a:t>Supporting documents: [23/1913]</a:t>
            </a:r>
          </a:p>
          <a:p>
            <a:r>
              <a:rPr lang="en-GB" sz="1400" i="1" u="none" strike="sngStrike" kern="1200" dirty="0">
                <a:solidFill>
                  <a:srgbClr val="FFC000"/>
                </a:solidFill>
                <a:effectLst/>
                <a:ea typeface="MS Gothic" panose="020B0609070205080204" pitchFamily="49" charset="-128"/>
              </a:rPr>
              <a:t>SP6 – </a:t>
            </a:r>
            <a:r>
              <a:rPr lang="en-US" sz="1400" i="1" strike="sngStrike" dirty="0">
                <a:solidFill>
                  <a:srgbClr val="FFC000"/>
                </a:solidFill>
              </a:rPr>
              <a:t>DongJu Cha– NPCA			( Result)</a:t>
            </a:r>
          </a:p>
          <a:p>
            <a:r>
              <a:rPr lang="en-US" sz="1400" b="0" dirty="0"/>
              <a:t>Do you agree to include the following into the 11bn SFD?</a:t>
            </a:r>
          </a:p>
          <a:p>
            <a:pPr>
              <a:buFont typeface="Arial" panose="020B0604020202020204" pitchFamily="34" charset="0"/>
              <a:buChar char="•"/>
            </a:pPr>
            <a:r>
              <a:rPr lang="en-US" sz="1400" b="0" dirty="0"/>
              <a:t>Define a mechanism that allows NPCA non-AP STA to enable or disable the operation of NPCA</a:t>
            </a:r>
          </a:p>
          <a:p>
            <a:r>
              <a:rPr lang="en-US" sz="1400" b="0" dirty="0"/>
              <a:t>Supporting documents: [24/427]</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8F6EC0A6-B2ED-3446-0249-D49161C05BC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B27F480E-2CFE-81C8-6959-48E37A378BE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EFB946D-17EF-EE7B-F8C0-ABB77698131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12638434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9C118E-F390-5211-6824-5758275311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2B1732A-7943-9427-ADEF-8B2029F44523}"/>
              </a:ext>
            </a:extLst>
          </p:cNvPr>
          <p:cNvSpPr>
            <a:spLocks noGrp="1"/>
          </p:cNvSpPr>
          <p:nvPr>
            <p:ph type="title"/>
          </p:nvPr>
        </p:nvSpPr>
        <p:spPr>
          <a:xfrm>
            <a:off x="685800" y="685800"/>
            <a:ext cx="7770813" cy="1065213"/>
          </a:xfrm>
        </p:spPr>
        <p:txBody>
          <a:bodyPr/>
          <a:lstStyle/>
          <a:p>
            <a:r>
              <a:rPr lang="en-US" dirty="0"/>
              <a:t>Straw Polls – Part 5</a:t>
            </a:r>
          </a:p>
        </p:txBody>
      </p:sp>
      <p:sp>
        <p:nvSpPr>
          <p:cNvPr id="11" name="Content Placeholder 10">
            <a:extLst>
              <a:ext uri="{FF2B5EF4-FFF2-40B4-BE49-F238E27FC236}">
                <a16:creationId xmlns:a16="http://schemas.microsoft.com/office/drawing/2014/main" id="{B8761459-CA2A-63BE-24FD-0B0994D2F45E}"/>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SP7 – </a:t>
            </a:r>
            <a:r>
              <a:rPr lang="en-US" sz="1400" i="1" dirty="0">
                <a:solidFill>
                  <a:srgbClr val="00B050"/>
                </a:solidFill>
              </a:rPr>
              <a:t>Jay Yang – MAP				(80Y/82N/52A)</a:t>
            </a:r>
          </a:p>
          <a:p>
            <a:r>
              <a:rPr lang="en-US" sz="1400" b="0" dirty="0"/>
              <a:t>Do you agree to include the following into the 11bn SFD?</a:t>
            </a:r>
          </a:p>
          <a:p>
            <a:pPr>
              <a:buFont typeface="Arial" panose="020B0604020202020204" pitchFamily="34" charset="0"/>
              <a:buChar char="•"/>
            </a:pPr>
            <a:r>
              <a:rPr lang="en-US" sz="1200" b="0" dirty="0"/>
              <a:t>In C-TDMA,C-BF and TBD other MAP schemes , the initiator AP and the responder AP may have different primary channels.</a:t>
            </a:r>
            <a:endParaRPr lang="en-US" sz="1400" b="0" dirty="0"/>
          </a:p>
          <a:p>
            <a:pPr>
              <a:buFont typeface="Arial" panose="020B0604020202020204" pitchFamily="34" charset="0"/>
              <a:buChar char="•"/>
            </a:pPr>
            <a:r>
              <a:rPr lang="en-US" sz="1200" b="0" dirty="0"/>
              <a:t>The primary channel of the responder AP shall be within the BSS operating channel bandwidth of the initiator AP and shall not be the punctured subchannels announced in the EHT Operation element by the initiator AP, and vice versa.</a:t>
            </a:r>
          </a:p>
          <a:p>
            <a:pPr marL="0" indent="0"/>
            <a:r>
              <a:rPr lang="en-US" sz="1400" b="0" dirty="0"/>
              <a:t>Supporting documents: [</a:t>
            </a:r>
            <a:r>
              <a:rPr lang="pt-BR" sz="1400" b="0" i="0" u="none" strike="noStrike" dirty="0">
                <a:solidFill>
                  <a:srgbClr val="000000"/>
                </a:solidFill>
                <a:effectLst/>
                <a:latin typeface="Times New Roman" panose="02020603050405020304" pitchFamily="18" charset="0"/>
              </a:rPr>
              <a:t>24/838r0, 24/1075r1</a:t>
            </a:r>
            <a:r>
              <a:rPr lang="en-US" sz="1400" b="0" dirty="0"/>
              <a:t>]</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9EAD42D1-2E93-1ABE-D048-691CADAF26A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9BD04151-C11B-EC83-CFA0-84322028361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7649E1E-D06E-0DD6-DAD8-2C2D52E7741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21853408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endParaRPr lang="en-GB" sz="1100" dirty="0"/>
          </a:p>
          <a:p>
            <a:pPr>
              <a:buFont typeface="Arial" panose="020B0604020202020204" pitchFamily="34" charset="0"/>
              <a:buChar char="•"/>
            </a:pPr>
            <a:r>
              <a:rPr lang="en-GB" sz="1100" dirty="0"/>
              <a:t>Straw Polls (15 mins)</a:t>
            </a:r>
          </a:p>
          <a:p>
            <a:pPr>
              <a:buFont typeface="Arial" panose="020B0604020202020204" pitchFamily="34" charset="0"/>
              <a:buChar char="•"/>
            </a:pPr>
            <a:r>
              <a:rPr lang="en-GB" sz="1100" dirty="0"/>
              <a:t>PDTs (45 mins)</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24/2006r2</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PDT-PHY-Capabilities-Element</a:t>
            </a:r>
            <a:r>
              <a:rPr lang="en-GB" sz="1050" dirty="0">
                <a:solidFill>
                  <a:srgbClr val="00B050"/>
                </a:solidFill>
              </a:rPr>
              <a:t> 					</a:t>
            </a:r>
            <a:r>
              <a:rPr lang="en-GB" sz="1050" b="0" i="0" u="none" strike="noStrike" dirty="0">
                <a:solidFill>
                  <a:srgbClr val="00B050"/>
                </a:solidFill>
                <a:effectLst/>
              </a:rPr>
              <a:t>Eugene Baik</a:t>
            </a:r>
            <a:r>
              <a:rPr lang="en-GB" sz="1050" dirty="0">
                <a:solidFill>
                  <a:srgbClr val="00B050"/>
                </a:solidFill>
              </a:rPr>
              <a:t> 		[SP: No objection]</a:t>
            </a:r>
          </a:p>
          <a:p>
            <a:pPr lvl="1">
              <a:buFont typeface="Arial" panose="020B0604020202020204" pitchFamily="34" charset="0"/>
              <a:buChar char="•"/>
            </a:pPr>
            <a:r>
              <a:rPr lang="en-GB" sz="105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24/2005r1</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PDT-PHY-Introduction</a:t>
            </a:r>
            <a:r>
              <a:rPr lang="en-GB" sz="1050" dirty="0">
                <a:solidFill>
                  <a:srgbClr val="00B050"/>
                </a:solidFill>
              </a:rPr>
              <a:t> 						</a:t>
            </a:r>
            <a:r>
              <a:rPr lang="en-GB" sz="1050" b="0" i="0" u="none" strike="noStrike" dirty="0">
                <a:solidFill>
                  <a:srgbClr val="00B050"/>
                </a:solidFill>
                <a:effectLst/>
              </a:rPr>
              <a:t>Bin Tian</a:t>
            </a:r>
            <a:r>
              <a:rPr lang="en-GB" sz="1050" dirty="0">
                <a:solidFill>
                  <a:srgbClr val="00B050"/>
                </a:solidFill>
              </a:rPr>
              <a:t> 		[SP: No objection]</a:t>
            </a:r>
          </a:p>
          <a:p>
            <a:pPr lvl="1">
              <a:buFont typeface="Arial" panose="020B0604020202020204" pitchFamily="34" charset="0"/>
              <a:buChar char="•"/>
            </a:pPr>
            <a:r>
              <a:rPr lang="en-US" sz="105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24/2023r</a:t>
            </a:r>
            <a:r>
              <a:rPr lang="en-US" sz="1050" b="0" i="0" u="sng" strike="noStrike" kern="1200" dirty="0">
                <a:solidFill>
                  <a:srgbClr val="00B050"/>
                </a:solidFill>
                <a:effectLst/>
                <a:ea typeface="MS Gothic" panose="020B0609070205080204" pitchFamily="49" charset="-128"/>
              </a:rPr>
              <a:t>3</a:t>
            </a:r>
            <a:r>
              <a:rPr lang="en-US" sz="1050" dirty="0">
                <a:solidFill>
                  <a:srgbClr val="00B050"/>
                </a:solidFill>
              </a:rPr>
              <a:t> </a:t>
            </a:r>
            <a:r>
              <a:rPr lang="en-US" sz="1050" b="0" i="0" u="none" strike="noStrike" kern="1200" dirty="0">
                <a:solidFill>
                  <a:srgbClr val="00B050"/>
                </a:solidFill>
                <a:effectLst/>
                <a:ea typeface="MS Gothic" panose="020B0609070205080204" pitchFamily="49" charset="-128"/>
              </a:rPr>
              <a:t>PDT-PHY Overview of the PPDU encoding process</a:t>
            </a:r>
            <a:r>
              <a:rPr lang="en-US" sz="1050" dirty="0">
                <a:solidFill>
                  <a:srgbClr val="00B050"/>
                </a:solidFill>
              </a:rPr>
              <a:t> 		</a:t>
            </a:r>
            <a:r>
              <a:rPr lang="en-US" sz="1050" b="0" i="0" u="none" strike="noStrike" dirty="0">
                <a:solidFill>
                  <a:srgbClr val="00B050"/>
                </a:solidFill>
                <a:effectLst/>
              </a:rPr>
              <a:t>Junghoon Suh</a:t>
            </a:r>
            <a:r>
              <a:rPr lang="en-US" sz="1050" dirty="0">
                <a:solidFill>
                  <a:srgbClr val="00B050"/>
                </a:solidFill>
              </a:rPr>
              <a:t> 		</a:t>
            </a:r>
            <a:r>
              <a:rPr lang="en-GB" sz="1050" dirty="0">
                <a:solidFill>
                  <a:srgbClr val="00B050"/>
                </a:solidFill>
              </a:rPr>
              <a:t>[SP: No objection]</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24/2033r3</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PDT-PHY-Legacy preamble</a:t>
            </a:r>
            <a:r>
              <a:rPr lang="en-GB" sz="1050" dirty="0">
                <a:solidFill>
                  <a:srgbClr val="00B050"/>
                </a:solidFill>
              </a:rPr>
              <a:t> 					</a:t>
            </a:r>
            <a:r>
              <a:rPr lang="en-GB" sz="1050" b="0" i="0" u="none" strike="noStrike" dirty="0">
                <a:solidFill>
                  <a:srgbClr val="00B050"/>
                </a:solidFill>
                <a:effectLst/>
              </a:rPr>
              <a:t>Dongguk Lim</a:t>
            </a:r>
            <a:r>
              <a:rPr lang="en-GB" sz="1050" dirty="0">
                <a:solidFill>
                  <a:srgbClr val="00B050"/>
                </a:solidFill>
              </a:rPr>
              <a:t> 		[SP: No objection]</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24/2027r</a:t>
            </a:r>
            <a:r>
              <a:rPr lang="en-GB" sz="1050" b="0" i="0" u="none" strike="noStrike" kern="1200" dirty="0">
                <a:solidFill>
                  <a:srgbClr val="00B050"/>
                </a:solidFill>
                <a:effectLst/>
                <a:ea typeface="MS Gothic" panose="020B0609070205080204" pitchFamily="49" charset="-128"/>
              </a:rPr>
              <a:t>1</a:t>
            </a:r>
            <a:r>
              <a:rPr lang="en-GB" sz="1050" dirty="0">
                <a:solidFill>
                  <a:srgbClr val="00B050"/>
                </a:solidFill>
              </a:rPr>
              <a:t> </a:t>
            </a:r>
            <a:r>
              <a:rPr lang="en-GB" sz="1050" b="0" i="0" u="none" strike="noStrike" kern="1200" dirty="0" err="1">
                <a:solidFill>
                  <a:srgbClr val="00B050"/>
                </a:solidFill>
                <a:effectLst/>
                <a:ea typeface="MS Gothic" panose="020B0609070205080204" pitchFamily="49" charset="-128"/>
              </a:rPr>
              <a:t>pdt</a:t>
            </a:r>
            <a:r>
              <a:rPr lang="en-GB" sz="1050" b="0" i="0" u="none" strike="noStrike" kern="1200" dirty="0">
                <a:solidFill>
                  <a:srgbClr val="00B050"/>
                </a:solidFill>
                <a:effectLst/>
                <a:ea typeface="MS Gothic" panose="020B0609070205080204" pitchFamily="49" charset="-128"/>
              </a:rPr>
              <a:t>-</a:t>
            </a:r>
            <a:r>
              <a:rPr lang="en-GB" sz="1050" b="0" i="0" u="none" strike="noStrike" kern="1200" dirty="0" err="1">
                <a:solidFill>
                  <a:srgbClr val="00B050"/>
                </a:solidFill>
                <a:effectLst/>
                <a:ea typeface="MS Gothic" panose="020B0609070205080204" pitchFamily="49" charset="-128"/>
              </a:rPr>
              <a:t>phy</a:t>
            </a:r>
            <a:r>
              <a:rPr lang="en-GB" sz="1050" b="0" i="0" u="none" strike="noStrike" kern="1200" dirty="0">
                <a:solidFill>
                  <a:srgbClr val="00B050"/>
                </a:solidFill>
                <a:effectLst/>
                <a:ea typeface="MS Gothic" panose="020B0609070205080204" pitchFamily="49" charset="-128"/>
              </a:rPr>
              <a:t>-service-interface</a:t>
            </a:r>
            <a:r>
              <a:rPr lang="en-GB" sz="1050" dirty="0">
                <a:solidFill>
                  <a:srgbClr val="00B050"/>
                </a:solidFill>
              </a:rPr>
              <a:t> 					</a:t>
            </a:r>
            <a:r>
              <a:rPr lang="en-GB" sz="1050" b="0" i="0" u="none" strike="noStrike" dirty="0">
                <a:solidFill>
                  <a:srgbClr val="00B050"/>
                </a:solidFill>
                <a:effectLst/>
              </a:rPr>
              <a:t>Bo Sun</a:t>
            </a:r>
            <a:r>
              <a:rPr lang="en-GB" sz="1050" dirty="0">
                <a:solidFill>
                  <a:srgbClr val="00B050"/>
                </a:solidFill>
              </a:rPr>
              <a:t> 			[SP: No objection]</a:t>
            </a:r>
          </a:p>
          <a:p>
            <a:pPr lvl="1">
              <a:buFont typeface="Arial" panose="020B0604020202020204" pitchFamily="34" charset="0"/>
              <a:buChar char="•"/>
            </a:pPr>
            <a:r>
              <a:rPr lang="en-GB" sz="1050" b="0" i="0" u="sng"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24/2135r0</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PDT-PHY-Null Subcarriers</a:t>
            </a:r>
            <a:r>
              <a:rPr lang="en-GB" sz="1050" dirty="0">
                <a:solidFill>
                  <a:srgbClr val="00B050"/>
                </a:solidFill>
              </a:rPr>
              <a:t> 					</a:t>
            </a:r>
            <a:r>
              <a:rPr lang="en-GB" sz="1050" b="0" i="0" u="none" strike="noStrike" dirty="0">
                <a:solidFill>
                  <a:srgbClr val="00B050"/>
                </a:solidFill>
                <a:effectLst/>
              </a:rPr>
              <a:t>Bo Gong</a:t>
            </a:r>
            <a:r>
              <a:rPr lang="en-GB" sz="1050" dirty="0">
                <a:solidFill>
                  <a:srgbClr val="00B050"/>
                </a:solidFill>
              </a:rPr>
              <a:t> 		[SP: No objection]</a:t>
            </a:r>
          </a:p>
          <a:p>
            <a:pPr lvl="1">
              <a:buFont typeface="Arial" panose="020B0604020202020204" pitchFamily="34" charset="0"/>
              <a:buChar char="•"/>
            </a:pPr>
            <a:r>
              <a:rPr lang="en-US" sz="1050" b="0" i="0" u="none" strike="noStrike" kern="1200" dirty="0">
                <a:solidFill>
                  <a:srgbClr val="00B050"/>
                </a:solidFill>
                <a:effectLst/>
                <a:ea typeface="MS Gothic" panose="020B0609070205080204" pitchFamily="49" charset="-128"/>
              </a:rPr>
              <a:t>24/2034r1</a:t>
            </a:r>
            <a:r>
              <a:rPr lang="en-US" sz="1050" dirty="0">
                <a:solidFill>
                  <a:srgbClr val="00B050"/>
                </a:solidFill>
              </a:rPr>
              <a:t> </a:t>
            </a:r>
            <a:r>
              <a:rPr lang="en-US" sz="1050" b="0" i="0" u="none" strike="noStrike" kern="1200" dirty="0">
                <a:solidFill>
                  <a:srgbClr val="00B050"/>
                </a:solidFill>
                <a:effectLst/>
                <a:ea typeface="MS Gothic" panose="020B0609070205080204" pitchFamily="49" charset="-128"/>
              </a:rPr>
              <a:t>PDT-PHY-Pilot Subcarriers</a:t>
            </a:r>
            <a:r>
              <a:rPr lang="en-US" sz="1050" dirty="0">
                <a:solidFill>
                  <a:srgbClr val="00B050"/>
                </a:solidFill>
              </a:rPr>
              <a:t> 					</a:t>
            </a:r>
            <a:r>
              <a:rPr lang="en-US" sz="1050" b="0" i="0" u="none" strike="noStrike" dirty="0">
                <a:solidFill>
                  <a:srgbClr val="00B050"/>
                </a:solidFill>
                <a:effectLst/>
              </a:rPr>
              <a:t>Chenchen Liu</a:t>
            </a:r>
            <a:r>
              <a:rPr lang="en-US" sz="1050" dirty="0">
                <a:solidFill>
                  <a:srgbClr val="00B050"/>
                </a:solidFill>
              </a:rPr>
              <a:t> 		</a:t>
            </a:r>
            <a:r>
              <a:rPr lang="en-GB" sz="1050" dirty="0">
                <a:solidFill>
                  <a:srgbClr val="00B050"/>
                </a:solidFill>
              </a:rPr>
              <a:t>[SP: No objection]</a:t>
            </a:r>
            <a:endParaRPr lang="en-US" sz="1050" dirty="0">
              <a:solidFill>
                <a:srgbClr val="00B050"/>
              </a:solidFill>
            </a:endParaRPr>
          </a:p>
          <a:p>
            <a:pPr lvl="1">
              <a:buFont typeface="Arial" panose="020B0604020202020204" pitchFamily="34" charset="0"/>
              <a:buChar char="•"/>
            </a:pPr>
            <a:r>
              <a:rPr lang="da-DK" sz="1050" dirty="0">
                <a:solidFill>
                  <a:srgbClr val="00B050"/>
                </a:solidFill>
              </a:rPr>
              <a:t>24/2009r6 PDT UHR-SIG	 						Mengshi Hu		</a:t>
            </a:r>
            <a:r>
              <a:rPr lang="en-GB" sz="1050" dirty="0">
                <a:solidFill>
                  <a:srgbClr val="00B050"/>
                </a:solidFill>
              </a:rPr>
              <a:t>[SP: No objection]</a:t>
            </a:r>
          </a:p>
          <a:p>
            <a:pPr lvl="0">
              <a:buFont typeface="Arial" panose="020B0604020202020204" pitchFamily="34" charset="0"/>
              <a:buChar char="•"/>
            </a:pPr>
            <a:r>
              <a:rPr lang="en-GB" sz="1100" dirty="0"/>
              <a:t>Submissions – DRU</a:t>
            </a:r>
            <a:endParaRPr lang="en-GB" sz="300" b="1" strike="sngStrike" dirty="0">
              <a:solidFill>
                <a:schemeClr val="bg1">
                  <a:lumMod val="65000"/>
                </a:schemeClr>
              </a:solidFill>
            </a:endParaRPr>
          </a:p>
          <a:p>
            <a:pPr lvl="1">
              <a:buFont typeface="Arial" panose="020B0604020202020204" pitchFamily="34" charset="0"/>
              <a:buChar char="•"/>
            </a:pPr>
            <a:r>
              <a:rPr lang="en-US" sz="1050" b="0" i="0" u="sng" strike="noStrike" dirty="0">
                <a:solidFill>
                  <a:srgbClr val="00B050"/>
                </a:solidFill>
                <a:effectLst/>
                <a:hlinkClick r:id="rId8">
                  <a:extLst>
                    <a:ext uri="{A12FA001-AC4F-418D-AE19-62706E023703}">
                      <ahyp:hlinkClr xmlns:ahyp="http://schemas.microsoft.com/office/drawing/2018/hyperlinkcolor" val="tx"/>
                    </a:ext>
                  </a:extLst>
                </a:hlinkClick>
              </a:rPr>
              <a:t>24/1778</a:t>
            </a:r>
            <a:r>
              <a:rPr lang="en-US" sz="1050" dirty="0">
                <a:solidFill>
                  <a:srgbClr val="00B050"/>
                </a:solidFill>
              </a:rPr>
              <a:t> </a:t>
            </a:r>
            <a:r>
              <a:rPr lang="en-US" sz="1050" b="0" i="0" u="none" strike="noStrike" kern="1200" dirty="0">
                <a:solidFill>
                  <a:srgbClr val="00B050"/>
                </a:solidFill>
                <a:effectLst/>
                <a:ea typeface="MS Gothic" panose="020B0609070205080204" pitchFamily="49" charset="-128"/>
              </a:rPr>
              <a:t>Distributed RU Distortion, Beamforming, Power Control</a:t>
            </a:r>
            <a:r>
              <a:rPr lang="en-US" sz="1050" dirty="0">
                <a:solidFill>
                  <a:srgbClr val="00B050"/>
                </a:solidFill>
              </a:rPr>
              <a:t> 		</a:t>
            </a:r>
            <a:r>
              <a:rPr lang="en-US" sz="1050" b="0" i="0" u="none" strike="noStrike" kern="1200" dirty="0">
                <a:solidFill>
                  <a:srgbClr val="00B050"/>
                </a:solidFill>
                <a:effectLst/>
                <a:ea typeface="MS Gothic" panose="020B0609070205080204" pitchFamily="49" charset="-128"/>
              </a:rPr>
              <a:t>Rainer Strobel</a:t>
            </a:r>
          </a:p>
          <a:p>
            <a:pPr lvl="1">
              <a:buFont typeface="Arial" panose="020B0604020202020204" pitchFamily="34" charset="0"/>
              <a:buChar char="•"/>
            </a:pPr>
            <a:r>
              <a:rPr lang="en-GB" sz="1050" b="0" i="0" u="none" strike="noStrike" kern="1200" dirty="0">
                <a:solidFill>
                  <a:srgbClr val="00B05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25/0060</a:t>
            </a:r>
            <a:r>
              <a:rPr lang="en-GB" sz="700" dirty="0">
                <a:solidFill>
                  <a:srgbClr val="00B050"/>
                </a:solidFill>
              </a:rPr>
              <a:t> </a:t>
            </a:r>
            <a:r>
              <a:rPr lang="en-GB" sz="1050" b="0" i="0" u="none" strike="noStrike" kern="1200" dirty="0">
                <a:solidFill>
                  <a:srgbClr val="00B050"/>
                </a:solidFill>
                <a:effectLst/>
                <a:latin typeface="Times New Roman" panose="02020603050405020304" pitchFamily="18" charset="0"/>
                <a:ea typeface="MS Gothic" panose="020B0609070205080204" pitchFamily="49" charset="-128"/>
              </a:rPr>
              <a:t>DRU hybrid mode for 20 MHz-only STAs</a:t>
            </a:r>
            <a:r>
              <a:rPr lang="en-GB" sz="700" dirty="0">
                <a:solidFill>
                  <a:srgbClr val="00B050"/>
                </a:solidFill>
              </a:rPr>
              <a:t> 				</a:t>
            </a:r>
            <a:r>
              <a:rPr lang="en-GB" sz="1050" b="0" i="0" u="none" strike="noStrike" kern="1200" dirty="0">
                <a:solidFill>
                  <a:srgbClr val="00B050"/>
                </a:solidFill>
                <a:effectLst/>
                <a:latin typeface="Times New Roman" panose="02020603050405020304" pitchFamily="18" charset="0"/>
                <a:ea typeface="MS Gothic" panose="020B0609070205080204" pitchFamily="49" charset="-128"/>
              </a:rPr>
              <a:t>Sigurd Schelstraete</a:t>
            </a:r>
            <a:r>
              <a:rPr lang="en-GB" sz="700" dirty="0">
                <a:solidFill>
                  <a:srgbClr val="00B050"/>
                </a:solidFill>
              </a:rPr>
              <a:t> </a:t>
            </a:r>
          </a:p>
          <a:p>
            <a:pPr lvl="1">
              <a:buFont typeface="Arial" panose="020B0604020202020204" pitchFamily="34" charset="0"/>
              <a:buChar char="•"/>
            </a:pPr>
            <a:r>
              <a:rPr lang="en-US" sz="1050" b="0" i="0" u="none" strike="noStrike" kern="1200" dirty="0">
                <a:solidFill>
                  <a:srgbClr val="00B05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25/0100</a:t>
            </a:r>
            <a:r>
              <a:rPr lang="en-US" sz="700" dirty="0">
                <a:solidFill>
                  <a:srgbClr val="00B050"/>
                </a:solidFill>
              </a:rPr>
              <a:t> </a:t>
            </a:r>
            <a:r>
              <a:rPr lang="en-US" sz="1050" b="0" i="0" u="none" strike="noStrike" kern="1200" dirty="0">
                <a:solidFill>
                  <a:srgbClr val="00B050"/>
                </a:solidFill>
                <a:effectLst/>
                <a:latin typeface="Times New Roman" panose="02020603050405020304" pitchFamily="18" charset="0"/>
                <a:ea typeface="MS Gothic" panose="020B0609070205080204" pitchFamily="49" charset="-128"/>
              </a:rPr>
              <a:t>Some Open Issues on DRU</a:t>
            </a:r>
            <a:r>
              <a:rPr lang="en-US" sz="700" dirty="0">
                <a:solidFill>
                  <a:srgbClr val="00B050"/>
                </a:solidFill>
              </a:rPr>
              <a:t> 						</a:t>
            </a:r>
            <a:r>
              <a:rPr lang="en-US" sz="1050" b="0" i="0" u="none" strike="noStrike" kern="1200" dirty="0">
                <a:solidFill>
                  <a:srgbClr val="00B050"/>
                </a:solidFill>
                <a:effectLst/>
                <a:latin typeface="Times New Roman" panose="02020603050405020304" pitchFamily="18" charset="0"/>
                <a:ea typeface="MS Gothic" panose="020B0609070205080204" pitchFamily="49" charset="-128"/>
              </a:rPr>
              <a:t>Lin Yang</a:t>
            </a:r>
          </a:p>
          <a:p>
            <a:pPr lvl="1">
              <a:buFont typeface="Arial" panose="020B0604020202020204" pitchFamily="34" charset="0"/>
              <a:buChar char="•"/>
            </a:pPr>
            <a:r>
              <a:rPr lang="en-US" sz="1050" b="0" i="0" u="none" strike="noStrike" kern="1200" dirty="0">
                <a:solidFill>
                  <a:srgbClr val="00B050"/>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25/0129</a:t>
            </a:r>
            <a:r>
              <a:rPr lang="en-US" sz="1050" b="0" i="0" u="none" strike="noStrike" kern="1200" dirty="0">
                <a:solidFill>
                  <a:srgbClr val="00B050"/>
                </a:solidFill>
                <a:effectLst/>
                <a:ea typeface="MS Gothic" panose="020B0609070205080204" pitchFamily="49" charset="-128"/>
              </a:rPr>
              <a:t> DRU Distribution BW Indication in UHR Trigger Frame		Mahmoud </a:t>
            </a:r>
            <a:r>
              <a:rPr lang="en-US" sz="1050" b="0" i="0" u="none" strike="noStrike" kern="1200" dirty="0" err="1">
                <a:solidFill>
                  <a:srgbClr val="00B050"/>
                </a:solidFill>
                <a:effectLst/>
                <a:ea typeface="MS Gothic" panose="020B0609070205080204" pitchFamily="49" charset="-128"/>
              </a:rPr>
              <a:t>Hasabelnaby</a:t>
            </a:r>
            <a:endParaRPr lang="en-US" sz="1050" kern="1200" dirty="0">
              <a:solidFill>
                <a:srgbClr val="00B050"/>
              </a:solidFill>
              <a:ea typeface="MS Gothic" panose="020B0609070205080204" pitchFamily="49" charset="-128"/>
            </a:endParaRPr>
          </a:p>
          <a:p>
            <a:pPr>
              <a:buFont typeface="Arial" panose="020B0604020202020204" pitchFamily="34" charset="0"/>
              <a:buChar char="•"/>
            </a:pPr>
            <a:r>
              <a:rPr lang="en-GB" sz="1100" dirty="0"/>
              <a:t>AoB:</a:t>
            </a:r>
          </a:p>
          <a:p>
            <a:pPr lvl="0">
              <a:buFont typeface="Arial" panose="020B0604020202020204" pitchFamily="34" charset="0"/>
              <a:buChar char="•"/>
            </a:pPr>
            <a:r>
              <a:rPr lang="en-GB" sz="11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4278222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7ABF431C-B3D0-7163-CC13-1CE1C61D1D5C}"/>
              </a:ext>
            </a:extLst>
          </p:cNvPr>
          <p:cNvSpPr>
            <a:spLocks noGrp="1"/>
          </p:cNvSpPr>
          <p:nvPr>
            <p:ph idx="1"/>
          </p:nvPr>
        </p:nvSpPr>
        <p:spPr/>
        <p:txBody>
          <a:bodyPr/>
          <a:lstStyle/>
          <a:p>
            <a:r>
              <a:rPr lang="en-US" sz="1200" dirty="0"/>
              <a:t>SP 1 (24-0100) Do you agree to include the following into the 11bn SFD?</a:t>
            </a:r>
          </a:p>
          <a:p>
            <a:pPr>
              <a:buFont typeface="Arial" panose="020B0604020202020204" pitchFamily="34" charset="0"/>
              <a:buChar char="•"/>
            </a:pPr>
            <a:r>
              <a:rPr lang="en-US" sz="1200" dirty="0"/>
              <a:t>For 160 MHz and 320 MHz PPDUs, in only the non-punctured</a:t>
            </a:r>
          </a:p>
          <a:p>
            <a:r>
              <a:rPr lang="en-US" sz="1200" dirty="0"/>
              <a:t>primary 80 MHz subblock, the following distribution bandwidth</a:t>
            </a:r>
          </a:p>
          <a:p>
            <a:r>
              <a:rPr lang="en-US" sz="1200" dirty="0"/>
              <a:t>mode is allowed for DRU</a:t>
            </a:r>
          </a:p>
          <a:p>
            <a:pPr lvl="1">
              <a:buFont typeface="Arial" panose="020B0604020202020204" pitchFamily="34" charset="0"/>
              <a:buChar char="•"/>
            </a:pPr>
            <a:r>
              <a:rPr lang="en-US" sz="1050" dirty="0"/>
              <a:t>20 MHz + 20 MHz + 40 MHz (or 40 MHz + 20 MHz + 20 MHz)</a:t>
            </a:r>
          </a:p>
          <a:p>
            <a:r>
              <a:rPr lang="en-US" sz="1200" dirty="0"/>
              <a:t>No objection</a:t>
            </a:r>
          </a:p>
          <a:p>
            <a:r>
              <a:rPr lang="en-US" sz="1200" dirty="0"/>
              <a:t>SP 2 (24-0100) Do you agree to include the following into the 11bn SFD?</a:t>
            </a:r>
          </a:p>
          <a:p>
            <a:pPr>
              <a:buFont typeface="Arial" panose="020B0604020202020204" pitchFamily="34" charset="0"/>
              <a:buChar char="•"/>
            </a:pPr>
            <a:r>
              <a:rPr lang="en-US" sz="1200" dirty="0"/>
              <a:t>For distributed transmission, apply global CSD to UHR-STF only, and UHR-LTF and data still apply local per stream CSD, just like RRU</a:t>
            </a:r>
          </a:p>
          <a:p>
            <a:r>
              <a:rPr lang="en-US" sz="1200" dirty="0"/>
              <a:t>No objection</a:t>
            </a:r>
          </a:p>
          <a:p>
            <a:r>
              <a:rPr lang="en-US" sz="1200" dirty="0"/>
              <a:t>SP 3 (24-0100) Do you agree to include the following note into the 11bn D0.1, under the section “38.3.2.x RU and MRU restrictions for 20 MHz operation”?</a:t>
            </a:r>
          </a:p>
          <a:p>
            <a:pPr algn="just"/>
            <a:r>
              <a:rPr lang="en-US" sz="1200" b="0" dirty="0"/>
              <a:t>NOTE – When a 20 MHz operating STA participates in an 80 MHz or wider UHR TB PPDU using 20 MHz distribution bandwidth, the TX LO leakage of the STA might interfere with some of the data subcarriers within the 20 MHz distribution bandwidth such that for some DRUs in that 20MHz DBW performance of high MCS may be significantly degraded.</a:t>
            </a:r>
          </a:p>
          <a:p>
            <a:pPr algn="just"/>
            <a:r>
              <a:rPr lang="en-US" sz="1200" dirty="0"/>
              <a:t>No objection</a:t>
            </a:r>
          </a:p>
          <a:p>
            <a:pPr algn="just"/>
            <a:endParaRPr lang="en-US" sz="1200" b="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719381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050" dirty="0"/>
              <a:t>Call meeting to order </a:t>
            </a:r>
          </a:p>
          <a:p>
            <a:pPr>
              <a:buFont typeface="Arial" panose="020B0604020202020204" pitchFamily="34" charset="0"/>
              <a:buChar char="•"/>
            </a:pPr>
            <a:r>
              <a:rPr lang="en-US" altLang="en-US" sz="1050" dirty="0"/>
              <a:t>IEEE-SA Policies and Procedure</a:t>
            </a:r>
          </a:p>
          <a:p>
            <a:pPr>
              <a:buFont typeface="Arial" panose="020B0604020202020204" pitchFamily="34" charset="0"/>
              <a:buChar char="•"/>
            </a:pPr>
            <a:r>
              <a:rPr lang="en-US" altLang="en-US" sz="1050" dirty="0"/>
              <a:t>Attendance reminder</a:t>
            </a:r>
            <a:endParaRPr lang="en-GB" sz="1050" dirty="0"/>
          </a:p>
          <a:p>
            <a:pPr>
              <a:buFont typeface="Arial" panose="020B0604020202020204" pitchFamily="34" charset="0"/>
              <a:buChar char="•"/>
            </a:pPr>
            <a:r>
              <a:rPr lang="en-GB" sz="1050" dirty="0"/>
              <a:t>PDTs (60 mins)</a:t>
            </a:r>
          </a:p>
          <a:p>
            <a:pPr lvl="1">
              <a:buFont typeface="Arial" panose="020B0604020202020204" pitchFamily="34" charset="0"/>
              <a:buChar char="•"/>
            </a:pPr>
            <a:r>
              <a:rPr lang="en-GB" sz="10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24/2049r0</a:t>
            </a:r>
            <a:r>
              <a:rPr lang="en-GB" sz="1000" dirty="0">
                <a:solidFill>
                  <a:srgbClr val="00B050"/>
                </a:solidFill>
              </a:rPr>
              <a:t> </a:t>
            </a:r>
            <a:r>
              <a:rPr lang="en-GB" sz="1000" b="0" i="0" u="none" strike="noStrike" kern="1200" dirty="0">
                <a:solidFill>
                  <a:srgbClr val="00B050"/>
                </a:solidFill>
                <a:effectLst/>
                <a:ea typeface="MS Gothic" panose="020B0609070205080204" pitchFamily="49" charset="-128"/>
              </a:rPr>
              <a:t>PDT MAC M-AP Coordination Framework</a:t>
            </a:r>
            <a:r>
              <a:rPr lang="en-GB" sz="1000" dirty="0">
                <a:solidFill>
                  <a:srgbClr val="00B050"/>
                </a:solidFill>
              </a:rPr>
              <a:t> 					</a:t>
            </a:r>
            <a:r>
              <a:rPr lang="en-GB" sz="1000" b="0" i="0" u="none" strike="noStrike" kern="1200" dirty="0">
                <a:solidFill>
                  <a:srgbClr val="00B050"/>
                </a:solidFill>
                <a:effectLst/>
                <a:ea typeface="MS Gothic" panose="020B0609070205080204" pitchFamily="49" charset="-128"/>
              </a:rPr>
              <a:t>Arik Klein		[SP]</a:t>
            </a:r>
            <a:r>
              <a:rPr lang="en-GB" sz="1000" dirty="0">
                <a:solidFill>
                  <a:srgbClr val="00B050"/>
                </a:solidFill>
              </a:rPr>
              <a:t> </a:t>
            </a:r>
          </a:p>
          <a:p>
            <a:pPr lvl="1">
              <a:buFont typeface="Arial" panose="020B0604020202020204" pitchFamily="34" charset="0"/>
              <a:buChar char="•"/>
            </a:pPr>
            <a:r>
              <a:rPr lang="en-US" sz="10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24/2031r0</a:t>
            </a:r>
            <a:r>
              <a:rPr lang="en-US" sz="1000" dirty="0">
                <a:solidFill>
                  <a:srgbClr val="00B050"/>
                </a:solidFill>
              </a:rPr>
              <a:t> </a:t>
            </a:r>
            <a:r>
              <a:rPr lang="en-US" sz="1000" b="0" i="0" u="none" strike="noStrike" kern="1200" dirty="0">
                <a:solidFill>
                  <a:srgbClr val="00B050"/>
                </a:solidFill>
                <a:effectLst/>
                <a:ea typeface="MS Gothic" panose="020B0609070205080204" pitchFamily="49" charset="-128"/>
              </a:rPr>
              <a:t>PDT-MAC-Coordinated-Spatial-Reuse</a:t>
            </a:r>
            <a:r>
              <a:rPr lang="en-US" sz="1000" dirty="0">
                <a:solidFill>
                  <a:srgbClr val="00B050"/>
                </a:solidFill>
              </a:rPr>
              <a:t> 					</a:t>
            </a:r>
            <a:r>
              <a:rPr lang="en-US" sz="1000" b="0" i="0" u="none" strike="noStrike" kern="1200" dirty="0">
                <a:solidFill>
                  <a:srgbClr val="00B050"/>
                </a:solidFill>
                <a:effectLst/>
                <a:ea typeface="MS Gothic" panose="020B0609070205080204" pitchFamily="49" charset="-128"/>
              </a:rPr>
              <a:t>Jason Yuchen Guo</a:t>
            </a:r>
            <a:r>
              <a:rPr lang="en-US" sz="1000" dirty="0">
                <a:solidFill>
                  <a:srgbClr val="00B050"/>
                </a:solidFill>
              </a:rPr>
              <a:t> 	[SP]</a:t>
            </a:r>
            <a:endParaRPr lang="en-GB" sz="1000" dirty="0">
              <a:solidFill>
                <a:srgbClr val="00B050"/>
              </a:solidFill>
            </a:endParaRPr>
          </a:p>
          <a:p>
            <a:pPr lvl="1">
              <a:buFont typeface="Arial" panose="020B0604020202020204" pitchFamily="34" charset="0"/>
              <a:buChar char="•"/>
            </a:pPr>
            <a:r>
              <a:rPr lang="fr-FR" sz="10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24/2040r0</a:t>
            </a:r>
            <a:r>
              <a:rPr lang="fr-FR" sz="1000" dirty="0">
                <a:solidFill>
                  <a:srgbClr val="00B050"/>
                </a:solidFill>
              </a:rPr>
              <a:t> </a:t>
            </a:r>
            <a:r>
              <a:rPr lang="fr-FR" sz="1000" b="0" i="0" u="none" strike="noStrike" kern="1200" dirty="0">
                <a:solidFill>
                  <a:srgbClr val="00B050"/>
                </a:solidFill>
                <a:effectLst/>
                <a:ea typeface="MS Gothic" panose="020B0609070205080204" pitchFamily="49" charset="-128"/>
              </a:rPr>
              <a:t>PDT MAC Coexistence</a:t>
            </a:r>
            <a:r>
              <a:rPr lang="fr-FR" sz="1000" dirty="0">
                <a:solidFill>
                  <a:srgbClr val="00B050"/>
                </a:solidFill>
              </a:rPr>
              <a:t> 							</a:t>
            </a:r>
            <a:r>
              <a:rPr lang="fr-FR" sz="1000" b="0" i="0" u="none" strike="noStrike" kern="1200" dirty="0">
                <a:solidFill>
                  <a:srgbClr val="00B050"/>
                </a:solidFill>
                <a:effectLst/>
                <a:ea typeface="MS Gothic" panose="020B0609070205080204" pitchFamily="49" charset="-128"/>
              </a:rPr>
              <a:t>Laurent Cariou</a:t>
            </a:r>
            <a:r>
              <a:rPr lang="fr-FR" sz="1000" dirty="0">
                <a:solidFill>
                  <a:srgbClr val="00B050"/>
                </a:solidFill>
              </a:rPr>
              <a:t> 		[SP]</a:t>
            </a:r>
          </a:p>
          <a:p>
            <a:pPr lvl="1">
              <a:buFont typeface="Arial" panose="020B0604020202020204" pitchFamily="34" charset="0"/>
              <a:buChar char="•"/>
            </a:pPr>
            <a:r>
              <a:rPr lang="en-US" sz="10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24/2016r1</a:t>
            </a:r>
            <a:r>
              <a:rPr lang="en-US" sz="1000" dirty="0">
                <a:solidFill>
                  <a:srgbClr val="00B050"/>
                </a:solidFill>
              </a:rPr>
              <a:t> </a:t>
            </a:r>
            <a:r>
              <a:rPr lang="en-US" sz="1000" b="0" i="0" u="none" strike="noStrike" kern="1200" dirty="0">
                <a:solidFill>
                  <a:srgbClr val="00B050"/>
                </a:solidFill>
                <a:effectLst/>
                <a:ea typeface="MS Gothic" panose="020B0609070205080204" pitchFamily="49" charset="-128"/>
              </a:rPr>
              <a:t>PDT MAC power save</a:t>
            </a:r>
            <a:r>
              <a:rPr lang="en-US" sz="1000" dirty="0">
                <a:solidFill>
                  <a:srgbClr val="00B050"/>
                </a:solidFill>
              </a:rPr>
              <a:t> 							</a:t>
            </a:r>
            <a:r>
              <a:rPr lang="en-US" sz="1000" b="0" i="0" u="none" strike="noStrike" kern="1200" dirty="0">
                <a:solidFill>
                  <a:srgbClr val="00B050"/>
                </a:solidFill>
                <a:effectLst/>
                <a:ea typeface="MS Gothic" panose="020B0609070205080204" pitchFamily="49" charset="-128"/>
              </a:rPr>
              <a:t>Liwen Chu</a:t>
            </a:r>
            <a:r>
              <a:rPr lang="en-US" sz="1000" dirty="0">
                <a:solidFill>
                  <a:srgbClr val="00B050"/>
                </a:solidFill>
              </a:rPr>
              <a:t> 		[SP]</a:t>
            </a:r>
            <a:endParaRPr lang="en-GB" sz="1000" dirty="0">
              <a:solidFill>
                <a:srgbClr val="00B050"/>
              </a:solidFill>
            </a:endParaRPr>
          </a:p>
          <a:p>
            <a:pPr lvl="1">
              <a:buFont typeface="Arial" panose="020B0604020202020204" pitchFamily="34" charset="0"/>
              <a:buChar char="•"/>
            </a:pPr>
            <a:r>
              <a:rPr lang="en-GB" sz="1000" b="0" i="0" u="sng"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24/1762r20</a:t>
            </a:r>
            <a:r>
              <a:rPr lang="en-GB" sz="1000" dirty="0">
                <a:solidFill>
                  <a:srgbClr val="00B050"/>
                </a:solidFill>
              </a:rPr>
              <a:t> </a:t>
            </a:r>
            <a:r>
              <a:rPr lang="en-GB" sz="1000" b="0" i="0" u="none" strike="noStrike" kern="1200" dirty="0">
                <a:solidFill>
                  <a:srgbClr val="00B050"/>
                </a:solidFill>
                <a:effectLst/>
                <a:ea typeface="MS Gothic" panose="020B0609070205080204" pitchFamily="49" charset="-128"/>
              </a:rPr>
              <a:t>PDT-MAC-NPCA</a:t>
            </a:r>
            <a:r>
              <a:rPr lang="en-GB" sz="1000" dirty="0">
                <a:solidFill>
                  <a:srgbClr val="00B050"/>
                </a:solidFill>
              </a:rPr>
              <a:t> 							</a:t>
            </a:r>
            <a:r>
              <a:rPr lang="en-GB" sz="1000" b="0" i="0" u="none" strike="noStrike" kern="1200" dirty="0">
                <a:solidFill>
                  <a:srgbClr val="00B050"/>
                </a:solidFill>
                <a:effectLst/>
                <a:ea typeface="MS Gothic" panose="020B0609070205080204" pitchFamily="49" charset="-128"/>
              </a:rPr>
              <a:t>Matthew Fischer</a:t>
            </a:r>
            <a:r>
              <a:rPr lang="en-GB" sz="1000" dirty="0">
                <a:solidFill>
                  <a:srgbClr val="00B050"/>
                </a:solidFill>
              </a:rPr>
              <a:t> 		[SP]</a:t>
            </a:r>
          </a:p>
          <a:p>
            <a:pPr lvl="1">
              <a:buFont typeface="Arial" panose="020B0604020202020204" pitchFamily="34" charset="0"/>
              <a:buChar char="•"/>
            </a:pPr>
            <a:r>
              <a:rPr lang="en-GB" sz="1000" b="0" i="0" u="none"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24/2068r0</a:t>
            </a:r>
            <a:r>
              <a:rPr lang="en-GB" sz="1000" dirty="0">
                <a:solidFill>
                  <a:schemeClr val="bg1">
                    <a:lumMod val="65000"/>
                  </a:schemeClr>
                </a:solidFill>
              </a:rPr>
              <a:t> </a:t>
            </a:r>
            <a:r>
              <a:rPr lang="en-GB" sz="1000" b="0" i="0" u="none" strike="noStrike" kern="1200" dirty="0">
                <a:solidFill>
                  <a:schemeClr val="bg1">
                    <a:lumMod val="65000"/>
                  </a:schemeClr>
                </a:solidFill>
                <a:effectLst/>
                <a:ea typeface="MS Gothic" panose="020B0609070205080204" pitchFamily="49" charset="-128"/>
              </a:rPr>
              <a:t>PDT MAC UHR MAC Operation Element</a:t>
            </a:r>
            <a:r>
              <a:rPr lang="en-GB" sz="1000" dirty="0">
                <a:solidFill>
                  <a:schemeClr val="bg1">
                    <a:lumMod val="65000"/>
                  </a:schemeClr>
                </a:solidFill>
              </a:rPr>
              <a:t> 					</a:t>
            </a:r>
            <a:r>
              <a:rPr lang="en-GB" sz="1000" b="0" i="0" u="none" strike="noStrike" dirty="0">
                <a:solidFill>
                  <a:schemeClr val="bg1">
                    <a:lumMod val="65000"/>
                  </a:schemeClr>
                </a:solidFill>
                <a:effectLst/>
              </a:rPr>
              <a:t>Ming Gan</a:t>
            </a:r>
            <a:r>
              <a:rPr lang="en-GB" sz="1000" dirty="0">
                <a:solidFill>
                  <a:schemeClr val="bg1">
                    <a:lumMod val="65000"/>
                  </a:schemeClr>
                </a:solidFill>
              </a:rPr>
              <a:t> </a:t>
            </a:r>
          </a:p>
          <a:p>
            <a:pPr lvl="1">
              <a:buFont typeface="Arial" panose="020B0604020202020204" pitchFamily="34" charset="0"/>
              <a:buChar char="•"/>
            </a:pPr>
            <a:r>
              <a:rPr lang="en-GB" sz="1000" b="0" i="0" u="none"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24/2067r0</a:t>
            </a:r>
            <a:r>
              <a:rPr lang="en-GB" sz="1000" dirty="0">
                <a:solidFill>
                  <a:schemeClr val="bg1">
                    <a:lumMod val="65000"/>
                  </a:schemeClr>
                </a:solidFill>
              </a:rPr>
              <a:t> </a:t>
            </a:r>
            <a:r>
              <a:rPr lang="en-GB" sz="1000" b="0" i="0" u="none" strike="noStrike" kern="1200" dirty="0">
                <a:solidFill>
                  <a:schemeClr val="bg1">
                    <a:lumMod val="65000"/>
                  </a:schemeClr>
                </a:solidFill>
                <a:effectLst/>
                <a:ea typeface="MS Gothic" panose="020B0609070205080204" pitchFamily="49" charset="-128"/>
              </a:rPr>
              <a:t>PDT MAC UHR BSS Operation</a:t>
            </a:r>
            <a:r>
              <a:rPr lang="en-GB" sz="1000" dirty="0">
                <a:solidFill>
                  <a:schemeClr val="bg1">
                    <a:lumMod val="65000"/>
                  </a:schemeClr>
                </a:solidFill>
              </a:rPr>
              <a:t> 						</a:t>
            </a:r>
            <a:r>
              <a:rPr lang="en-GB" sz="1000" b="0" i="0" u="none" strike="noStrike" dirty="0">
                <a:solidFill>
                  <a:schemeClr val="bg1">
                    <a:lumMod val="65000"/>
                  </a:schemeClr>
                </a:solidFill>
                <a:effectLst/>
              </a:rPr>
              <a:t>Ming Gan</a:t>
            </a:r>
            <a:r>
              <a:rPr lang="en-GB" sz="1000" dirty="0">
                <a:solidFill>
                  <a:schemeClr val="bg1">
                    <a:lumMod val="65000"/>
                  </a:schemeClr>
                </a:solidFill>
              </a:rPr>
              <a:t> </a:t>
            </a:r>
          </a:p>
          <a:p>
            <a:pPr>
              <a:buFont typeface="Arial" panose="020B0604020202020204" pitchFamily="34" charset="0"/>
              <a:buChar char="•"/>
            </a:pPr>
            <a:r>
              <a:rPr lang="en-GB" sz="1050" dirty="0"/>
              <a:t>Straw Polls – Topic</a:t>
            </a:r>
          </a:p>
          <a:p>
            <a:pPr lvl="0">
              <a:buFont typeface="Arial" panose="020B0604020202020204" pitchFamily="34" charset="0"/>
              <a:buChar char="•"/>
            </a:pPr>
            <a:r>
              <a:rPr lang="en-GB" sz="1050" dirty="0"/>
              <a:t>Submissions – Regulatory + Low Latency</a:t>
            </a:r>
            <a:endParaRPr lang="en-GB" sz="200" b="1" strike="sngStrike" dirty="0">
              <a:solidFill>
                <a:schemeClr val="bg1">
                  <a:lumMod val="65000"/>
                </a:schemeClr>
              </a:solidFill>
            </a:endParaRPr>
          </a:p>
          <a:p>
            <a:pPr lvl="1">
              <a:buFont typeface="Arial" panose="020B0604020202020204" pitchFamily="34" charset="0"/>
              <a:buChar char="•"/>
            </a:pP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24/1545</a:t>
            </a:r>
            <a:r>
              <a:rPr lang="en-US" sz="3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Providing Granular Transmit PSD Limits</a:t>
            </a:r>
            <a:r>
              <a:rPr lang="en-US" sz="3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Pelin Salem</a:t>
            </a:r>
          </a:p>
          <a:p>
            <a:pPr lvl="1">
              <a:buFont typeface="Arial" panose="020B0604020202020204" pitchFamily="34" charset="0"/>
              <a:buChar char="•"/>
            </a:pPr>
            <a:r>
              <a:rPr lang="en-GB" sz="1000" b="0" i="0" u="sng" strike="noStrike" dirty="0">
                <a:solidFill>
                  <a:schemeClr val="bg1">
                    <a:lumMod val="65000"/>
                  </a:schemeClr>
                </a:solidFill>
                <a:effectLst/>
                <a:hlinkClick r:id="rId10">
                  <a:extLst>
                    <a:ext uri="{A12FA001-AC4F-418D-AE19-62706E023703}">
                      <ahyp:hlinkClr xmlns:ahyp="http://schemas.microsoft.com/office/drawing/2018/hyperlinkcolor" val="tx"/>
                    </a:ext>
                  </a:extLst>
                </a:hlinkClick>
              </a:rPr>
              <a:t>24/1453</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Concurrent Messaging</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Yue Xu</a:t>
            </a:r>
            <a:r>
              <a:rPr lang="en-US" sz="1000" dirty="0">
                <a:solidFill>
                  <a:schemeClr val="bg1">
                    <a:lumMod val="65000"/>
                  </a:schemeClr>
                </a:solidFill>
                <a:effectLst/>
              </a:rPr>
              <a:t> </a:t>
            </a:r>
            <a:endParaRPr lang="en-GB" sz="1000" dirty="0">
              <a:solidFill>
                <a:schemeClr val="bg1">
                  <a:lumMod val="65000"/>
                </a:schemeClr>
              </a:solidFill>
            </a:endParaRPr>
          </a:p>
          <a:p>
            <a:pPr lvl="1">
              <a:buFont typeface="Arial" panose="020B0604020202020204" pitchFamily="34" charset="0"/>
              <a:buChar char="•"/>
            </a:pPr>
            <a:r>
              <a:rPr lang="en-GB" sz="1000" b="0" i="0" u="sng" strike="noStrike" dirty="0">
                <a:solidFill>
                  <a:schemeClr val="bg1">
                    <a:lumMod val="65000"/>
                  </a:schemeClr>
                </a:solidFill>
                <a:effectLst/>
                <a:hlinkClick r:id="rId11">
                  <a:extLst>
                    <a:ext uri="{A12FA001-AC4F-418D-AE19-62706E023703}">
                      <ahyp:hlinkClr xmlns:ahyp="http://schemas.microsoft.com/office/drawing/2018/hyperlinkcolor" val="tx"/>
                    </a:ext>
                  </a:extLst>
                </a:hlinkClick>
              </a:rPr>
              <a:t>24/1692</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Usage of Expiration Time for LL Traffic</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Liangxiao Xin</a:t>
            </a:r>
            <a:r>
              <a:rPr lang="en-US" sz="1000" dirty="0">
                <a:solidFill>
                  <a:schemeClr val="bg1">
                    <a:lumMod val="65000"/>
                  </a:schemeClr>
                </a:solidFill>
                <a:effectLst/>
              </a:rPr>
              <a:t> </a:t>
            </a:r>
            <a:endParaRPr lang="en-GB" sz="1000" dirty="0">
              <a:solidFill>
                <a:schemeClr val="bg1">
                  <a:lumMod val="65000"/>
                </a:schemeClr>
              </a:solidFill>
            </a:endParaRPr>
          </a:p>
          <a:p>
            <a:pPr lvl="1">
              <a:buFont typeface="Arial" panose="020B0604020202020204" pitchFamily="34" charset="0"/>
              <a:buChar char="•"/>
            </a:pPr>
            <a:r>
              <a:rPr lang="en-US" sz="1000" b="0" i="0" u="sng" strike="noStrike" dirty="0">
                <a:solidFill>
                  <a:schemeClr val="bg1">
                    <a:lumMod val="65000"/>
                  </a:schemeClr>
                </a:solidFill>
                <a:effectLst/>
                <a:hlinkClick r:id="rId12">
                  <a:extLst>
                    <a:ext uri="{A12FA001-AC4F-418D-AE19-62706E023703}">
                      <ahyp:hlinkClr xmlns:ahyp="http://schemas.microsoft.com/office/drawing/2018/hyperlinkcolor" val="tx"/>
                    </a:ext>
                  </a:extLst>
                </a:hlinkClick>
              </a:rPr>
              <a:t>24/1870</a:t>
            </a:r>
            <a:r>
              <a:rPr lang="en-US" sz="1000" dirty="0">
                <a:solidFill>
                  <a:schemeClr val="bg1">
                    <a:lumMod val="65000"/>
                  </a:schemeClr>
                </a:solidFill>
              </a:rPr>
              <a:t> </a:t>
            </a:r>
            <a:r>
              <a:rPr lang="en-US" sz="1000" b="0" i="0" u="none" strike="noStrike" kern="1200" dirty="0">
                <a:solidFill>
                  <a:schemeClr val="bg1">
                    <a:lumMod val="65000"/>
                  </a:schemeClr>
                </a:solidFill>
                <a:effectLst/>
                <a:ea typeface="MS Gothic" panose="020B0609070205080204" pitchFamily="49" charset="-128"/>
              </a:rPr>
              <a:t>On the Scalability and Overhead of Utilizing Polling for Soliciting …</a:t>
            </a:r>
            <a:r>
              <a:rPr lang="en-US" sz="1000" dirty="0">
                <a:solidFill>
                  <a:schemeClr val="bg1">
                    <a:lumMod val="65000"/>
                  </a:schemeClr>
                </a:solidFill>
              </a:rPr>
              <a:t> 			</a:t>
            </a:r>
            <a:r>
              <a:rPr lang="en-US" sz="1000" b="0" i="0" u="none" strike="noStrike" kern="1200" dirty="0">
                <a:solidFill>
                  <a:schemeClr val="bg1">
                    <a:lumMod val="65000"/>
                  </a:schemeClr>
                </a:solidFill>
                <a:effectLst/>
                <a:ea typeface="MS Gothic" panose="020B0609070205080204" pitchFamily="49" charset="-128"/>
              </a:rPr>
              <a:t>Behnam </a:t>
            </a:r>
            <a:r>
              <a:rPr lang="en-US" sz="1000" b="0" i="0" u="none" strike="noStrike" kern="1200" dirty="0" err="1">
                <a:solidFill>
                  <a:schemeClr val="bg1">
                    <a:lumMod val="65000"/>
                  </a:schemeClr>
                </a:solidFill>
                <a:effectLst/>
                <a:ea typeface="MS Gothic" panose="020B0609070205080204" pitchFamily="49" charset="-128"/>
              </a:rPr>
              <a:t>Dezfouli</a:t>
            </a:r>
            <a:r>
              <a:rPr lang="en-US" sz="1000" dirty="0">
                <a:solidFill>
                  <a:schemeClr val="bg1">
                    <a:lumMod val="65000"/>
                  </a:schemeClr>
                </a:solidFill>
              </a:rPr>
              <a:t> </a:t>
            </a:r>
          </a:p>
          <a:p>
            <a:pPr lvl="1">
              <a:buFont typeface="Arial" panose="020B0604020202020204" pitchFamily="34" charset="0"/>
              <a:buChar char="•"/>
            </a:pPr>
            <a:r>
              <a:rPr lang="en-US" sz="1000" b="0" i="0" u="sng" strike="noStrike" dirty="0">
                <a:solidFill>
                  <a:schemeClr val="bg1">
                    <a:lumMod val="65000"/>
                  </a:schemeClr>
                </a:solidFill>
                <a:effectLst/>
                <a:hlinkClick r:id="rId13">
                  <a:extLst>
                    <a:ext uri="{A12FA001-AC4F-418D-AE19-62706E023703}">
                      <ahyp:hlinkClr xmlns:ahyp="http://schemas.microsoft.com/office/drawing/2018/hyperlinkcolor" val="tx"/>
                    </a:ext>
                  </a:extLst>
                </a:hlinkClick>
              </a:rPr>
              <a:t>24/1871</a:t>
            </a:r>
            <a:r>
              <a:rPr lang="en-US" sz="1000" dirty="0">
                <a:solidFill>
                  <a:schemeClr val="bg1">
                    <a:lumMod val="65000"/>
                  </a:schemeClr>
                </a:solidFill>
              </a:rPr>
              <a:t> </a:t>
            </a:r>
            <a:r>
              <a:rPr lang="en-US" sz="1000" b="0" i="0" u="none" strike="noStrike" kern="1200" dirty="0">
                <a:solidFill>
                  <a:schemeClr val="bg1">
                    <a:lumMod val="65000"/>
                  </a:schemeClr>
                </a:solidFill>
                <a:effectLst/>
                <a:ea typeface="MS Gothic" panose="020B0609070205080204" pitchFamily="49" charset="-128"/>
              </a:rPr>
              <a:t>ERD: Enhanced Reverse Direction Protocol to Support TXOP Sharing … 		Behnam </a:t>
            </a:r>
            <a:r>
              <a:rPr lang="en-US" sz="1000" b="0" i="0" u="none" strike="noStrike" kern="1200" dirty="0" err="1">
                <a:solidFill>
                  <a:schemeClr val="bg1">
                    <a:lumMod val="65000"/>
                  </a:schemeClr>
                </a:solidFill>
                <a:effectLst/>
                <a:ea typeface="MS Gothic" panose="020B0609070205080204" pitchFamily="49" charset="-128"/>
              </a:rPr>
              <a:t>Dezfouli</a:t>
            </a:r>
            <a:r>
              <a:rPr lang="en-US" sz="1000" dirty="0">
                <a:solidFill>
                  <a:schemeClr val="bg1">
                    <a:lumMod val="65000"/>
                  </a:schemeClr>
                </a:solidFill>
              </a:rPr>
              <a:t> </a:t>
            </a:r>
          </a:p>
          <a:p>
            <a:pPr lvl="1">
              <a:buFont typeface="Arial" panose="020B0604020202020204" pitchFamily="34" charset="0"/>
              <a:buChar char="•"/>
            </a:pP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14">
                  <a:extLst>
                    <a:ext uri="{A12FA001-AC4F-418D-AE19-62706E023703}">
                      <ahyp:hlinkClr xmlns:ahyp="http://schemas.microsoft.com/office/drawing/2018/hyperlinkcolor" val="tx"/>
                    </a:ext>
                  </a:extLst>
                </a:hlinkClick>
              </a:rPr>
              <a:t>24/0909</a:t>
            </a:r>
            <a:r>
              <a:rPr lang="en-US" sz="10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R-TWT Announcement in Multi-BSS - Follow up</a:t>
            </a:r>
            <a:r>
              <a:rPr lang="en-US" sz="10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SunHee Baek</a:t>
            </a:r>
            <a:r>
              <a:rPr lang="en-US" sz="1000" dirty="0">
                <a:solidFill>
                  <a:schemeClr val="bg1">
                    <a:lumMod val="65000"/>
                  </a:schemeClr>
                </a:solidFill>
                <a:effectLst/>
              </a:rPr>
              <a:t> </a:t>
            </a:r>
            <a:endParaRPr lang="en-GB" sz="1000" dirty="0">
              <a:solidFill>
                <a:schemeClr val="bg1">
                  <a:lumMod val="65000"/>
                </a:schemeClr>
              </a:solidFill>
            </a:endParaRPr>
          </a:p>
          <a:p>
            <a:pPr>
              <a:buFont typeface="Arial" panose="020B0604020202020204" pitchFamily="34" charset="0"/>
              <a:buChar char="•"/>
            </a:pPr>
            <a:r>
              <a:rPr lang="en-GB" sz="1050" dirty="0"/>
              <a:t>AoB:</a:t>
            </a:r>
          </a:p>
          <a:p>
            <a:pPr lvl="0">
              <a:buFont typeface="Arial" panose="020B0604020202020204" pitchFamily="34" charset="0"/>
              <a:buChar char="•"/>
            </a:pPr>
            <a:r>
              <a:rPr lang="en-GB" sz="105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31947983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kumimoji="0" lang="en-GB" sz="1600"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SP1 – </a:t>
            </a:r>
            <a:r>
              <a:rPr kumimoji="0" lang="en-US" sz="1600" i="1" u="none" strike="noStrike" kern="0" cap="none" spc="0" normalizeH="0" baseline="0" noProof="0" dirty="0">
                <a:ln>
                  <a:noFill/>
                </a:ln>
                <a:solidFill>
                  <a:srgbClr val="00B050"/>
                </a:solidFill>
                <a:effectLst/>
                <a:uLnTx/>
                <a:uFillTx/>
                <a:latin typeface="Times New Roman"/>
                <a:ea typeface="MS Gothic"/>
                <a:cs typeface="+mn-cs"/>
              </a:rPr>
              <a:t>Jay Yang  – MAP 						( Result)</a:t>
            </a:r>
          </a:p>
          <a:p>
            <a:r>
              <a:rPr lang="en-US" sz="1400" b="0" dirty="0"/>
              <a:t>Do you agree to have a mechanism to protect the management frames between two APs during M-AP agreement negotiation procedure?</a:t>
            </a:r>
          </a:p>
          <a:p>
            <a:pPr>
              <a:buFont typeface="Arial" panose="020B0604020202020204" pitchFamily="34" charset="0"/>
              <a:buChar char="•"/>
            </a:pPr>
            <a:r>
              <a:rPr lang="en-US" sz="1400" b="0" dirty="0"/>
              <a:t>The mechanism is TBD</a:t>
            </a:r>
          </a:p>
          <a:p>
            <a:r>
              <a:rPr lang="en-US" sz="1400" b="0" dirty="0"/>
              <a:t>Supporting documents: 23/1836r3 , 24/1693r0</a:t>
            </a:r>
          </a:p>
          <a:p>
            <a:r>
              <a:rPr lang="en-US" sz="1600" i="1" kern="1200" dirty="0">
                <a:solidFill>
                  <a:srgbClr val="FFC000"/>
                </a:solidFill>
                <a:latin typeface="Times New Roman"/>
                <a:ea typeface="MS Gothic" panose="020B0609070205080204" pitchFamily="49" charset="-128"/>
              </a:rPr>
              <a:t>SP2 – Jay Yang  – Roaming 					( Deferred)</a:t>
            </a:r>
          </a:p>
          <a:p>
            <a:r>
              <a:rPr lang="en-US" sz="1400" b="0" dirty="0"/>
              <a:t>Do you agree with the following:</a:t>
            </a:r>
          </a:p>
          <a:p>
            <a:pPr>
              <a:buFont typeface="Arial" panose="020B0604020202020204" pitchFamily="34" charset="0"/>
              <a:buChar char="•"/>
            </a:pPr>
            <a:r>
              <a:rPr lang="en-US" sz="1400" b="0" dirty="0"/>
              <a:t>As part of seamless roaming procedure, the non-AP MLD may indicate whether to receive to DL buffered data frame from the current AP MLD , and send the UL data frame to the current AP MLD via a TBD signaling?</a:t>
            </a:r>
          </a:p>
          <a:p>
            <a:r>
              <a:rPr lang="en-US" sz="1400" b="0" dirty="0"/>
              <a:t>Supporting documents:  24/1476r2, 24/1701</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78831188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45EB82-C0EC-F391-359A-86381DE1E2D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7870D99-28C5-1E96-5A7F-3ACCBA9633E6}"/>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4367DA0C-7B26-0B96-5F7D-0E8887721C44}"/>
              </a:ext>
            </a:extLst>
          </p:cNvPr>
          <p:cNvSpPr>
            <a:spLocks noGrp="1"/>
          </p:cNvSpPr>
          <p:nvPr>
            <p:ph idx="1"/>
          </p:nvPr>
        </p:nvSpPr>
        <p:spPr/>
        <p:txBody>
          <a:bodyPr/>
          <a:lstStyle/>
          <a:p>
            <a:r>
              <a:rPr kumimoji="0" lang="en-GB" sz="1400"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a:t>
            </a:r>
            <a:r>
              <a:rPr lang="en-GB" sz="1400" i="1" kern="1200" dirty="0">
                <a:solidFill>
                  <a:srgbClr val="00B050"/>
                </a:solidFill>
                <a:latin typeface="Times New Roman"/>
                <a:ea typeface="MS Gothic" panose="020B0609070205080204" pitchFamily="49" charset="-128"/>
              </a:rPr>
              <a:t>3</a:t>
            </a:r>
            <a:r>
              <a:rPr kumimoji="0" lang="en-GB" sz="1400"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 – </a:t>
            </a:r>
            <a:r>
              <a:rPr kumimoji="0" lang="en-US" sz="1400" i="1" u="none" strike="noStrike" kern="0" cap="none" spc="0" normalizeH="0" baseline="0" noProof="0" dirty="0">
                <a:ln>
                  <a:noFill/>
                </a:ln>
                <a:solidFill>
                  <a:srgbClr val="00B050"/>
                </a:solidFill>
                <a:effectLst/>
                <a:uLnTx/>
                <a:uFillTx/>
                <a:latin typeface="Times New Roman"/>
                <a:ea typeface="MS Gothic"/>
                <a:cs typeface="+mn-cs"/>
              </a:rPr>
              <a:t>Frank Hsu  – Feedback 						( Result)</a:t>
            </a:r>
          </a:p>
          <a:p>
            <a:r>
              <a:rPr lang="en-US" sz="1200" b="0" dirty="0"/>
              <a:t>Do you agree to define an Enhanced BSR Control subfield in A-ctrl to report a larger per TID queue size?</a:t>
            </a:r>
          </a:p>
          <a:p>
            <a:pPr>
              <a:buFont typeface="Arial" panose="020B0604020202020204" pitchFamily="34" charset="0"/>
              <a:buChar char="•"/>
            </a:pPr>
            <a:r>
              <a:rPr lang="en-US" sz="1100" b="0" dirty="0"/>
              <a:t>The Enhanced BSR Control subfield consists of at least a TID subfield and an unsigned value subfield to report the larger queue size (QS) of the TID</a:t>
            </a:r>
          </a:p>
          <a:p>
            <a:pPr>
              <a:buFont typeface="Arial" panose="020B0604020202020204" pitchFamily="34" charset="0"/>
              <a:buChar char="•"/>
            </a:pPr>
            <a:r>
              <a:rPr lang="en-US" sz="1100" b="0" dirty="0"/>
              <a:t>The reported QS is equal to 2147328 Octets + the value reported in the Queue Size field of the defined Enhanced BSR Control subfield</a:t>
            </a:r>
          </a:p>
          <a:p>
            <a:pPr>
              <a:buFont typeface="Arial" panose="020B0604020202020204" pitchFamily="34" charset="0"/>
              <a:buChar char="•"/>
            </a:pPr>
            <a:r>
              <a:rPr lang="en-US" sz="1100" b="0" dirty="0"/>
              <a:t>When the QoS Control with the same TID as the Enhanced BSR Control subfield is present in the same MPDU, the QS subfield of the QoS Control is set to value 254</a:t>
            </a:r>
          </a:p>
          <a:p>
            <a:pPr>
              <a:buFont typeface="Arial" panose="020B0604020202020204" pitchFamily="34" charset="0"/>
              <a:buChar char="•"/>
            </a:pPr>
            <a:r>
              <a:rPr lang="en-US" sz="1100" b="0" dirty="0"/>
              <a:t>TBD if the Enhanced BSR Control subfield shares the control ID with other Control subfield proposals in UHR</a:t>
            </a:r>
          </a:p>
          <a:p>
            <a:pPr>
              <a:buFont typeface="Arial" panose="020B0604020202020204" pitchFamily="34" charset="0"/>
              <a:buChar char="•"/>
            </a:pPr>
            <a:r>
              <a:rPr lang="en-US" sz="1100" b="0" dirty="0"/>
              <a:t>Note: The baseline rules which regulate HT control field to be the same in all MPDUs of the same frame type in an A-MPDU do not change</a:t>
            </a:r>
          </a:p>
          <a:p>
            <a:pPr>
              <a:buFont typeface="Arial" panose="020B0604020202020204" pitchFamily="34" charset="0"/>
              <a:buChar char="•"/>
            </a:pPr>
            <a:r>
              <a:rPr lang="en-US" sz="1100" b="0" dirty="0"/>
              <a:t>Note: Encoding of the baseline QS subfield in QoS Control does not change.</a:t>
            </a:r>
          </a:p>
          <a:p>
            <a:pPr>
              <a:buFont typeface="Arial" panose="020B0604020202020204" pitchFamily="34" charset="0"/>
              <a:buChar char="•"/>
            </a:pPr>
            <a:r>
              <a:rPr lang="en-US" sz="1100" b="0" dirty="0"/>
              <a:t>Note: Length of the Enhanced BSR Control subfield allows to aggregate the UPH in the same A-Control subfield</a:t>
            </a:r>
          </a:p>
          <a:p>
            <a:r>
              <a:rPr lang="en-US" sz="1200" b="0" dirty="0"/>
              <a:t>Supporting documents: 11-24/0963, 11-23/2007</a:t>
            </a:r>
          </a:p>
          <a:p>
            <a:endParaRPr lang="en-US" sz="1200" b="0" dirty="0"/>
          </a:p>
        </p:txBody>
      </p:sp>
      <p:sp>
        <p:nvSpPr>
          <p:cNvPr id="4" name="Slide Number Placeholder 3">
            <a:extLst>
              <a:ext uri="{FF2B5EF4-FFF2-40B4-BE49-F238E27FC236}">
                <a16:creationId xmlns:a16="http://schemas.microsoft.com/office/drawing/2014/main" id="{92C20C79-8C40-0EA3-FBC3-69D09FEE0BB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2C2BBC0C-8EEA-3D26-99CF-94C7560F1B7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B23A3A5-9CEE-8B37-DADE-AE643228F34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51108897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13AD47-F0BA-17B9-8A3A-157C3F6EFA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3B75D8-1F20-5348-C836-2959CD5554D8}"/>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B25A07A9-383A-BE86-9E2F-EAA67ACEE646}"/>
              </a:ext>
            </a:extLst>
          </p:cNvPr>
          <p:cNvSpPr>
            <a:spLocks noGrp="1"/>
          </p:cNvSpPr>
          <p:nvPr>
            <p:ph idx="1"/>
          </p:nvPr>
        </p:nvSpPr>
        <p:spPr>
          <a:xfrm>
            <a:off x="685800" y="1981200"/>
            <a:ext cx="7770813" cy="4494213"/>
          </a:xfrm>
        </p:spPr>
        <p:txBody>
          <a:bodyPr/>
          <a:lstStyle/>
          <a:p>
            <a:r>
              <a:rPr kumimoji="0" lang="en-GB" sz="1200"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a:t>
            </a:r>
            <a:r>
              <a:rPr lang="en-GB" sz="1200" i="1" kern="1200" dirty="0">
                <a:solidFill>
                  <a:srgbClr val="00B050"/>
                </a:solidFill>
                <a:latin typeface="Times New Roman"/>
                <a:ea typeface="MS Gothic" panose="020B0609070205080204" pitchFamily="49" charset="-128"/>
              </a:rPr>
              <a:t>4</a:t>
            </a:r>
            <a:r>
              <a:rPr kumimoji="0" lang="en-GB" sz="1200"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rgbClr val="00B050"/>
                </a:solidFill>
                <a:effectLst/>
                <a:uLnTx/>
                <a:uFillTx/>
                <a:latin typeface="Times New Roman"/>
                <a:ea typeface="MS Gothic"/>
                <a:cs typeface="+mn-cs"/>
              </a:rPr>
              <a:t>Guogang</a:t>
            </a:r>
            <a:r>
              <a:rPr lang="en-US" sz="1200" i="1" dirty="0">
                <a:solidFill>
                  <a:srgbClr val="00B050"/>
                </a:solidFill>
                <a:latin typeface="Times New Roman"/>
                <a:ea typeface="MS Gothic"/>
              </a:rPr>
              <a:t> Huang </a:t>
            </a:r>
            <a:r>
              <a:rPr kumimoji="0" lang="en-US" sz="1200" i="1" u="none" strike="noStrike" kern="0" cap="none" spc="0" normalizeH="0" baseline="0" noProof="0" dirty="0">
                <a:ln>
                  <a:noFill/>
                </a:ln>
                <a:solidFill>
                  <a:srgbClr val="00B050"/>
                </a:solidFill>
                <a:effectLst/>
                <a:uLnTx/>
                <a:uFillTx/>
                <a:latin typeface="Times New Roman"/>
                <a:ea typeface="MS Gothic"/>
                <a:cs typeface="+mn-cs"/>
              </a:rPr>
              <a:t>– QoS 						( Result)</a:t>
            </a:r>
          </a:p>
          <a:p>
            <a:pPr algn="l"/>
            <a:r>
              <a:rPr lang="en-US" sz="1200" b="0" i="0" dirty="0">
                <a:solidFill>
                  <a:srgbClr val="222222"/>
                </a:solidFill>
                <a:effectLst/>
                <a:ea typeface="宋体" panose="02010600030101010101" pitchFamily="2" charset="-122"/>
              </a:rPr>
              <a:t>Do you support to optionally include an QoS Map element within the SCS Response frame transmitted by the AP MLD to update the DSCP-to-UP mapping for UL if the following conditions are true?</a:t>
            </a:r>
          </a:p>
          <a:p>
            <a:pPr algn="l">
              <a:buFont typeface="Arial" panose="020B0604020202020204" pitchFamily="34" charset="0"/>
              <a:buChar char="•"/>
            </a:pPr>
            <a:r>
              <a:rPr lang="en-US" sz="1200" b="0" i="0" dirty="0">
                <a:solidFill>
                  <a:srgbClr val="222222"/>
                </a:solidFill>
                <a:effectLst/>
                <a:ea typeface="宋体" panose="02010600030101010101" pitchFamily="2" charset="-122"/>
              </a:rPr>
              <a:t>the TID and the User Priority subfields of the Control Info field in the associated QoS Characteristics element are set to different values within 0~7</a:t>
            </a:r>
          </a:p>
          <a:p>
            <a:pPr algn="l">
              <a:buFont typeface="Arial" panose="020B0604020202020204" pitchFamily="34" charset="0"/>
              <a:buChar char="•"/>
            </a:pPr>
            <a:r>
              <a:rPr lang="en-US" sz="1200" b="0" i="0" dirty="0">
                <a:solidFill>
                  <a:srgbClr val="222222"/>
                </a:solidFill>
                <a:effectLst/>
                <a:ea typeface="宋体" panose="02010600030101010101" pitchFamily="2" charset="-122"/>
              </a:rPr>
              <a:t>the AP MLD and the non-AP MLD supports the QoS map operation</a:t>
            </a:r>
          </a:p>
          <a:p>
            <a:r>
              <a:rPr lang="en-US" sz="1200" b="0" dirty="0"/>
              <a:t>Supporting documents: 24/2123r0</a:t>
            </a:r>
          </a:p>
          <a:p>
            <a:r>
              <a:rPr kumimoji="0" lang="en-GB" sz="1200"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a:t>
            </a:r>
            <a:r>
              <a:rPr lang="en-GB" sz="1200" i="1" kern="1200" dirty="0">
                <a:solidFill>
                  <a:srgbClr val="00B050"/>
                </a:solidFill>
                <a:latin typeface="Times New Roman"/>
                <a:ea typeface="MS Gothic" panose="020B0609070205080204" pitchFamily="49" charset="-128"/>
              </a:rPr>
              <a:t>5</a:t>
            </a:r>
            <a:r>
              <a:rPr kumimoji="0" lang="en-GB" sz="1200"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rgbClr val="00B050"/>
                </a:solidFill>
                <a:effectLst/>
                <a:uLnTx/>
                <a:uFillTx/>
                <a:latin typeface="Times New Roman"/>
                <a:ea typeface="MS Gothic"/>
                <a:cs typeface="+mn-cs"/>
              </a:rPr>
              <a:t>Sindhu Verma</a:t>
            </a:r>
            <a:r>
              <a:rPr lang="en-US" sz="1200" i="1" dirty="0">
                <a:solidFill>
                  <a:srgbClr val="00B050"/>
                </a:solidFill>
                <a:latin typeface="Times New Roman"/>
                <a:ea typeface="MS Gothic"/>
              </a:rPr>
              <a:t> </a:t>
            </a:r>
            <a:r>
              <a:rPr kumimoji="0" lang="en-US" sz="1200" i="1" u="none" strike="noStrike" kern="0" cap="none" spc="0" normalizeH="0" baseline="0" noProof="0" dirty="0">
                <a:ln>
                  <a:noFill/>
                </a:ln>
                <a:solidFill>
                  <a:srgbClr val="00B050"/>
                </a:solidFill>
                <a:effectLst/>
                <a:uLnTx/>
                <a:uFillTx/>
                <a:latin typeface="Times New Roman"/>
                <a:ea typeface="MS Gothic"/>
                <a:cs typeface="+mn-cs"/>
              </a:rPr>
              <a:t>– Control/Security 						( Result)</a:t>
            </a:r>
          </a:p>
          <a:p>
            <a:r>
              <a:rPr lang="en-US" sz="1200" b="0" dirty="0">
                <a:solidFill>
                  <a:schemeClr val="tx1"/>
                </a:solidFill>
              </a:rPr>
              <a:t>Do you agree that the I-FCS in a Trigger frame is included as part of 2 contiguous User Info fields known as I-FCS User Info fields</a:t>
            </a:r>
          </a:p>
          <a:p>
            <a:r>
              <a:rPr lang="en-US" sz="1200" b="0" dirty="0">
                <a:solidFill>
                  <a:schemeClr val="tx1"/>
                </a:solidFill>
              </a:rPr>
              <a:t>Supporting documents: 24/1873r0</a:t>
            </a:r>
          </a:p>
          <a:p>
            <a:r>
              <a:rPr kumimoji="0" lang="en-GB" sz="1200"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a:t>
            </a:r>
            <a:r>
              <a:rPr lang="en-GB" sz="1200" i="1" kern="1200" dirty="0">
                <a:solidFill>
                  <a:srgbClr val="00B050"/>
                </a:solidFill>
                <a:latin typeface="Times New Roman"/>
                <a:ea typeface="MS Gothic" panose="020B0609070205080204" pitchFamily="49" charset="-128"/>
              </a:rPr>
              <a:t>6</a:t>
            </a:r>
            <a:r>
              <a:rPr kumimoji="0" lang="en-GB" sz="1200"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rgbClr val="00B050"/>
                </a:solidFill>
                <a:effectLst/>
                <a:uLnTx/>
                <a:uFillTx/>
                <a:latin typeface="Times New Roman"/>
                <a:ea typeface="MS Gothic"/>
                <a:cs typeface="+mn-cs"/>
              </a:rPr>
              <a:t>Sindhu Verma</a:t>
            </a:r>
            <a:r>
              <a:rPr lang="en-US" sz="1200" i="1" dirty="0">
                <a:solidFill>
                  <a:srgbClr val="00B050"/>
                </a:solidFill>
                <a:latin typeface="Times New Roman"/>
                <a:ea typeface="MS Gothic"/>
              </a:rPr>
              <a:t> </a:t>
            </a:r>
            <a:r>
              <a:rPr kumimoji="0" lang="en-US" sz="1200" i="1" u="none" strike="noStrike" kern="0" cap="none" spc="0" normalizeH="0" baseline="0" noProof="0" dirty="0">
                <a:ln>
                  <a:noFill/>
                </a:ln>
                <a:solidFill>
                  <a:srgbClr val="00B050"/>
                </a:solidFill>
                <a:effectLst/>
                <a:uLnTx/>
                <a:uFillTx/>
                <a:latin typeface="Times New Roman"/>
                <a:ea typeface="MS Gothic"/>
                <a:cs typeface="+mn-cs"/>
              </a:rPr>
              <a:t>– Control/Security 						( Result)</a:t>
            </a:r>
          </a:p>
          <a:p>
            <a:r>
              <a:rPr lang="en-US" sz="1200" b="0" dirty="0">
                <a:solidFill>
                  <a:schemeClr val="tx1"/>
                </a:solidFill>
              </a:rPr>
              <a:t>Do you agree that the AID in these 2 I-FCS User Info fields have the same special AID12 value of 2009?</a:t>
            </a:r>
          </a:p>
          <a:p>
            <a:r>
              <a:rPr lang="en-US" sz="1200" b="0" dirty="0">
                <a:solidFill>
                  <a:schemeClr val="tx1"/>
                </a:solidFill>
              </a:rPr>
              <a:t>Supporting documents: 24/1873r0</a:t>
            </a:r>
          </a:p>
          <a:p>
            <a:r>
              <a:rPr kumimoji="0" lang="en-GB" sz="1200" i="1" u="none" strike="noStrike" kern="1200" cap="none" spc="0" normalizeH="0" baseline="0" noProof="0" dirty="0">
                <a:ln>
                  <a:noFill/>
                </a:ln>
                <a:solidFill>
                  <a:srgbClr val="FFC000"/>
                </a:solidFill>
                <a:effectLst/>
                <a:uLnTx/>
                <a:uFillTx/>
                <a:latin typeface="Times New Roman"/>
                <a:ea typeface="MS Gothic" panose="020B0609070205080204" pitchFamily="49" charset="-128"/>
                <a:cs typeface="+mn-cs"/>
              </a:rPr>
              <a:t>SP</a:t>
            </a:r>
            <a:r>
              <a:rPr lang="en-GB" sz="1200" i="1" kern="1200" dirty="0">
                <a:solidFill>
                  <a:srgbClr val="FFC000"/>
                </a:solidFill>
                <a:latin typeface="Times New Roman"/>
                <a:ea typeface="MS Gothic" panose="020B0609070205080204" pitchFamily="49" charset="-128"/>
              </a:rPr>
              <a:t>7</a:t>
            </a:r>
            <a:r>
              <a:rPr kumimoji="0" lang="en-GB" sz="1200" i="1" u="none" strike="noStrike" kern="1200" cap="none" spc="0" normalizeH="0" baseline="0" noProof="0" dirty="0">
                <a:ln>
                  <a:noFill/>
                </a:ln>
                <a:solidFill>
                  <a:srgbClr val="FFC000"/>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rgbClr val="FFC000"/>
                </a:solidFill>
                <a:effectLst/>
                <a:uLnTx/>
                <a:uFillTx/>
                <a:latin typeface="Times New Roman"/>
                <a:ea typeface="MS Gothic"/>
                <a:cs typeface="+mn-cs"/>
              </a:rPr>
              <a:t>Sindhu Verma</a:t>
            </a:r>
            <a:r>
              <a:rPr lang="en-US" sz="1200" i="1" dirty="0">
                <a:solidFill>
                  <a:srgbClr val="FFC000"/>
                </a:solidFill>
                <a:latin typeface="Times New Roman"/>
                <a:ea typeface="MS Gothic"/>
              </a:rPr>
              <a:t> </a:t>
            </a:r>
            <a:r>
              <a:rPr kumimoji="0" lang="en-US" sz="1200" i="1" u="none" strike="noStrike" kern="0" cap="none" spc="0" normalizeH="0" baseline="0" noProof="0" dirty="0">
                <a:ln>
                  <a:noFill/>
                </a:ln>
                <a:solidFill>
                  <a:srgbClr val="FFC000"/>
                </a:solidFill>
                <a:effectLst/>
                <a:uLnTx/>
                <a:uFillTx/>
                <a:latin typeface="Times New Roman"/>
                <a:ea typeface="MS Gothic"/>
                <a:cs typeface="+mn-cs"/>
              </a:rPr>
              <a:t>– Control/Security 						( Result)</a:t>
            </a:r>
          </a:p>
          <a:p>
            <a:r>
              <a:rPr lang="en-US" sz="1200" b="0" dirty="0"/>
              <a:t>Do you agree that the 32 bits of the actual I-FCS are distributed between the 2 I-FCS User Info fields keeping 24 bits in first User Info and 8 bits in second User Info?</a:t>
            </a:r>
          </a:p>
          <a:p>
            <a:r>
              <a:rPr lang="en-US" sz="1200" b="0" dirty="0"/>
              <a:t>Supporting documents: 24/1873r0</a:t>
            </a:r>
            <a:endParaRPr lang="en-US" sz="1200" b="0" dirty="0">
              <a:solidFill>
                <a:srgbClr val="FF0000"/>
              </a:solidFill>
            </a:endParaRPr>
          </a:p>
          <a:p>
            <a:endParaRPr lang="en-US" sz="1200" b="0" dirty="0"/>
          </a:p>
        </p:txBody>
      </p:sp>
      <p:sp>
        <p:nvSpPr>
          <p:cNvPr id="4" name="Slide Number Placeholder 3">
            <a:extLst>
              <a:ext uri="{FF2B5EF4-FFF2-40B4-BE49-F238E27FC236}">
                <a16:creationId xmlns:a16="http://schemas.microsoft.com/office/drawing/2014/main" id="{26DC6FB5-6522-11EC-E8C2-99734177FD53}"/>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BD915703-BDE7-1626-4151-62431BDFE8B5}"/>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65A6632-9725-9884-A3A0-827F9A3AD36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56865118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F114D1-4511-4E1F-F272-389A16EF45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DAFE912-9432-1B04-A5DD-7F1889930302}"/>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4EE498B7-A2E4-066F-0D63-7B9FE30F6A64}"/>
              </a:ext>
            </a:extLst>
          </p:cNvPr>
          <p:cNvSpPr>
            <a:spLocks noGrp="1"/>
          </p:cNvSpPr>
          <p:nvPr>
            <p:ph idx="1"/>
          </p:nvPr>
        </p:nvSpPr>
        <p:spPr>
          <a:xfrm>
            <a:off x="685800" y="1981200"/>
            <a:ext cx="7770813" cy="4494213"/>
          </a:xfrm>
        </p:spPr>
        <p:txBody>
          <a:bodyPr/>
          <a:lstStyle/>
          <a:p>
            <a:r>
              <a:rPr kumimoji="0" lang="en-GB" sz="1200" i="1" u="none" strike="noStrike" kern="1200" cap="none" spc="0" normalizeH="0" baseline="0" noProof="0" dirty="0">
                <a:ln>
                  <a:noFill/>
                </a:ln>
                <a:solidFill>
                  <a:srgbClr val="FFC000"/>
                </a:solidFill>
                <a:effectLst/>
                <a:uLnTx/>
                <a:uFillTx/>
                <a:ea typeface="MS Gothic" panose="020B0609070205080204" pitchFamily="49" charset="-128"/>
                <a:cs typeface="+mn-cs"/>
              </a:rPr>
              <a:t>SP8 – </a:t>
            </a:r>
            <a:r>
              <a:rPr kumimoji="0" lang="en-US" sz="1200" i="1" u="none" strike="noStrike" kern="0" cap="none" spc="0" normalizeH="0" baseline="0" noProof="0" dirty="0">
                <a:ln>
                  <a:noFill/>
                </a:ln>
                <a:solidFill>
                  <a:srgbClr val="FFC000"/>
                </a:solidFill>
                <a:effectLst/>
                <a:uLnTx/>
                <a:uFillTx/>
                <a:ea typeface="MS Gothic"/>
                <a:cs typeface="+mn-cs"/>
              </a:rPr>
              <a:t>Sindhu Verma</a:t>
            </a:r>
            <a:r>
              <a:rPr lang="en-US" sz="1200" i="1" dirty="0">
                <a:solidFill>
                  <a:srgbClr val="FFC000"/>
                </a:solidFill>
                <a:ea typeface="MS Gothic"/>
              </a:rPr>
              <a:t> </a:t>
            </a:r>
            <a:r>
              <a:rPr kumimoji="0" lang="en-US" sz="1200" i="1" u="none" strike="noStrike" kern="0" cap="none" spc="0" normalizeH="0" baseline="0" noProof="0" dirty="0">
                <a:ln>
                  <a:noFill/>
                </a:ln>
                <a:solidFill>
                  <a:srgbClr val="FFC000"/>
                </a:solidFill>
                <a:effectLst/>
                <a:uLnTx/>
                <a:uFillTx/>
                <a:ea typeface="MS Gothic"/>
                <a:cs typeface="+mn-cs"/>
              </a:rPr>
              <a:t>– Control/Security 						( Result)</a:t>
            </a:r>
          </a:p>
          <a:p>
            <a:r>
              <a:rPr lang="en-US" sz="1200" b="0" dirty="0">
                <a:solidFill>
                  <a:schemeClr val="tx1"/>
                </a:solidFill>
              </a:rPr>
              <a:t>Do you agree that the I-FCS bits in each I-FCS User Info field start on the byte boundary after leaving a gap of 4 reserved bits after the AID12 field?</a:t>
            </a:r>
          </a:p>
          <a:p>
            <a:r>
              <a:rPr kumimoji="0" lang="en-GB" sz="1200" i="1" u="none" strike="noStrike" kern="1200" cap="none" spc="0" normalizeH="0" baseline="0" noProof="0" dirty="0">
                <a:ln>
                  <a:noFill/>
                </a:ln>
                <a:solidFill>
                  <a:srgbClr val="FFC000"/>
                </a:solidFill>
                <a:effectLst/>
                <a:uLnTx/>
                <a:uFillTx/>
                <a:ea typeface="MS Gothic" panose="020B0609070205080204" pitchFamily="49" charset="-128"/>
                <a:cs typeface="+mn-cs"/>
              </a:rPr>
              <a:t>SP9 – </a:t>
            </a:r>
            <a:r>
              <a:rPr kumimoji="0" lang="en-US" sz="1200" i="1" u="none" strike="noStrike" kern="0" cap="none" spc="0" normalizeH="0" baseline="0" noProof="0" dirty="0">
                <a:ln>
                  <a:noFill/>
                </a:ln>
                <a:solidFill>
                  <a:srgbClr val="FFC000"/>
                </a:solidFill>
                <a:effectLst/>
                <a:uLnTx/>
                <a:uFillTx/>
                <a:ea typeface="MS Gothic"/>
                <a:cs typeface="+mn-cs"/>
              </a:rPr>
              <a:t>Sindhu Verma</a:t>
            </a:r>
            <a:r>
              <a:rPr lang="en-US" sz="1200" i="1" dirty="0">
                <a:solidFill>
                  <a:srgbClr val="FFC000"/>
                </a:solidFill>
                <a:ea typeface="MS Gothic"/>
              </a:rPr>
              <a:t> </a:t>
            </a:r>
            <a:r>
              <a:rPr kumimoji="0" lang="en-US" sz="1200" i="1" u="none" strike="noStrike" kern="0" cap="none" spc="0" normalizeH="0" baseline="0" noProof="0" dirty="0">
                <a:ln>
                  <a:noFill/>
                </a:ln>
                <a:solidFill>
                  <a:srgbClr val="FFC000"/>
                </a:solidFill>
                <a:effectLst/>
                <a:uLnTx/>
                <a:uFillTx/>
                <a:ea typeface="MS Gothic"/>
                <a:cs typeface="+mn-cs"/>
              </a:rPr>
              <a:t>– Control/Security 						( Result)</a:t>
            </a:r>
            <a:endParaRPr lang="en-US" sz="1200" b="0" dirty="0">
              <a:solidFill>
                <a:srgbClr val="FFC000"/>
              </a:solidFill>
            </a:endParaRPr>
          </a:p>
          <a:p>
            <a:r>
              <a:rPr lang="en-US" sz="1200" b="0" dirty="0">
                <a:solidFill>
                  <a:schemeClr val="tx1"/>
                </a:solidFill>
              </a:rPr>
              <a:t>Do you agree that the input to the I-FCS computation covers all bytes from the Frame Control field up to and including the last User Info that precedes the I-FCS, but not including anything in the I-FCS User Info fields or later?</a:t>
            </a:r>
          </a:p>
          <a:p>
            <a:pPr>
              <a:buFont typeface="Arial" panose="020B0604020202020204" pitchFamily="34" charset="0"/>
              <a:buChar char="•"/>
            </a:pPr>
            <a:r>
              <a:rPr lang="en-US" sz="1200" b="0" dirty="0">
                <a:solidFill>
                  <a:schemeClr val="tx1"/>
                </a:solidFill>
              </a:rPr>
              <a:t> The input of the I-FCS does not cover any of the fields starting from the first IFCS User Info field</a:t>
            </a:r>
          </a:p>
          <a:p>
            <a:r>
              <a:rPr kumimoji="0" lang="en-GB" sz="1200" i="1" u="none" strike="noStrike" kern="1200" cap="none" spc="0" normalizeH="0" baseline="0" noProof="0" dirty="0">
                <a:ln>
                  <a:noFill/>
                </a:ln>
                <a:solidFill>
                  <a:srgbClr val="FFC000"/>
                </a:solidFill>
                <a:effectLst/>
                <a:uLnTx/>
                <a:uFillTx/>
                <a:ea typeface="MS Gothic" panose="020B0609070205080204" pitchFamily="49" charset="-128"/>
                <a:cs typeface="+mn-cs"/>
              </a:rPr>
              <a:t>SP10 – </a:t>
            </a:r>
            <a:r>
              <a:rPr kumimoji="0" lang="en-US" sz="1200" i="1" u="none" strike="noStrike" kern="0" cap="none" spc="0" normalizeH="0" baseline="0" noProof="0" dirty="0">
                <a:ln>
                  <a:noFill/>
                </a:ln>
                <a:solidFill>
                  <a:srgbClr val="FFC000"/>
                </a:solidFill>
                <a:effectLst/>
                <a:uLnTx/>
                <a:uFillTx/>
                <a:ea typeface="MS Gothic"/>
                <a:cs typeface="+mn-cs"/>
              </a:rPr>
              <a:t>Sindhu Verma</a:t>
            </a:r>
            <a:r>
              <a:rPr lang="en-US" sz="1200" i="1" dirty="0">
                <a:solidFill>
                  <a:srgbClr val="FFC000"/>
                </a:solidFill>
                <a:ea typeface="MS Gothic"/>
              </a:rPr>
              <a:t> </a:t>
            </a:r>
            <a:r>
              <a:rPr kumimoji="0" lang="en-US" sz="1200" i="1" u="none" strike="noStrike" kern="0" cap="none" spc="0" normalizeH="0" baseline="0" noProof="0" dirty="0">
                <a:ln>
                  <a:noFill/>
                </a:ln>
                <a:solidFill>
                  <a:srgbClr val="FFC000"/>
                </a:solidFill>
                <a:effectLst/>
                <a:uLnTx/>
                <a:uFillTx/>
                <a:ea typeface="MS Gothic"/>
                <a:cs typeface="+mn-cs"/>
              </a:rPr>
              <a:t>– Control/Security 						( Result)</a:t>
            </a:r>
            <a:endParaRPr lang="en-US" sz="1200" b="0" dirty="0">
              <a:solidFill>
                <a:srgbClr val="FFC000"/>
              </a:solidFill>
            </a:endParaRPr>
          </a:p>
          <a:p>
            <a:r>
              <a:rPr lang="en-US" sz="1200" b="0" dirty="0">
                <a:solidFill>
                  <a:schemeClr val="tx1"/>
                </a:solidFill>
              </a:rPr>
              <a:t>Do you agree that the I-FCS User Info fields appear after all User Info fields that are addressed to STAs that require the inclusion of I-FCS?</a:t>
            </a:r>
          </a:p>
        </p:txBody>
      </p:sp>
      <p:sp>
        <p:nvSpPr>
          <p:cNvPr id="4" name="Slide Number Placeholder 3">
            <a:extLst>
              <a:ext uri="{FF2B5EF4-FFF2-40B4-BE49-F238E27FC236}">
                <a16:creationId xmlns:a16="http://schemas.microsoft.com/office/drawing/2014/main" id="{4B359282-6BC8-E019-AB65-F034A3D61F1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AAE88E05-4771-9255-41EB-2320B20F55BE}"/>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452D22B-D789-626C-D0B7-DCECD159B88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71933545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Polls/Prioritized Submissions (45 mins)</a:t>
            </a:r>
          </a:p>
          <a:p>
            <a:pPr lvl="1">
              <a:buFont typeface="Arial" panose="020B0604020202020204" pitchFamily="34" charset="0"/>
              <a:buChar char="•"/>
            </a:pPr>
            <a:r>
              <a:rPr lang="en-GB" sz="1100" dirty="0">
                <a:solidFill>
                  <a:srgbClr val="00B050"/>
                </a:solidFill>
              </a:rPr>
              <a:t>25/0129 DRU Distribution BW Indication in UHR Trigger Frame 			Mahmoud </a:t>
            </a:r>
            <a:r>
              <a:rPr lang="en-GB" sz="1100" dirty="0" err="1">
                <a:solidFill>
                  <a:srgbClr val="00B050"/>
                </a:solidFill>
              </a:rPr>
              <a:t>Hasabelnaby</a:t>
            </a:r>
            <a:endParaRPr lang="en-GB" sz="1100" dirty="0">
              <a:solidFill>
                <a:srgbClr val="00B050"/>
              </a:solidFill>
            </a:endParaRPr>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24/2011r0</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 Timing-Related Parameters</a:t>
            </a:r>
            <a:r>
              <a:rPr lang="en-GB" sz="1100" dirty="0">
                <a:solidFill>
                  <a:srgbClr val="00B050"/>
                </a:solidFill>
              </a:rPr>
              <a:t> 						</a:t>
            </a:r>
            <a:r>
              <a:rPr lang="en-GB" sz="1100" b="0" i="0" u="none" strike="noStrike" dirty="0">
                <a:solidFill>
                  <a:srgbClr val="00B050"/>
                </a:solidFill>
                <a:effectLst/>
              </a:rPr>
              <a:t>Mengshi Hu</a:t>
            </a:r>
            <a:r>
              <a:rPr lang="en-GB" sz="1100" dirty="0">
                <a:solidFill>
                  <a:srgbClr val="00B050"/>
                </a:solidFill>
              </a:rPr>
              <a:t> 	[SP]</a:t>
            </a:r>
          </a:p>
          <a:p>
            <a:pPr lvl="1">
              <a:buFont typeface="Arial" panose="020B0604020202020204" pitchFamily="34" charset="0"/>
              <a:buChar char="•"/>
            </a:pPr>
            <a:r>
              <a:rPr lang="sv-SE"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24/2012r1</a:t>
            </a:r>
            <a:r>
              <a:rPr lang="sv-SE" sz="1100" dirty="0">
                <a:solidFill>
                  <a:srgbClr val="00B050"/>
                </a:solidFill>
              </a:rPr>
              <a:t> </a:t>
            </a:r>
            <a:r>
              <a:rPr lang="sv-SE" sz="1100" b="0" i="0" u="none" strike="noStrike" kern="1200" dirty="0">
                <a:solidFill>
                  <a:srgbClr val="00B050"/>
                </a:solidFill>
                <a:effectLst/>
                <a:ea typeface="MS Gothic" panose="020B0609070205080204" pitchFamily="49" charset="-128"/>
              </a:rPr>
              <a:t>PDT-PHY- Packet Extension</a:t>
            </a:r>
            <a:r>
              <a:rPr lang="sv-SE" sz="1100" dirty="0">
                <a:solidFill>
                  <a:srgbClr val="00B050"/>
                </a:solidFill>
              </a:rPr>
              <a:t> 							</a:t>
            </a:r>
            <a:r>
              <a:rPr lang="sv-SE" sz="1100" b="0" i="0" u="none" strike="noStrike" dirty="0">
                <a:solidFill>
                  <a:srgbClr val="00B050"/>
                </a:solidFill>
                <a:effectLst/>
              </a:rPr>
              <a:t>Mengshi Hu</a:t>
            </a:r>
            <a:r>
              <a:rPr lang="sv-SE" sz="1100" dirty="0">
                <a:solidFill>
                  <a:srgbClr val="00B050"/>
                </a:solidFill>
              </a:rPr>
              <a:t> 	[SP]</a:t>
            </a:r>
            <a:endParaRPr lang="en-GB" sz="1100" dirty="0">
              <a:solidFill>
                <a:srgbClr val="00B050"/>
              </a:solidFill>
            </a:endParaRP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24/2042r0</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PDT-PHY- TX requirements for PPDUs sent in response to a triggering frame	</a:t>
            </a:r>
            <a:r>
              <a:rPr lang="en-US" sz="1100" b="0" i="0" u="none" strike="noStrike" dirty="0">
                <a:solidFill>
                  <a:srgbClr val="00B050"/>
                </a:solidFill>
                <a:effectLst/>
              </a:rPr>
              <a:t>Juan Fang</a:t>
            </a:r>
            <a:r>
              <a:rPr lang="en-US" sz="1100" dirty="0">
                <a:solidFill>
                  <a:srgbClr val="00B050"/>
                </a:solidFill>
              </a:rPr>
              <a:t> 	[SP]</a:t>
            </a:r>
          </a:p>
          <a:p>
            <a:pPr lvl="1">
              <a:buFont typeface="Arial" panose="020B0604020202020204" pitchFamily="34" charset="0"/>
              <a:buChar char="•"/>
            </a:pPr>
            <a:r>
              <a:rPr lang="de-DE" sz="11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24/2024r0</a:t>
            </a:r>
            <a:r>
              <a:rPr lang="de-DE" sz="1100" dirty="0">
                <a:solidFill>
                  <a:srgbClr val="00B050"/>
                </a:solidFill>
              </a:rPr>
              <a:t> </a:t>
            </a:r>
            <a:r>
              <a:rPr lang="de-DE" sz="1100" b="0" i="0" u="none" strike="noStrike" kern="1200" dirty="0">
                <a:solidFill>
                  <a:srgbClr val="00B050"/>
                </a:solidFill>
                <a:effectLst/>
                <a:ea typeface="MS Gothic" panose="020B0609070205080204" pitchFamily="49" charset="-128"/>
              </a:rPr>
              <a:t>PDT PHY UHR-STF</a:t>
            </a:r>
            <a:r>
              <a:rPr lang="de-DE" sz="1100" dirty="0">
                <a:solidFill>
                  <a:srgbClr val="00B050"/>
                </a:solidFill>
              </a:rPr>
              <a:t> 								</a:t>
            </a:r>
            <a:r>
              <a:rPr lang="de-DE" sz="1100" b="0" i="0" u="none" strike="noStrike" dirty="0">
                <a:solidFill>
                  <a:srgbClr val="00B050"/>
                </a:solidFill>
                <a:effectLst/>
              </a:rPr>
              <a:t>Eunsung Park</a:t>
            </a:r>
            <a:r>
              <a:rPr lang="de-DE" sz="1100" dirty="0">
                <a:solidFill>
                  <a:srgbClr val="00B050"/>
                </a:solidFill>
              </a:rPr>
              <a:t> </a:t>
            </a:r>
            <a:endParaRPr lang="en-GB" sz="1100" dirty="0">
              <a:solidFill>
                <a:srgbClr val="00B050"/>
              </a:solidFill>
            </a:endParaRP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rPr>
              <a:t>24/2035r0</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PDT-PHY-UHR-LTF </a:t>
            </a:r>
            <a:r>
              <a:rPr lang="en-GB" sz="1100" dirty="0">
                <a:solidFill>
                  <a:srgbClr val="00B050"/>
                </a:solidFill>
              </a:rPr>
              <a:t> 								</a:t>
            </a:r>
            <a:r>
              <a:rPr lang="en-GB" sz="1100" b="0" i="0" u="none" strike="noStrike" dirty="0">
                <a:solidFill>
                  <a:srgbClr val="00B050"/>
                </a:solidFill>
                <a:effectLst/>
              </a:rPr>
              <a:t>Chenchen Liu</a:t>
            </a:r>
            <a:r>
              <a:rPr lang="en-GB" sz="1100" dirty="0">
                <a:solidFill>
                  <a:srgbClr val="00B050"/>
                </a:solidFill>
              </a:rPr>
              <a:t> </a:t>
            </a:r>
          </a:p>
          <a:p>
            <a:pPr lvl="0">
              <a:buFont typeface="Arial" panose="020B0604020202020204" pitchFamily="34" charset="0"/>
              <a:buChar char="•"/>
            </a:pPr>
            <a:r>
              <a:rPr lang="en-GB" sz="1200" dirty="0"/>
              <a:t>Submissions – IM + MU MIMO + Sounding + Miscellaneous + UEQM</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0B050"/>
                </a:solidFill>
                <a:effectLst/>
                <a:hlinkClick r:id="rId6">
                  <a:extLst>
                    <a:ext uri="{A12FA001-AC4F-418D-AE19-62706E023703}">
                      <ahyp:hlinkClr xmlns:ahyp="http://schemas.microsoft.com/office/drawing/2018/hyperlinkcolor" val="tx"/>
                    </a:ext>
                  </a:extLst>
                </a:hlinkClick>
              </a:rPr>
              <a:t>24/1785</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Interference Mitigation Pilots – Definitions</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Shimi Shilo</a:t>
            </a:r>
            <a:r>
              <a:rPr lang="en-GB" sz="1100" dirty="0">
                <a:solidFill>
                  <a:srgbClr val="00B050"/>
                </a:solidFill>
              </a:rPr>
              <a:t> </a:t>
            </a:r>
          </a:p>
          <a:p>
            <a:pPr lvl="1">
              <a:buFont typeface="Arial" panose="020B0604020202020204" pitchFamily="34" charset="0"/>
              <a:buChar char="•"/>
            </a:pPr>
            <a:r>
              <a:rPr lang="en-US" sz="1100" b="0" i="0" u="none" strike="noStrike" dirty="0">
                <a:solidFill>
                  <a:srgbClr val="00B050"/>
                </a:solidFill>
                <a:effectLst/>
                <a:hlinkClick r:id="rId7">
                  <a:extLst>
                    <a:ext uri="{A12FA001-AC4F-418D-AE19-62706E023703}">
                      <ahyp:hlinkClr xmlns:ahyp="http://schemas.microsoft.com/office/drawing/2018/hyperlinkcolor" val="tx"/>
                    </a:ext>
                  </a:extLst>
                </a:hlinkClick>
              </a:rPr>
              <a:t>25/0078</a:t>
            </a:r>
            <a:r>
              <a:rPr lang="en-US" sz="1100" dirty="0">
                <a:solidFill>
                  <a:srgbClr val="00B050"/>
                </a:solidFill>
                <a:effectLst/>
              </a:rPr>
              <a:t> </a:t>
            </a:r>
            <a:r>
              <a:rPr lang="en-US" sz="1100" b="0" i="0" u="none" strike="noStrike" dirty="0">
                <a:solidFill>
                  <a:srgbClr val="00B050"/>
                </a:solidFill>
                <a:effectLst/>
              </a:rPr>
              <a:t>Special STA Info Field in UHR NDPA</a:t>
            </a:r>
            <a:r>
              <a:rPr lang="en-US" sz="1100" dirty="0">
                <a:solidFill>
                  <a:srgbClr val="00B050"/>
                </a:solidFill>
                <a:effectLst/>
              </a:rPr>
              <a:t> 							</a:t>
            </a:r>
            <a:r>
              <a:rPr lang="en-US" sz="1100" b="0" i="0" u="none" strike="noStrike" dirty="0">
                <a:solidFill>
                  <a:srgbClr val="00B050"/>
                </a:solidFill>
                <a:effectLst/>
              </a:rPr>
              <a:t>Junghoon Suh</a:t>
            </a:r>
            <a:endParaRPr lang="en-GB" sz="1100" b="0" i="0" u="none" strike="noStrike" dirty="0">
              <a:solidFill>
                <a:srgbClr val="00B050"/>
              </a:solidFill>
              <a:effectLst/>
            </a:endParaRPr>
          </a:p>
          <a:p>
            <a:pPr lvl="1">
              <a:buFont typeface="Arial" panose="020B0604020202020204" pitchFamily="34" charset="0"/>
              <a:buChar char="•"/>
            </a:pPr>
            <a:r>
              <a:rPr lang="en-US" sz="1100" b="0" i="0" u="none" strike="noStrike" dirty="0">
                <a:solidFill>
                  <a:srgbClr val="00B050"/>
                </a:solidFill>
                <a:effectLst/>
                <a:hlinkClick r:id="rId8">
                  <a:extLst>
                    <a:ext uri="{A12FA001-AC4F-418D-AE19-62706E023703}">
                      <ahyp:hlinkClr xmlns:ahyp="http://schemas.microsoft.com/office/drawing/2018/hyperlinkcolor" val="tx"/>
                    </a:ext>
                  </a:extLst>
                </a:hlinkClick>
              </a:rPr>
              <a:t>25/0128</a:t>
            </a:r>
            <a:r>
              <a:rPr lang="en-US" sz="1100" dirty="0">
                <a:solidFill>
                  <a:srgbClr val="00B050"/>
                </a:solidFill>
                <a:effectLst/>
              </a:rPr>
              <a:t> </a:t>
            </a:r>
            <a:r>
              <a:rPr lang="en-US" sz="1100" b="0" i="0" u="none" strike="noStrike" dirty="0">
                <a:solidFill>
                  <a:srgbClr val="00B050"/>
                </a:solidFill>
                <a:effectLst/>
              </a:rPr>
              <a:t>Discussion on PE requirement for UEQM</a:t>
            </a:r>
            <a:r>
              <a:rPr lang="en-US" sz="1100" dirty="0">
                <a:solidFill>
                  <a:srgbClr val="00B050"/>
                </a:solidFill>
                <a:effectLst/>
              </a:rPr>
              <a:t> 						</a:t>
            </a:r>
            <a:r>
              <a:rPr lang="en-US" sz="1100" b="0" i="0" u="none" strike="noStrike" dirty="0">
                <a:solidFill>
                  <a:srgbClr val="00B050"/>
                </a:solidFill>
                <a:effectLst/>
              </a:rPr>
              <a:t>Mengshi Hu</a:t>
            </a:r>
          </a:p>
          <a:p>
            <a:pPr lvl="1">
              <a:buFont typeface="Arial" panose="020B0604020202020204" pitchFamily="34" charset="0"/>
              <a:buChar char="•"/>
            </a:pPr>
            <a:r>
              <a:rPr lang="en-US" sz="1100" dirty="0">
                <a:solidFill>
                  <a:srgbClr val="00B050"/>
                </a:solidFill>
              </a:rPr>
              <a:t>15/0104 Co-SR Preamble Signaling 								Ross Yu</a:t>
            </a:r>
            <a:endParaRPr lang="en-GB" sz="1100" dirty="0">
              <a:solidFill>
                <a:srgbClr val="00B050"/>
              </a:solidFill>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58575141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0" name="Content Placeholder 9">
            <a:extLst>
              <a:ext uri="{FF2B5EF4-FFF2-40B4-BE49-F238E27FC236}">
                <a16:creationId xmlns:a16="http://schemas.microsoft.com/office/drawing/2014/main" id="{4FE3D1BF-0E7D-706D-6E4C-A4674664567F}"/>
              </a:ext>
            </a:extLst>
          </p:cNvPr>
          <p:cNvSpPr>
            <a:spLocks noGrp="1"/>
          </p:cNvSpPr>
          <p:nvPr>
            <p:ph idx="1"/>
          </p:nvPr>
        </p:nvSpPr>
        <p:spPr/>
        <p:txBody>
          <a:bodyPr/>
          <a:lstStyle/>
          <a:p>
            <a:r>
              <a:rPr lang="en-US" sz="1200" dirty="0"/>
              <a:t>SP1 – 11-25/0129</a:t>
            </a:r>
          </a:p>
          <a:p>
            <a:r>
              <a:rPr lang="en-US" sz="1200" dirty="0"/>
              <a:t>Do you agree to include the following into the 11bn SFD:</a:t>
            </a:r>
          </a:p>
          <a:p>
            <a:r>
              <a:rPr lang="en-US" sz="1200" dirty="0"/>
              <a:t>11bn supports indicating a 60 MHz DBW using a value of 3 in the 2-bit DBW</a:t>
            </a:r>
          </a:p>
          <a:p>
            <a:r>
              <a:rPr lang="en-US" sz="1200" dirty="0"/>
              <a:t>indication subfield within the UHR variant User Info field of a Trigger Frame</a:t>
            </a:r>
          </a:p>
          <a:p>
            <a:r>
              <a:rPr lang="en-US" sz="1200" dirty="0"/>
              <a:t>in the case of DRU?</a:t>
            </a:r>
          </a:p>
          <a:p>
            <a:r>
              <a:rPr lang="en-US" sz="1200" dirty="0"/>
              <a:t>No objection</a:t>
            </a:r>
          </a:p>
          <a:p>
            <a:r>
              <a:rPr lang="en-US" sz="1200" dirty="0"/>
              <a:t>SP2 – PDT-PHY- Timing-Related Parameters</a:t>
            </a:r>
          </a:p>
          <a:p>
            <a:r>
              <a:rPr lang="en-US" sz="1200" dirty="0"/>
              <a:t>Do you agree to add the proposed draft text in 24-2011r1 to the 802.11bn</a:t>
            </a:r>
          </a:p>
          <a:p>
            <a:r>
              <a:rPr lang="en-US" sz="1200" dirty="0"/>
              <a:t>D0.1 document?</a:t>
            </a:r>
          </a:p>
          <a:p>
            <a:r>
              <a:rPr lang="en-US" sz="1200" dirty="0"/>
              <a:t>No objection</a:t>
            </a:r>
          </a:p>
          <a:p>
            <a:r>
              <a:rPr lang="en-US" sz="1200" dirty="0"/>
              <a:t>SP3 – PDT-PHY- Packet Extension</a:t>
            </a:r>
          </a:p>
          <a:p>
            <a:r>
              <a:rPr lang="en-US" sz="1200" dirty="0"/>
              <a:t>Do you agree to add the proposed draft text in 24-2012r3 to the 802.11bn</a:t>
            </a:r>
          </a:p>
          <a:p>
            <a:r>
              <a:rPr lang="en-US" sz="1200" dirty="0"/>
              <a:t>D0.1 document?</a:t>
            </a:r>
          </a:p>
          <a:p>
            <a:r>
              <a:rPr lang="en-US" sz="1200" dirty="0"/>
              <a:t>No objection</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34794149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1979C7-98FF-3CEE-74D5-9C27F3FBAD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70237C-BF60-EE44-13C2-CF35185EBDBC}"/>
              </a:ext>
            </a:extLst>
          </p:cNvPr>
          <p:cNvSpPr>
            <a:spLocks noGrp="1"/>
          </p:cNvSpPr>
          <p:nvPr>
            <p:ph type="title"/>
          </p:nvPr>
        </p:nvSpPr>
        <p:spPr>
          <a:xfrm>
            <a:off x="685800" y="685800"/>
            <a:ext cx="7770813" cy="1065213"/>
          </a:xfrm>
        </p:spPr>
        <p:txBody>
          <a:bodyPr/>
          <a:lstStyle/>
          <a:p>
            <a:r>
              <a:rPr lang="en-US" dirty="0"/>
              <a:t>Straw Polls – Part 2</a:t>
            </a:r>
          </a:p>
        </p:txBody>
      </p:sp>
      <p:sp>
        <p:nvSpPr>
          <p:cNvPr id="10" name="Content Placeholder 9">
            <a:extLst>
              <a:ext uri="{FF2B5EF4-FFF2-40B4-BE49-F238E27FC236}">
                <a16:creationId xmlns:a16="http://schemas.microsoft.com/office/drawing/2014/main" id="{47943857-A5E0-91C6-EB15-6EC48058D581}"/>
              </a:ext>
            </a:extLst>
          </p:cNvPr>
          <p:cNvSpPr>
            <a:spLocks noGrp="1"/>
          </p:cNvSpPr>
          <p:nvPr>
            <p:ph idx="1"/>
          </p:nvPr>
        </p:nvSpPr>
        <p:spPr/>
        <p:txBody>
          <a:bodyPr/>
          <a:lstStyle/>
          <a:p>
            <a:r>
              <a:rPr lang="en-US" sz="1200" dirty="0"/>
              <a:t>SP4 – PDT-PHY- TX requirements for PPDUs sent in response to</a:t>
            </a:r>
          </a:p>
          <a:p>
            <a:r>
              <a:rPr lang="en-US" sz="1200" dirty="0"/>
              <a:t>a triggering frame</a:t>
            </a:r>
          </a:p>
          <a:p>
            <a:r>
              <a:rPr lang="en-US" sz="1200" dirty="0"/>
              <a:t>Do you agree to add the proposed draft text in 24-2042r1 to the 802.11bn</a:t>
            </a:r>
          </a:p>
          <a:p>
            <a:r>
              <a:rPr lang="en-US" sz="1200" dirty="0"/>
              <a:t>D0.1 document?</a:t>
            </a:r>
          </a:p>
          <a:p>
            <a:r>
              <a:rPr lang="en-US" sz="1200" dirty="0"/>
              <a:t>No objection</a:t>
            </a:r>
          </a:p>
          <a:p>
            <a:r>
              <a:rPr lang="en-US" sz="1200" dirty="0"/>
              <a:t>SP5 – PDT PHY UHR-STF</a:t>
            </a:r>
          </a:p>
          <a:p>
            <a:r>
              <a:rPr lang="en-US" sz="1200" dirty="0"/>
              <a:t>Do you agree to add the proposed draft text in 24-2024r0 to the 802.11bn</a:t>
            </a:r>
          </a:p>
          <a:p>
            <a:r>
              <a:rPr lang="en-US" sz="1200" dirty="0"/>
              <a:t>D0.1 document?</a:t>
            </a:r>
          </a:p>
          <a:p>
            <a:r>
              <a:rPr lang="en-US" sz="1200" dirty="0"/>
              <a:t>No objection</a:t>
            </a:r>
          </a:p>
          <a:p>
            <a:r>
              <a:rPr lang="en-US" sz="1200" dirty="0"/>
              <a:t>SP6 – PDT-PHY-UHR-LTF</a:t>
            </a:r>
          </a:p>
          <a:p>
            <a:r>
              <a:rPr lang="en-US" sz="1200" dirty="0"/>
              <a:t>Do you agree to add the proposed draft text in 24-2035r1 to the 802.11bn</a:t>
            </a:r>
          </a:p>
          <a:p>
            <a:r>
              <a:rPr lang="en-US" sz="1200" dirty="0"/>
              <a:t>D0.1 document?</a:t>
            </a:r>
          </a:p>
          <a:p>
            <a:r>
              <a:rPr lang="en-US" sz="1200" dirty="0"/>
              <a:t>No objection</a:t>
            </a:r>
          </a:p>
        </p:txBody>
      </p:sp>
      <p:sp>
        <p:nvSpPr>
          <p:cNvPr id="4" name="Slide Number Placeholder 3">
            <a:extLst>
              <a:ext uri="{FF2B5EF4-FFF2-40B4-BE49-F238E27FC236}">
                <a16:creationId xmlns:a16="http://schemas.microsoft.com/office/drawing/2014/main" id="{984136FC-8E98-5C5D-72EC-A1722CD2572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DA529FDD-C998-18BC-1054-7F70398FDAF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6B57028-72E6-F661-1DB8-8325139337F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65666637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818C5-3337-FB0D-E4D1-AED48D2ACC1D}"/>
              </a:ext>
            </a:extLst>
          </p:cNvPr>
          <p:cNvSpPr>
            <a:spLocks noGrp="1"/>
          </p:cNvSpPr>
          <p:nvPr>
            <p:ph type="title"/>
          </p:nvPr>
        </p:nvSpPr>
        <p:spPr/>
        <p:txBody>
          <a:bodyPr/>
          <a:lstStyle/>
          <a:p>
            <a:r>
              <a:rPr lang="en-US" dirty="0"/>
              <a:t>SPs 1785r1</a:t>
            </a:r>
          </a:p>
        </p:txBody>
      </p:sp>
      <p:sp>
        <p:nvSpPr>
          <p:cNvPr id="3" name="Content Placeholder 2">
            <a:extLst>
              <a:ext uri="{FF2B5EF4-FFF2-40B4-BE49-F238E27FC236}">
                <a16:creationId xmlns:a16="http://schemas.microsoft.com/office/drawing/2014/main" id="{73B06A26-B9D0-ECA9-ED49-E6CD88EDD6AE}"/>
              </a:ext>
            </a:extLst>
          </p:cNvPr>
          <p:cNvSpPr>
            <a:spLocks noGrp="1"/>
          </p:cNvSpPr>
          <p:nvPr>
            <p:ph idx="1"/>
          </p:nvPr>
        </p:nvSpPr>
        <p:spPr/>
        <p:txBody>
          <a:bodyPr/>
          <a:lstStyle/>
          <a:p>
            <a:r>
              <a:rPr lang="en-US" sz="1600" dirty="0"/>
              <a:t>SP1 – 1785r1 : Do you support to include the following in the 11bn SFD: the Interference Mitigation feature is only defined with LDPC?</a:t>
            </a:r>
          </a:p>
          <a:p>
            <a:r>
              <a:rPr lang="en-US" sz="1600" dirty="0"/>
              <a:t>No objection</a:t>
            </a:r>
          </a:p>
          <a:p>
            <a:r>
              <a:rPr lang="en-US" sz="1600" dirty="0"/>
              <a:t>SP2 – 1785r1 : Do you support to include the following in the 11bn SFD: the Interference Mitigation feature is not defined for dRUs?</a:t>
            </a:r>
          </a:p>
          <a:p>
            <a:r>
              <a:rPr lang="en-US" sz="1600" dirty="0"/>
              <a:t>Deferred</a:t>
            </a:r>
          </a:p>
          <a:p>
            <a:r>
              <a:rPr lang="en-US" sz="1600" dirty="0"/>
              <a:t>SP3 – 1785r1: Do you support to include the following in the 11bn SFD: for each</a:t>
            </a:r>
          </a:p>
          <a:p>
            <a:r>
              <a:rPr lang="en-US" sz="1600" dirty="0"/>
              <a:t>bandwidth, there is a fixed number of IM pilots (value TBD)?</a:t>
            </a:r>
          </a:p>
          <a:p>
            <a:r>
              <a:rPr lang="en-US" sz="1600" dirty="0"/>
              <a:t>No objection</a:t>
            </a:r>
          </a:p>
          <a:p>
            <a:r>
              <a:rPr lang="en-US" sz="1600" dirty="0"/>
              <a:t>SP4 – 1785r1 : Do you support to include the following in the 11bn SFD: within any transmission that uses IM pilots, they are used in every data OFDM symbol and in the same corresponding subcarriers positions, for a given BW?</a:t>
            </a:r>
          </a:p>
          <a:p>
            <a:r>
              <a:rPr lang="en-US" sz="1600" dirty="0"/>
              <a:t>No objection</a:t>
            </a:r>
          </a:p>
        </p:txBody>
      </p:sp>
      <p:sp>
        <p:nvSpPr>
          <p:cNvPr id="4" name="Slide Number Placeholder 3">
            <a:extLst>
              <a:ext uri="{FF2B5EF4-FFF2-40B4-BE49-F238E27FC236}">
                <a16:creationId xmlns:a16="http://schemas.microsoft.com/office/drawing/2014/main" id="{2A27BD55-3A69-2EDB-134D-C590DD3EA2CC}"/>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201B75E4-AC4B-BF95-B6C8-BDC98BD6850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6E459AC-376C-434B-15E7-428F10271FC5}"/>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94108783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E7769-BCD1-194E-A5C3-E333A1CE2F67}"/>
              </a:ext>
            </a:extLst>
          </p:cNvPr>
          <p:cNvSpPr>
            <a:spLocks noGrp="1"/>
          </p:cNvSpPr>
          <p:nvPr>
            <p:ph type="title"/>
          </p:nvPr>
        </p:nvSpPr>
        <p:spPr/>
        <p:txBody>
          <a:bodyPr/>
          <a:lstStyle/>
          <a:p>
            <a:r>
              <a:rPr lang="en-US" dirty="0"/>
              <a:t>SP 24-0078</a:t>
            </a:r>
          </a:p>
        </p:txBody>
      </p:sp>
      <p:sp>
        <p:nvSpPr>
          <p:cNvPr id="3" name="Content Placeholder 2">
            <a:extLst>
              <a:ext uri="{FF2B5EF4-FFF2-40B4-BE49-F238E27FC236}">
                <a16:creationId xmlns:a16="http://schemas.microsoft.com/office/drawing/2014/main" id="{ADA3AC6E-FB55-FAB2-2379-356C350D108B}"/>
              </a:ext>
            </a:extLst>
          </p:cNvPr>
          <p:cNvSpPr>
            <a:spLocks noGrp="1"/>
          </p:cNvSpPr>
          <p:nvPr>
            <p:ph idx="1"/>
          </p:nvPr>
        </p:nvSpPr>
        <p:spPr/>
        <p:txBody>
          <a:bodyPr/>
          <a:lstStyle/>
          <a:p>
            <a:r>
              <a:rPr lang="en-US" sz="1100" dirty="0"/>
              <a:t>Do you support including the following into the 11bn SFD:</a:t>
            </a:r>
          </a:p>
          <a:p>
            <a:r>
              <a:rPr lang="en-US" sz="1100" dirty="0"/>
              <a:t>11bn defines 5 bit Recommended CSI MCS subfield in the 2nd Special STA Info field of the NDPA targeted for OBSS AP in the UHR </a:t>
            </a:r>
            <a:r>
              <a:rPr lang="en-US" sz="1100" dirty="0" err="1"/>
              <a:t>CoBF</a:t>
            </a:r>
            <a:r>
              <a:rPr lang="en-US" sz="1100" dirty="0"/>
              <a:t> sounding?</a:t>
            </a:r>
          </a:p>
          <a:p>
            <a:r>
              <a:rPr lang="en-US" sz="1100" dirty="0"/>
              <a:t>It is set from B20 to B24 in the 2nd Special STA Info field</a:t>
            </a:r>
          </a:p>
          <a:p>
            <a:r>
              <a:rPr lang="en-US" sz="1100" dirty="0"/>
              <a:t>The 5-bit MCS level includes “No Recommendation” MCS entry in addition to the UHR MCS entries</a:t>
            </a:r>
          </a:p>
          <a:p>
            <a:r>
              <a:rPr lang="en-US" sz="1100" dirty="0"/>
              <a:t>Index 31 indicates “No Recommendation”</a:t>
            </a:r>
          </a:p>
          <a:p>
            <a:r>
              <a:rPr lang="en-US" sz="1100" dirty="0"/>
              <a:t>The Recommended CSI MCS is for the OBSS AP to set the MCS in the BFRP trigger frame sent in the future Cross-BSS sounding / Joint Sounding sequence</a:t>
            </a:r>
          </a:p>
          <a:p>
            <a:r>
              <a:rPr lang="en-US" sz="1100" dirty="0"/>
              <a:t>When there are multiple OBSS STAs to feedback the CSI report, the Recommended CSI MCS can be set to the lowest MCS among all those OBSS STAs</a:t>
            </a:r>
          </a:p>
          <a:p>
            <a:r>
              <a:rPr lang="en-US" sz="1100" dirty="0"/>
              <a:t>No objection</a:t>
            </a:r>
          </a:p>
        </p:txBody>
      </p:sp>
      <p:sp>
        <p:nvSpPr>
          <p:cNvPr id="4" name="Slide Number Placeholder 3">
            <a:extLst>
              <a:ext uri="{FF2B5EF4-FFF2-40B4-BE49-F238E27FC236}">
                <a16:creationId xmlns:a16="http://schemas.microsoft.com/office/drawing/2014/main" id="{FA56E6E6-9569-D822-D2B8-A13A53D4C52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99EDBA5B-E502-5338-214A-00A1AE750AB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1FDA6731-20BB-400D-E7B7-2C6E6CDD7008}"/>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146179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1279D-4FF0-C005-5F46-FDEE869DF338}"/>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CBB12D58-5F26-426E-7243-6714ED9F06C7}"/>
              </a:ext>
            </a:extLst>
          </p:cNvPr>
          <p:cNvSpPr>
            <a:spLocks noGrp="1"/>
          </p:cNvSpPr>
          <p:nvPr>
            <p:ph idx="1"/>
          </p:nvPr>
        </p:nvSpPr>
        <p:spPr/>
        <p:txBody>
          <a:bodyPr/>
          <a:lstStyle/>
          <a:p>
            <a:r>
              <a:rPr lang="en-US" sz="1200" dirty="0"/>
              <a:t>SP1 – 25-0128r0: Do you support adding the following to the 11bn SFD?</a:t>
            </a:r>
          </a:p>
          <a:p>
            <a:r>
              <a:rPr lang="en-US" sz="1200" dirty="0"/>
              <a:t>–In the UHR MU PPDU in 11bn, the PE requirements of UEQM with the constellation order x of the first spatial stream is equal to the PE requirements of EQM with the constellation order x?</a:t>
            </a:r>
          </a:p>
          <a:p>
            <a:r>
              <a:rPr lang="en-US" sz="1200" dirty="0"/>
              <a:t>No objection</a:t>
            </a:r>
          </a:p>
          <a:p>
            <a:r>
              <a:rPr lang="en-US" sz="1200" dirty="0"/>
              <a:t>SP#1, 11-25/0104r0: Do you support to include the following in the 11bn SFD:</a:t>
            </a:r>
          </a:p>
          <a:p>
            <a:r>
              <a:rPr lang="en-US" sz="1200" dirty="0"/>
              <a:t>11bn supports the following modes for co-SR transmission</a:t>
            </a:r>
          </a:p>
          <a:p>
            <a:r>
              <a:rPr lang="en-US" sz="1200" dirty="0"/>
              <a:t>Mode 1: trigger + same L-SIG contents, could be different U-SIG contents.</a:t>
            </a:r>
          </a:p>
          <a:p>
            <a:r>
              <a:rPr lang="en-US" sz="1200" dirty="0"/>
              <a:t>For UHR+EHT, or EHT+UHR or EHT+EHT co-SR transmission.</a:t>
            </a:r>
          </a:p>
          <a:p>
            <a:r>
              <a:rPr lang="en-US" sz="1200" dirty="0"/>
              <a:t>Provided no changes to non-UHR EHT non-AP STAs are needed.</a:t>
            </a:r>
          </a:p>
          <a:p>
            <a:r>
              <a:rPr lang="en-US" sz="1200" dirty="0"/>
              <a:t>Mode 2: Tigger + same L-SIG contents + same U-SIG contents</a:t>
            </a:r>
          </a:p>
          <a:p>
            <a:r>
              <a:rPr lang="en-US" sz="1200" dirty="0"/>
              <a:t>For UHR+UHR co-SR transmission.</a:t>
            </a:r>
          </a:p>
          <a:p>
            <a:r>
              <a:rPr lang="en-US" sz="1200" dirty="0"/>
              <a:t>For all modes, the two PPDUs will start and end at the same time.</a:t>
            </a:r>
          </a:p>
          <a:p>
            <a:r>
              <a:rPr lang="en-US" sz="1200" dirty="0"/>
              <a:t>UHR PPDU for co-SR transmission will be used for either mode 1 or mode 2 when UHR transmission exists.</a:t>
            </a:r>
          </a:p>
          <a:p>
            <a:r>
              <a:rPr lang="en-US" sz="1200" dirty="0"/>
              <a:t>There exists an indication in U-SIG field to indicate the UHR PPDU is a UHR PPDU for co-SR transmission.</a:t>
            </a:r>
          </a:p>
          <a:p>
            <a:r>
              <a:rPr lang="en-US" sz="1200" dirty="0"/>
              <a:t>68 votes, 60% Y, 10% N, 29% A</a:t>
            </a:r>
          </a:p>
        </p:txBody>
      </p:sp>
      <p:sp>
        <p:nvSpPr>
          <p:cNvPr id="4" name="Slide Number Placeholder 3">
            <a:extLst>
              <a:ext uri="{FF2B5EF4-FFF2-40B4-BE49-F238E27FC236}">
                <a16:creationId xmlns:a16="http://schemas.microsoft.com/office/drawing/2014/main" id="{AC6BA709-E960-32EC-1A88-6AB5CA57D88D}"/>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43D39C6-EC2C-E4F2-31F4-B4162ECCBF6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CE4925B-48E3-1F29-5E72-E9B410C3D414}"/>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40031950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 – 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endParaRPr lang="en-GB" sz="1100" dirty="0"/>
          </a:p>
          <a:p>
            <a:pPr>
              <a:buFont typeface="Arial" panose="020B0604020202020204" pitchFamily="34" charset="0"/>
              <a:buChar char="•"/>
            </a:pPr>
            <a:r>
              <a:rPr lang="en-GB" sz="1100" dirty="0"/>
              <a:t>PDTs (45 mins)</a:t>
            </a:r>
          </a:p>
          <a:p>
            <a:pPr lvl="1">
              <a:buFont typeface="Arial" panose="020B0604020202020204" pitchFamily="34" charset="0"/>
              <a:buChar char="•"/>
            </a:pPr>
            <a:r>
              <a:rPr lang="en-GB" sz="1050" b="0" i="0" u="sng" strike="noStrike" kern="1200" dirty="0">
                <a:solidFill>
                  <a:srgbClr val="FFC00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24/2056r0</a:t>
            </a:r>
            <a:r>
              <a:rPr lang="en-GB" sz="1050" dirty="0">
                <a:solidFill>
                  <a:srgbClr val="FFC000"/>
                </a:solidFill>
              </a:rPr>
              <a:t> </a:t>
            </a:r>
            <a:r>
              <a:rPr lang="en-GB" sz="1050" b="0" i="0" u="none" strike="noStrike" kern="1200" dirty="0">
                <a:solidFill>
                  <a:srgbClr val="FFC000"/>
                </a:solidFill>
                <a:effectLst/>
                <a:ea typeface="MS Gothic" panose="020B0609070205080204" pitchFamily="49" charset="-128"/>
              </a:rPr>
              <a:t>PDT-MAC-TWT SP Management</a:t>
            </a:r>
            <a:r>
              <a:rPr lang="en-GB" sz="1050" dirty="0">
                <a:solidFill>
                  <a:srgbClr val="FFC000"/>
                </a:solidFill>
              </a:rPr>
              <a:t> 						</a:t>
            </a:r>
            <a:r>
              <a:rPr lang="en-GB" sz="1050" b="0" i="0" u="none" strike="noStrike" kern="1200" dirty="0">
                <a:solidFill>
                  <a:srgbClr val="FFC000"/>
                </a:solidFill>
                <a:effectLst/>
                <a:ea typeface="MS Gothic" panose="020B0609070205080204" pitchFamily="49" charset="-128"/>
              </a:rPr>
              <a:t>Kumail Haider</a:t>
            </a:r>
            <a:r>
              <a:rPr lang="en-GB" sz="1050" dirty="0">
                <a:solidFill>
                  <a:srgbClr val="FFC000"/>
                </a:solidFill>
              </a:rPr>
              <a:t> 	[SP]</a:t>
            </a:r>
          </a:p>
          <a:p>
            <a:pPr lvl="1">
              <a:buFont typeface="Arial" panose="020B0604020202020204" pitchFamily="34" charset="0"/>
              <a:buChar char="•"/>
            </a:pPr>
            <a:r>
              <a:rPr lang="en-US" sz="105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24/2020r1</a:t>
            </a:r>
            <a:r>
              <a:rPr lang="en-US" sz="1050" dirty="0">
                <a:solidFill>
                  <a:srgbClr val="00B050"/>
                </a:solidFill>
              </a:rPr>
              <a:t> </a:t>
            </a:r>
            <a:r>
              <a:rPr lang="en-US" sz="1050" b="0" i="0" u="none" strike="noStrike" kern="1200" dirty="0">
                <a:solidFill>
                  <a:srgbClr val="00B050"/>
                </a:solidFill>
                <a:effectLst/>
                <a:ea typeface="MS Gothic" panose="020B0609070205080204" pitchFamily="49" charset="-128"/>
              </a:rPr>
              <a:t>PDT for UHR MAC Introduction section</a:t>
            </a:r>
            <a:r>
              <a:rPr lang="en-US" sz="1050" dirty="0">
                <a:solidFill>
                  <a:srgbClr val="00B050"/>
                </a:solidFill>
              </a:rPr>
              <a:t> 						</a:t>
            </a:r>
            <a:r>
              <a:rPr lang="en-US" sz="1050" b="0" i="0" u="none" strike="noStrike" dirty="0">
                <a:solidFill>
                  <a:srgbClr val="00B050"/>
                </a:solidFill>
                <a:effectLst/>
              </a:rPr>
              <a:t>George Cherian</a:t>
            </a:r>
            <a:r>
              <a:rPr lang="en-US" sz="1050" dirty="0">
                <a:solidFill>
                  <a:srgbClr val="00B050"/>
                </a:solidFill>
              </a:rPr>
              <a:t>	[SP]</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24/2068r0</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 MAC UHR MAC Operation Element</a:t>
            </a:r>
            <a:r>
              <a:rPr lang="en-GB" sz="1050" dirty="0">
                <a:solidFill>
                  <a:srgbClr val="00B050"/>
                </a:solidFill>
              </a:rPr>
              <a:t> 					</a:t>
            </a:r>
            <a:r>
              <a:rPr lang="en-GB" sz="1050" b="0" i="0" u="none" strike="noStrike" dirty="0">
                <a:solidFill>
                  <a:srgbClr val="00B050"/>
                </a:solidFill>
                <a:effectLst/>
              </a:rPr>
              <a:t>Ming Gan</a:t>
            </a:r>
            <a:r>
              <a:rPr lang="en-GB" sz="1050" dirty="0">
                <a:solidFill>
                  <a:srgbClr val="00B050"/>
                </a:solidFill>
              </a:rPr>
              <a:t> </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24/2067r0</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 MAC UHR BSS Operation</a:t>
            </a:r>
            <a:r>
              <a:rPr lang="en-GB" sz="1050" dirty="0">
                <a:solidFill>
                  <a:srgbClr val="00B050"/>
                </a:solidFill>
              </a:rPr>
              <a:t> 							</a:t>
            </a:r>
            <a:r>
              <a:rPr lang="en-GB" sz="1050" b="0" i="0" u="none" strike="noStrike" dirty="0">
                <a:solidFill>
                  <a:srgbClr val="00B050"/>
                </a:solidFill>
                <a:effectLst/>
              </a:rPr>
              <a:t>Ming Gan</a:t>
            </a:r>
            <a:r>
              <a:rPr lang="en-GB" sz="1050" dirty="0">
                <a:solidFill>
                  <a:srgbClr val="00B050"/>
                </a:solidFill>
              </a:rPr>
              <a:t> </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24/2066r0</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 MAC Acknolwedgement Procedure</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Ming Gan</a:t>
            </a:r>
            <a:r>
              <a:rPr lang="en-GB" sz="1050" dirty="0">
                <a:solidFill>
                  <a:srgbClr val="00B050"/>
                </a:solidFill>
              </a:rPr>
              <a:t> </a:t>
            </a:r>
          </a:p>
          <a:p>
            <a:pPr lvl="1">
              <a:buFont typeface="Arial" panose="020B0604020202020204" pitchFamily="34" charset="0"/>
              <a:buChar char="•"/>
            </a:pPr>
            <a:r>
              <a:rPr lang="en-GB" sz="1050" b="0" i="0" u="sng" strike="noStrike" dirty="0">
                <a:solidFill>
                  <a:srgbClr val="00B050"/>
                </a:solidFill>
                <a:effectLst/>
                <a:hlinkClick r:id="rId7">
                  <a:extLst>
                    <a:ext uri="{A12FA001-AC4F-418D-AE19-62706E023703}">
                      <ahyp:hlinkClr xmlns:ahyp="http://schemas.microsoft.com/office/drawing/2018/hyperlinkcolor" val="tx"/>
                    </a:ext>
                  </a:extLst>
                </a:hlinkClick>
              </a:rPr>
              <a:t>24/0088r0</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 MAC P2P</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Rubayet Shafin</a:t>
            </a:r>
            <a:r>
              <a:rPr lang="en-GB" sz="1050" dirty="0">
                <a:solidFill>
                  <a:srgbClr val="00B050"/>
                </a:solidFill>
              </a:rPr>
              <a:t> </a:t>
            </a:r>
          </a:p>
          <a:p>
            <a:pPr>
              <a:buFont typeface="Arial" panose="020B0604020202020204" pitchFamily="34" charset="0"/>
              <a:buChar char="•"/>
            </a:pPr>
            <a:r>
              <a:rPr lang="en-GB" sz="1100" dirty="0"/>
              <a:t>Straw Polls – Topic</a:t>
            </a:r>
          </a:p>
          <a:p>
            <a:pPr>
              <a:buFont typeface="Arial" panose="020B0604020202020204" pitchFamily="34" charset="0"/>
              <a:buChar char="•"/>
            </a:pPr>
            <a:r>
              <a:rPr lang="en-GB" sz="1100" dirty="0"/>
              <a:t>Submissions – Regulatory + Low Latency</a:t>
            </a:r>
            <a:endParaRPr lang="en-GB" sz="300" b="1" strike="sngStrike" dirty="0">
              <a:solidFill>
                <a:schemeClr val="bg1">
                  <a:lumMod val="65000"/>
                </a:schemeClr>
              </a:solidFill>
            </a:endParaRPr>
          </a:p>
          <a:p>
            <a:pPr lvl="1">
              <a:buFont typeface="Arial" panose="020B0604020202020204" pitchFamily="34" charset="0"/>
              <a:buChar char="•"/>
            </a:pPr>
            <a:r>
              <a:rPr lang="en-GB" sz="11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24/1545</a:t>
            </a:r>
            <a:r>
              <a:rPr lang="en-US" sz="500" dirty="0">
                <a:solidFill>
                  <a:schemeClr val="bg1">
                    <a:lumMod val="65000"/>
                  </a:schemeClr>
                </a:solidFill>
                <a:effectLst/>
              </a:rPr>
              <a:t> </a:t>
            </a:r>
            <a:r>
              <a:rPr lang="en-GB" sz="11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Providing Granular Transmit PSD Limits</a:t>
            </a:r>
            <a:r>
              <a:rPr lang="en-US" sz="500" dirty="0">
                <a:solidFill>
                  <a:schemeClr val="bg1">
                    <a:lumMod val="65000"/>
                  </a:schemeClr>
                </a:solidFill>
                <a:effectLst/>
              </a:rPr>
              <a:t> 						</a:t>
            </a:r>
            <a:r>
              <a:rPr lang="en-GB" sz="11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Pelin Salem</a:t>
            </a:r>
          </a:p>
          <a:p>
            <a:pPr lvl="1">
              <a:buFont typeface="Arial" panose="020B0604020202020204" pitchFamily="34" charset="0"/>
              <a:buChar char="•"/>
            </a:pPr>
            <a:r>
              <a:rPr lang="en-GB" sz="1100" b="0" i="0" u="sng" strike="noStrike" dirty="0">
                <a:solidFill>
                  <a:schemeClr val="bg1">
                    <a:lumMod val="65000"/>
                  </a:schemeClr>
                </a:solidFill>
                <a:effectLst/>
                <a:hlinkClick r:id="rId9">
                  <a:extLst>
                    <a:ext uri="{A12FA001-AC4F-418D-AE19-62706E023703}">
                      <ahyp:hlinkClr xmlns:ahyp="http://schemas.microsoft.com/office/drawing/2018/hyperlinkcolor" val="tx"/>
                    </a:ext>
                  </a:extLst>
                </a:hlinkClick>
              </a:rPr>
              <a:t>24/1453</a:t>
            </a:r>
            <a:r>
              <a:rPr lang="en-US" sz="1100" dirty="0">
                <a:solidFill>
                  <a:schemeClr val="bg1">
                    <a:lumMod val="65000"/>
                  </a:schemeClr>
                </a:solidFill>
                <a:effectLst/>
              </a:rPr>
              <a:t> </a:t>
            </a:r>
            <a:r>
              <a:rPr lang="en-GB" sz="1100" b="0" i="0" u="none" strike="noStrike" kern="1200" dirty="0">
                <a:solidFill>
                  <a:schemeClr val="bg1">
                    <a:lumMod val="65000"/>
                  </a:schemeClr>
                </a:solidFill>
                <a:effectLst/>
                <a:ea typeface="MS Gothic" panose="020B0609070205080204" pitchFamily="49" charset="-128"/>
              </a:rPr>
              <a:t>Concurrent Messaging</a:t>
            </a:r>
            <a:r>
              <a:rPr lang="en-US" sz="1100" dirty="0">
                <a:solidFill>
                  <a:schemeClr val="bg1">
                    <a:lumMod val="65000"/>
                  </a:schemeClr>
                </a:solidFill>
                <a:effectLst/>
              </a:rPr>
              <a:t> 								</a:t>
            </a:r>
            <a:r>
              <a:rPr lang="en-GB" sz="1100" b="0" i="0" u="none" strike="noStrike" kern="1200" dirty="0">
                <a:solidFill>
                  <a:schemeClr val="bg1">
                    <a:lumMod val="65000"/>
                  </a:schemeClr>
                </a:solidFill>
                <a:effectLst/>
                <a:ea typeface="MS Gothic" panose="020B0609070205080204" pitchFamily="49" charset="-128"/>
              </a:rPr>
              <a:t>Yue Xu</a:t>
            </a:r>
            <a:r>
              <a:rPr lang="en-US" sz="1100" dirty="0">
                <a:solidFill>
                  <a:schemeClr val="bg1">
                    <a:lumMod val="65000"/>
                  </a:schemeClr>
                </a:solidFill>
                <a:effectLst/>
              </a:rPr>
              <a:t> </a:t>
            </a:r>
            <a:endParaRPr lang="en-GB" sz="1100" dirty="0">
              <a:solidFill>
                <a:schemeClr val="bg1">
                  <a:lumMod val="65000"/>
                </a:schemeClr>
              </a:solidFill>
            </a:endParaRPr>
          </a:p>
          <a:p>
            <a:pPr lvl="1">
              <a:buFont typeface="Arial" panose="020B0604020202020204" pitchFamily="34" charset="0"/>
              <a:buChar char="•"/>
            </a:pPr>
            <a:r>
              <a:rPr lang="en-GB" sz="1100" b="0" i="0" u="sng" strike="noStrike" dirty="0">
                <a:solidFill>
                  <a:schemeClr val="bg1">
                    <a:lumMod val="65000"/>
                  </a:schemeClr>
                </a:solidFill>
                <a:effectLst/>
                <a:hlinkClick r:id="rId10">
                  <a:extLst>
                    <a:ext uri="{A12FA001-AC4F-418D-AE19-62706E023703}">
                      <ahyp:hlinkClr xmlns:ahyp="http://schemas.microsoft.com/office/drawing/2018/hyperlinkcolor" val="tx"/>
                    </a:ext>
                  </a:extLst>
                </a:hlinkClick>
              </a:rPr>
              <a:t>24/1692</a:t>
            </a:r>
            <a:r>
              <a:rPr lang="en-US" sz="1100" dirty="0">
                <a:solidFill>
                  <a:schemeClr val="bg1">
                    <a:lumMod val="65000"/>
                  </a:schemeClr>
                </a:solidFill>
                <a:effectLst/>
              </a:rPr>
              <a:t> </a:t>
            </a:r>
            <a:r>
              <a:rPr lang="en-GB" sz="1100" b="0" i="0" u="none" strike="noStrike" kern="1200" dirty="0">
                <a:solidFill>
                  <a:schemeClr val="bg1">
                    <a:lumMod val="65000"/>
                  </a:schemeClr>
                </a:solidFill>
                <a:effectLst/>
                <a:ea typeface="MS Gothic" panose="020B0609070205080204" pitchFamily="49" charset="-128"/>
              </a:rPr>
              <a:t>Usage of Expiration Time for LL Traffic</a:t>
            </a:r>
            <a:r>
              <a:rPr lang="en-US" sz="1100" dirty="0">
                <a:solidFill>
                  <a:schemeClr val="bg1">
                    <a:lumMod val="65000"/>
                  </a:schemeClr>
                </a:solidFill>
                <a:effectLst/>
              </a:rPr>
              <a:t> 						</a:t>
            </a:r>
            <a:r>
              <a:rPr lang="en-GB" sz="1100" b="0" i="0" u="none" strike="noStrike" kern="1200" dirty="0">
                <a:solidFill>
                  <a:schemeClr val="bg1">
                    <a:lumMod val="65000"/>
                  </a:schemeClr>
                </a:solidFill>
                <a:effectLst/>
                <a:ea typeface="MS Gothic" panose="020B0609070205080204" pitchFamily="49" charset="-128"/>
              </a:rPr>
              <a:t>Liangxiao Xin</a:t>
            </a:r>
            <a:r>
              <a:rPr lang="en-US" sz="1100" dirty="0">
                <a:solidFill>
                  <a:schemeClr val="bg1">
                    <a:lumMod val="65000"/>
                  </a:schemeClr>
                </a:solidFill>
                <a:effectLst/>
              </a:rPr>
              <a:t> </a:t>
            </a:r>
            <a:endParaRPr lang="en-GB" sz="1100" dirty="0">
              <a:solidFill>
                <a:schemeClr val="bg1">
                  <a:lumMod val="65000"/>
                </a:schemeClr>
              </a:solidFill>
            </a:endParaRPr>
          </a:p>
          <a:p>
            <a:pPr lvl="1">
              <a:buFont typeface="Arial" panose="020B0604020202020204" pitchFamily="34" charset="0"/>
              <a:buChar char="•"/>
            </a:pPr>
            <a:r>
              <a:rPr lang="en-US" sz="1100" b="0" i="0" u="sng" strike="noStrike" dirty="0">
                <a:solidFill>
                  <a:schemeClr val="bg1">
                    <a:lumMod val="65000"/>
                  </a:schemeClr>
                </a:solidFill>
                <a:effectLst/>
                <a:hlinkClick r:id="rId11">
                  <a:extLst>
                    <a:ext uri="{A12FA001-AC4F-418D-AE19-62706E023703}">
                      <ahyp:hlinkClr xmlns:ahyp="http://schemas.microsoft.com/office/drawing/2018/hyperlinkcolor" val="tx"/>
                    </a:ext>
                  </a:extLst>
                </a:hlinkClick>
              </a:rPr>
              <a:t>24/1870</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On the Scalability and Overhead of Utilizing Polling for Soliciting …</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Behnam </a:t>
            </a:r>
            <a:r>
              <a:rPr lang="en-US" sz="1100" b="0" i="0" u="none" strike="noStrike" kern="1200" dirty="0" err="1">
                <a:solidFill>
                  <a:schemeClr val="bg1">
                    <a:lumMod val="65000"/>
                  </a:schemeClr>
                </a:solidFill>
                <a:effectLst/>
                <a:ea typeface="MS Gothic" panose="020B0609070205080204" pitchFamily="49" charset="-128"/>
              </a:rPr>
              <a:t>Dezfouli</a:t>
            </a:r>
            <a:r>
              <a:rPr lang="en-US" sz="1100" dirty="0">
                <a:solidFill>
                  <a:schemeClr val="bg1">
                    <a:lumMod val="65000"/>
                  </a:schemeClr>
                </a:solidFill>
              </a:rPr>
              <a:t> </a:t>
            </a:r>
          </a:p>
          <a:p>
            <a:pPr lvl="1">
              <a:buFont typeface="Arial" panose="020B0604020202020204" pitchFamily="34" charset="0"/>
              <a:buChar char="•"/>
            </a:pPr>
            <a:r>
              <a:rPr lang="en-US" sz="1100" b="0" i="0" u="sng" strike="noStrike" dirty="0">
                <a:solidFill>
                  <a:schemeClr val="bg1">
                    <a:lumMod val="65000"/>
                  </a:schemeClr>
                </a:solidFill>
                <a:effectLst/>
                <a:hlinkClick r:id="rId12">
                  <a:extLst>
                    <a:ext uri="{A12FA001-AC4F-418D-AE19-62706E023703}">
                      <ahyp:hlinkClr xmlns:ahyp="http://schemas.microsoft.com/office/drawing/2018/hyperlinkcolor" val="tx"/>
                    </a:ext>
                  </a:extLst>
                </a:hlinkClick>
              </a:rPr>
              <a:t>24/1871</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ERD: Enhanced Reverse Direction Protocol to Support TXOP Sharing … 		Behnam </a:t>
            </a:r>
            <a:r>
              <a:rPr lang="en-US" sz="1100" b="0" i="0" u="none" strike="noStrike" kern="1200" dirty="0" err="1">
                <a:solidFill>
                  <a:schemeClr val="bg1">
                    <a:lumMod val="65000"/>
                  </a:schemeClr>
                </a:solidFill>
                <a:effectLst/>
                <a:ea typeface="MS Gothic" panose="020B0609070205080204" pitchFamily="49" charset="-128"/>
              </a:rPr>
              <a:t>Dezfouli</a:t>
            </a:r>
            <a:r>
              <a:rPr lang="en-US" sz="1100" dirty="0">
                <a:solidFill>
                  <a:schemeClr val="bg1">
                    <a:lumMod val="65000"/>
                  </a:schemeClr>
                </a:solidFill>
              </a:rPr>
              <a:t> </a:t>
            </a:r>
          </a:p>
          <a:p>
            <a:pPr lvl="1">
              <a:buFont typeface="Arial" panose="020B0604020202020204" pitchFamily="34" charset="0"/>
              <a:buChar char="•"/>
            </a:pPr>
            <a:r>
              <a:rPr lang="en-GB" sz="11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24/0909</a:t>
            </a:r>
            <a:r>
              <a:rPr lang="en-US" sz="1100" dirty="0">
                <a:solidFill>
                  <a:schemeClr val="bg1">
                    <a:lumMod val="65000"/>
                  </a:schemeClr>
                </a:solidFill>
                <a:effectLst/>
              </a:rPr>
              <a:t> </a:t>
            </a:r>
            <a:r>
              <a:rPr lang="en-GB" sz="11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R-TWT Announcement in Multi-BSS - Follow up</a:t>
            </a:r>
            <a:r>
              <a:rPr lang="en-US" sz="1100" dirty="0">
                <a:solidFill>
                  <a:schemeClr val="bg1">
                    <a:lumMod val="65000"/>
                  </a:schemeClr>
                </a:solidFill>
                <a:effectLst/>
              </a:rPr>
              <a:t> 				</a:t>
            </a:r>
            <a:r>
              <a:rPr lang="en-GB" sz="11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SunHee Baek</a:t>
            </a:r>
            <a:r>
              <a:rPr lang="en-US" sz="1100" dirty="0">
                <a:solidFill>
                  <a:schemeClr val="bg1">
                    <a:lumMod val="65000"/>
                  </a:schemeClr>
                </a:solidFill>
                <a:effectLst/>
              </a:rPr>
              <a:t> </a:t>
            </a:r>
            <a:endParaRPr lang="en-GB" sz="1100" dirty="0">
              <a:solidFill>
                <a:schemeClr val="bg1">
                  <a:lumMod val="65000"/>
                </a:schemeClr>
              </a:solidFill>
            </a:endParaRPr>
          </a:p>
          <a:p>
            <a:pPr>
              <a:buFont typeface="Arial" panose="020B0604020202020204" pitchFamily="34" charset="0"/>
              <a:buChar char="•"/>
            </a:pPr>
            <a:r>
              <a:rPr lang="en-GB" sz="1100" dirty="0"/>
              <a:t>AoB:</a:t>
            </a:r>
          </a:p>
          <a:p>
            <a:pPr lvl="0">
              <a:buFont typeface="Arial" panose="020B0604020202020204" pitchFamily="34" charset="0"/>
              <a:buChar char="•"/>
            </a:pPr>
            <a:r>
              <a:rPr lang="en-GB" sz="11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6565691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SP1 – </a:t>
            </a:r>
            <a:r>
              <a:rPr kumimoji="0" lang="en-US" sz="1400" i="1" u="none" strike="noStrike" kern="0" cap="none" spc="0" normalizeH="0" baseline="0" noProof="0" dirty="0">
                <a:ln>
                  <a:noFill/>
                </a:ln>
                <a:solidFill>
                  <a:srgbClr val="00B050"/>
                </a:solidFill>
                <a:effectLst/>
                <a:uLnTx/>
                <a:uFillTx/>
                <a:latin typeface="Times New Roman"/>
                <a:ea typeface="MS Gothic"/>
                <a:cs typeface="+mn-cs"/>
              </a:rPr>
              <a:t>Sherief Helwa – Coexistence</a:t>
            </a:r>
            <a:r>
              <a:rPr lang="en-US" sz="1400" i="1" dirty="0">
                <a:solidFill>
                  <a:srgbClr val="00B050"/>
                </a:solidFill>
                <a:latin typeface="Times New Roman"/>
                <a:ea typeface="MS Gothic"/>
              </a:rPr>
              <a:t> 				</a:t>
            </a:r>
            <a:r>
              <a:rPr kumimoji="0" lang="en-US" sz="1400" i="1" u="none" strike="noStrike" kern="0" cap="none" spc="0" normalizeH="0" baseline="0" noProof="0" dirty="0">
                <a:ln>
                  <a:noFill/>
                </a:ln>
                <a:solidFill>
                  <a:srgbClr val="00B050"/>
                </a:solidFill>
                <a:effectLst/>
                <a:uLnTx/>
                <a:uFillTx/>
                <a:latin typeface="Times New Roman"/>
                <a:ea typeface="MS Gothic"/>
                <a:cs typeface="+mn-cs"/>
              </a:rPr>
              <a:t>( Result)</a:t>
            </a:r>
          </a:p>
          <a:p>
            <a:r>
              <a:rPr lang="en-US" sz="1200" b="0" dirty="0"/>
              <a:t>Do you agree with the following for UHR-variant Trigger frame:</a:t>
            </a:r>
          </a:p>
          <a:p>
            <a:pPr>
              <a:buFont typeface="Arial" panose="020B0604020202020204" pitchFamily="34" charset="0"/>
              <a:buChar char="•"/>
            </a:pPr>
            <a:r>
              <a:rPr lang="en-US" sz="1200" b="0" dirty="0"/>
              <a:t>Responding PPDU format is non-HT (Dup) PPDU format: reuse entry value 3 in GI and HE/EHT LTF type in UHR-variant common info field</a:t>
            </a:r>
          </a:p>
          <a:p>
            <a:pPr>
              <a:buFont typeface="Arial" panose="020B0604020202020204" pitchFamily="34" charset="0"/>
              <a:buChar char="•"/>
            </a:pPr>
            <a:r>
              <a:rPr lang="en-US" sz="1200" b="0" dirty="0"/>
              <a:t>Other values are used for UHR TB PPDU format</a:t>
            </a:r>
          </a:p>
          <a:p>
            <a:r>
              <a:rPr lang="en-US" sz="1200" b="0" dirty="0"/>
              <a:t>Supporting list: [11-24/1558]</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SP2 – </a:t>
            </a:r>
            <a:r>
              <a:rPr kumimoji="0" lang="en-US" sz="1400" b="1" i="1" u="none" strike="noStrike" kern="0" cap="none" spc="0" normalizeH="0" baseline="0" noProof="0" dirty="0">
                <a:ln>
                  <a:noFill/>
                </a:ln>
                <a:solidFill>
                  <a:srgbClr val="00B050"/>
                </a:solidFill>
                <a:effectLst/>
                <a:uLnTx/>
                <a:uFillTx/>
                <a:latin typeface="Times New Roman"/>
                <a:ea typeface="MS Gothic"/>
                <a:cs typeface="+mn-cs"/>
              </a:rPr>
              <a:t>Sherief Helwa – Coexistence 				( Result)</a:t>
            </a:r>
          </a:p>
          <a:p>
            <a:r>
              <a:rPr lang="en-US" sz="1200" b="0" dirty="0"/>
              <a:t>Do you agree to include the CoEx unavailability information in a new “Special User Info” field with AID12 set to 2008 of the BSRP Trigger frame when used as an ICF to report CoEx unavailability information</a:t>
            </a:r>
          </a:p>
          <a:p>
            <a:pPr>
              <a:buFont typeface="Arial" panose="020B0604020202020204" pitchFamily="34" charset="0"/>
              <a:buChar char="•"/>
            </a:pPr>
            <a:r>
              <a:rPr lang="en-US" sz="1200" b="0" dirty="0"/>
              <a:t>A Feedback Type (name TBD) field (4 bits field – B12 to B15 of the “Special User Info” field) which is set to 0 to indicate that the “Special User Info” field is carrying CoEx unavailability information</a:t>
            </a:r>
          </a:p>
          <a:p>
            <a:r>
              <a:rPr lang="en-US" sz="1200" b="0" dirty="0"/>
              <a:t>CoEx unavailability information includes two parameters: Unavailability Target Start Time and Unavailability Duration (these fields are already defined)</a:t>
            </a:r>
          </a:p>
          <a:p>
            <a:r>
              <a:rPr lang="en-US" sz="1200" b="0" dirty="0"/>
              <a:t>Supporting list: [11-24/1558]</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2041568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BE1D48-A5ED-71A6-E81D-8C3AA21D679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5AF555-33D4-82E6-2793-70E152206EF2}"/>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A933951D-B1A1-BD5A-1BC2-3CA6B4B11908}"/>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SP3 – </a:t>
            </a:r>
            <a:r>
              <a:rPr kumimoji="0" lang="en-US" sz="1400" b="1" i="1" u="none" strike="noStrike" kern="0" cap="none" spc="0" normalizeH="0" baseline="0" noProof="0" dirty="0">
                <a:ln>
                  <a:noFill/>
                </a:ln>
                <a:solidFill>
                  <a:srgbClr val="00B050"/>
                </a:solidFill>
                <a:effectLst/>
                <a:uLnTx/>
                <a:uFillTx/>
                <a:latin typeface="Times New Roman"/>
                <a:ea typeface="MS Gothic"/>
                <a:cs typeface="+mn-cs"/>
              </a:rPr>
              <a:t>Sherief Helwa – Coexistence 				( Result)</a:t>
            </a:r>
          </a:p>
          <a:p>
            <a:r>
              <a:rPr lang="en-US" sz="1200" b="0" dirty="0"/>
              <a:t>Do you support to define a special Feedback Per AID TID Info field (name TBD) that carries control feedback in the M-BA frame?</a:t>
            </a:r>
          </a:p>
          <a:p>
            <a:pPr>
              <a:buFont typeface="Arial" panose="020B0604020202020204" pitchFamily="34" charset="0"/>
              <a:buChar char="•"/>
            </a:pPr>
            <a:r>
              <a:rPr lang="en-US" sz="1200" b="0" dirty="0"/>
              <a:t>The control feedback (i.e. unavailability indication) is carried instead of the BlockAck Bitmap in that Feedback Per AID TID Info field</a:t>
            </a:r>
          </a:p>
          <a:p>
            <a:pPr>
              <a:buFont typeface="Arial" panose="020B0604020202020204" pitchFamily="34" charset="0"/>
              <a:buChar char="•"/>
            </a:pPr>
            <a:r>
              <a:rPr lang="en-US" sz="1200" b="0" dirty="0"/>
              <a:t>The Ack Type subfield of the Per AID TID Info field is set to 0 and the TID subfield of the Per AID TID Info field is set to the value 13</a:t>
            </a:r>
          </a:p>
          <a:p>
            <a:pPr>
              <a:buFont typeface="Arial" panose="020B0604020202020204" pitchFamily="34" charset="0"/>
              <a:buChar char="•"/>
            </a:pPr>
            <a:r>
              <a:rPr lang="en-US" sz="1200" b="0" dirty="0"/>
              <a:t>The AID11 subfield of this Per AID TID Info field is set to 2008 value if the control feedback is addressed to all STAs or to the AID11 that identifies the intended recipient STA</a:t>
            </a:r>
          </a:p>
          <a:p>
            <a:pPr>
              <a:buFont typeface="Arial" panose="020B0604020202020204" pitchFamily="34" charset="0"/>
              <a:buChar char="•"/>
            </a:pPr>
            <a:r>
              <a:rPr lang="en-US" sz="1200" b="0" dirty="0"/>
              <a:t>The Starting Sequence Number field of this Per AID TID Info field is reserved</a:t>
            </a:r>
          </a:p>
          <a:p>
            <a:r>
              <a:rPr lang="en-US" sz="1200" b="0" dirty="0"/>
              <a:t>Supporting list: [11-24/543, 11-24/1558]</a:t>
            </a:r>
          </a:p>
        </p:txBody>
      </p:sp>
      <p:sp>
        <p:nvSpPr>
          <p:cNvPr id="4" name="Slide Number Placeholder 3">
            <a:extLst>
              <a:ext uri="{FF2B5EF4-FFF2-40B4-BE49-F238E27FC236}">
                <a16:creationId xmlns:a16="http://schemas.microsoft.com/office/drawing/2014/main" id="{54FC5DB8-47B2-CDD8-4868-04013E15514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A74290A7-922F-50FB-0018-513F7DE9E55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2F8B689-4558-3035-C2BB-7ACFD99FC6F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8710892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FD23F7-1715-99BE-694E-E6AA62A86C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B924E2-EFFA-F60A-8846-D905FE49C60C}"/>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28F32486-769B-5CDE-83D8-AF19409CE796}"/>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srgbClr val="FFC000"/>
                </a:solidFill>
                <a:effectLst/>
                <a:uLnTx/>
                <a:uFillTx/>
                <a:latin typeface="Times New Roman"/>
                <a:ea typeface="MS Gothic" panose="020B0609070205080204" pitchFamily="49" charset="-128"/>
                <a:cs typeface="+mn-cs"/>
              </a:rPr>
              <a:t>SP4 – </a:t>
            </a:r>
            <a:r>
              <a:rPr kumimoji="0" lang="en-US" sz="1400" b="1" i="1" u="none" strike="noStrike" kern="0" cap="none" spc="0" normalizeH="0" baseline="0" noProof="0" dirty="0">
                <a:ln>
                  <a:noFill/>
                </a:ln>
                <a:solidFill>
                  <a:srgbClr val="FFC000"/>
                </a:solidFill>
                <a:effectLst/>
                <a:uLnTx/>
                <a:uFillTx/>
                <a:latin typeface="Times New Roman"/>
                <a:ea typeface="MS Gothic"/>
                <a:cs typeface="+mn-cs"/>
              </a:rPr>
              <a:t>Sherief Helwa, </a:t>
            </a:r>
            <a:r>
              <a:rPr kumimoji="0" lang="en-US" sz="1400" b="1" i="1" u="none" strike="noStrike" kern="0" cap="none" spc="0" normalizeH="0" baseline="0" noProof="0" dirty="0" err="1">
                <a:ln>
                  <a:noFill/>
                </a:ln>
                <a:solidFill>
                  <a:srgbClr val="FFC000"/>
                </a:solidFill>
                <a:effectLst/>
                <a:uLnTx/>
                <a:uFillTx/>
                <a:latin typeface="Times New Roman"/>
                <a:ea typeface="MS Gothic"/>
                <a:cs typeface="+mn-cs"/>
              </a:rPr>
              <a:t>Liwe</a:t>
            </a:r>
            <a:r>
              <a:rPr lang="en-US" sz="1400" i="1" dirty="0">
                <a:solidFill>
                  <a:srgbClr val="FFC000"/>
                </a:solidFill>
                <a:latin typeface="Times New Roman"/>
                <a:ea typeface="MS Gothic"/>
              </a:rPr>
              <a:t>n Chu</a:t>
            </a:r>
            <a:r>
              <a:rPr kumimoji="0" lang="en-US" sz="1400" b="1" i="1" u="none" strike="noStrike" kern="0" cap="none" spc="0" normalizeH="0" baseline="0" noProof="0" dirty="0">
                <a:ln>
                  <a:noFill/>
                </a:ln>
                <a:solidFill>
                  <a:srgbClr val="FFC000"/>
                </a:solidFill>
                <a:effectLst/>
                <a:uLnTx/>
                <a:uFillTx/>
                <a:latin typeface="Times New Roman"/>
                <a:ea typeface="MS Gothic"/>
                <a:cs typeface="+mn-cs"/>
              </a:rPr>
              <a:t> – ICF/ICR 				( Result)</a:t>
            </a:r>
            <a:endParaRPr lang="en-US" sz="1400" i="1" dirty="0">
              <a:solidFill>
                <a:srgbClr val="FFC000"/>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Do you agree with the following:</a:t>
            </a:r>
          </a:p>
          <a:p>
            <a:pPr marL="914400" algn="l"/>
            <a:r>
              <a:rPr lang="en-US" sz="1100" b="0" i="0" dirty="0">
                <a:solidFill>
                  <a:srgbClr val="222222"/>
                </a:solidFill>
                <a:effectLst/>
                <a:latin typeface="Arial" panose="020B0604020202020204" pitchFamily="34" charset="0"/>
              </a:rPr>
              <a:t>Green: allowed</a:t>
            </a:r>
          </a:p>
          <a:p>
            <a:pPr marL="914400" algn="l"/>
            <a:r>
              <a:rPr lang="en-US" sz="1100" b="0" i="0" dirty="0">
                <a:solidFill>
                  <a:srgbClr val="222222"/>
                </a:solidFill>
                <a:effectLst/>
                <a:latin typeface="Arial" panose="020B0604020202020204" pitchFamily="34" charset="0"/>
              </a:rPr>
              <a:t>Orange: disallowed</a:t>
            </a: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r>
              <a:rPr lang="en-US" sz="1100" b="0" i="0" dirty="0">
                <a:solidFill>
                  <a:srgbClr val="222222"/>
                </a:solidFill>
                <a:effectLst/>
                <a:latin typeface="Arial" panose="020B0604020202020204" pitchFamily="34" charset="0"/>
              </a:rPr>
              <a:t>Supporting list: [24/1558, 24/1221, 24/1225, 24/1564, 24/1563]</a:t>
            </a:r>
          </a:p>
          <a:p>
            <a:pPr marL="914400" algn="l"/>
            <a:endParaRPr lang="en-US" sz="1100" b="0" i="0" dirty="0">
              <a:solidFill>
                <a:srgbClr val="222222"/>
              </a:solidFill>
              <a:effectLst/>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400" b="1" i="1" u="none" strike="noStrike" kern="0" cap="none" spc="0" normalizeH="0" baseline="0" noProof="0" dirty="0">
              <a:ln>
                <a:noFill/>
              </a:ln>
              <a:solidFill>
                <a:prstClr val="black"/>
              </a:solidFill>
              <a:effectLst/>
              <a:uLnTx/>
              <a:uFillTx/>
              <a:latin typeface="Times New Roman"/>
              <a:ea typeface="MS Gothic"/>
              <a:cs typeface="+mn-cs"/>
            </a:endParaRPr>
          </a:p>
        </p:txBody>
      </p:sp>
      <p:sp>
        <p:nvSpPr>
          <p:cNvPr id="4" name="Slide Number Placeholder 3">
            <a:extLst>
              <a:ext uri="{FF2B5EF4-FFF2-40B4-BE49-F238E27FC236}">
                <a16:creationId xmlns:a16="http://schemas.microsoft.com/office/drawing/2014/main" id="{3BD3F792-6038-54DA-F8E5-5BDF7A34FCC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51E169FF-CF73-5ADD-C77D-DEABA16B9D7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AEDB5C7-C06C-C638-DF3C-098BE3DE8F6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
        <p:nvSpPr>
          <p:cNvPr id="13" name="Rectangle 3">
            <a:extLst>
              <a:ext uri="{FF2B5EF4-FFF2-40B4-BE49-F238E27FC236}">
                <a16:creationId xmlns:a16="http://schemas.microsoft.com/office/drawing/2014/main" id="{CABE6E47-73B7-39E8-0A0F-1D93D8287F3A}"/>
              </a:ext>
            </a:extLst>
          </p:cNvPr>
          <p:cNvSpPr>
            <a:spLocks noChangeArrowheads="1"/>
          </p:cNvSpPr>
          <p:nvPr/>
        </p:nvSpPr>
        <p:spPr bwMode="auto">
          <a:xfrm>
            <a:off x="152400" y="3059668"/>
            <a:ext cx="275281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222222"/>
                </a:solidFill>
                <a:effectLst/>
                <a:latin typeface="Arial" panose="020B0604020202020204" pitchFamily="34" charset="0"/>
                <a:cs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3" name="Table 2">
            <a:extLst>
              <a:ext uri="{FF2B5EF4-FFF2-40B4-BE49-F238E27FC236}">
                <a16:creationId xmlns:a16="http://schemas.microsoft.com/office/drawing/2014/main" id="{A6F098EA-165F-3E12-BE34-9D90E4F4E1A2}"/>
              </a:ext>
            </a:extLst>
          </p:cNvPr>
          <p:cNvGraphicFramePr>
            <a:graphicFrameLocks noGrp="1"/>
          </p:cNvGraphicFramePr>
          <p:nvPr>
            <p:extLst>
              <p:ext uri="{D42A27DB-BD31-4B8C-83A1-F6EECF244321}">
                <p14:modId xmlns:p14="http://schemas.microsoft.com/office/powerpoint/2010/main" val="1947417013"/>
              </p:ext>
            </p:extLst>
          </p:nvPr>
        </p:nvGraphicFramePr>
        <p:xfrm>
          <a:off x="990600" y="3050703"/>
          <a:ext cx="5361432" cy="2779056"/>
        </p:xfrm>
        <a:graphic>
          <a:graphicData uri="http://schemas.openxmlformats.org/drawingml/2006/table">
            <a:tbl>
              <a:tblPr/>
              <a:tblGrid>
                <a:gridCol w="462541">
                  <a:extLst>
                    <a:ext uri="{9D8B030D-6E8A-4147-A177-3AD203B41FA5}">
                      <a16:colId xmlns:a16="http://schemas.microsoft.com/office/drawing/2014/main" val="2074293292"/>
                    </a:ext>
                  </a:extLst>
                </a:gridCol>
                <a:gridCol w="552479">
                  <a:extLst>
                    <a:ext uri="{9D8B030D-6E8A-4147-A177-3AD203B41FA5}">
                      <a16:colId xmlns:a16="http://schemas.microsoft.com/office/drawing/2014/main" val="735123252"/>
                    </a:ext>
                  </a:extLst>
                </a:gridCol>
                <a:gridCol w="632016">
                  <a:extLst>
                    <a:ext uri="{9D8B030D-6E8A-4147-A177-3AD203B41FA5}">
                      <a16:colId xmlns:a16="http://schemas.microsoft.com/office/drawing/2014/main" val="2801226545"/>
                    </a:ext>
                  </a:extLst>
                </a:gridCol>
                <a:gridCol w="607543">
                  <a:extLst>
                    <a:ext uri="{9D8B030D-6E8A-4147-A177-3AD203B41FA5}">
                      <a16:colId xmlns:a16="http://schemas.microsoft.com/office/drawing/2014/main" val="2967236998"/>
                    </a:ext>
                  </a:extLst>
                </a:gridCol>
                <a:gridCol w="550643">
                  <a:extLst>
                    <a:ext uri="{9D8B030D-6E8A-4147-A177-3AD203B41FA5}">
                      <a16:colId xmlns:a16="http://schemas.microsoft.com/office/drawing/2014/main" val="2980036029"/>
                    </a:ext>
                  </a:extLst>
                </a:gridCol>
                <a:gridCol w="825965">
                  <a:extLst>
                    <a:ext uri="{9D8B030D-6E8A-4147-A177-3AD203B41FA5}">
                      <a16:colId xmlns:a16="http://schemas.microsoft.com/office/drawing/2014/main" val="3035754669"/>
                    </a:ext>
                  </a:extLst>
                </a:gridCol>
                <a:gridCol w="879195">
                  <a:extLst>
                    <a:ext uri="{9D8B030D-6E8A-4147-A177-3AD203B41FA5}">
                      <a16:colId xmlns:a16="http://schemas.microsoft.com/office/drawing/2014/main" val="1396869116"/>
                    </a:ext>
                  </a:extLst>
                </a:gridCol>
                <a:gridCol w="851050">
                  <a:extLst>
                    <a:ext uri="{9D8B030D-6E8A-4147-A177-3AD203B41FA5}">
                      <a16:colId xmlns:a16="http://schemas.microsoft.com/office/drawing/2014/main" val="4146363156"/>
                    </a:ext>
                  </a:extLst>
                </a:gridCol>
              </a:tblGrid>
              <a:tr h="204774">
                <a:tc gridSpan="7">
                  <a:txBody>
                    <a:bodyPr/>
                    <a:lstStyle/>
                    <a:p>
                      <a:br>
                        <a:rPr lang="en-US" sz="700" b="1" dirty="0">
                          <a:solidFill>
                            <a:srgbClr val="000000"/>
                          </a:solidFill>
                          <a:effectLst/>
                        </a:rPr>
                      </a:br>
                      <a:r>
                        <a:rPr lang="en-US" sz="700" b="1" dirty="0">
                          <a:solidFill>
                            <a:srgbClr val="000000"/>
                          </a:solidFill>
                          <a:effectLst/>
                        </a:rPr>
                        <a:t>Allowed ICF to be transmitted by a non-AP STA?</a:t>
                      </a:r>
                      <a:endParaRPr lang="en-US" sz="700" dirty="0">
                        <a:effectLst/>
                      </a:endParaRPr>
                    </a:p>
                  </a:txBody>
                  <a:tcPr marL="26952" marR="26952" marT="3743" marB="3743">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endParaRPr lang="en-US" sz="700"/>
                    </a:p>
                  </a:txBody>
                  <a:tcPr marL="35936" marR="35936" marT="17968" marB="17968">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871749519"/>
                  </a:ext>
                </a:extLst>
              </a:tr>
              <a:tr h="95156">
                <a:tc>
                  <a:txBody>
                    <a:bodyPr/>
                    <a:lstStyle/>
                    <a:p>
                      <a:r>
                        <a:rPr lang="en-US" sz="700" b="1">
                          <a:effectLst/>
                        </a:rPr>
                        <a:t> </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eMLSR</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AP DPS</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DUO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dirty="0">
                          <a:effectLst/>
                        </a:rPr>
                        <a:t>NPCA</a:t>
                      </a:r>
                      <a:endParaRPr lang="en-US" sz="700" dirty="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Unsolicited Coex</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C-TDMA (ICF)</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Co-BF/Co-SR</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13253051"/>
                  </a:ext>
                </a:extLst>
              </a:tr>
              <a:tr h="138060">
                <a:tc>
                  <a:txBody>
                    <a:bodyPr/>
                    <a:lstStyle/>
                    <a:p>
                      <a:r>
                        <a:rPr lang="en-US" sz="700" b="1">
                          <a:effectLst/>
                        </a:rPr>
                        <a:t>RTS</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5">
                  <a:txBody>
                    <a:bodyPr/>
                    <a:lstStyle/>
                    <a:p>
                      <a:r>
                        <a:rPr lang="en-US" sz="700" b="1">
                          <a:effectLst/>
                        </a:rPr>
                        <a:t>N/A</a:t>
                      </a:r>
                      <a:endParaRPr lang="en-US" sz="700">
                        <a:effectLst/>
                      </a:endParaRPr>
                    </a:p>
                    <a:p>
                      <a:r>
                        <a:rPr lang="en-US" sz="700" b="1">
                          <a:effectLst/>
                        </a:rPr>
                        <a:t> </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solidFill>
                            <a:srgbClr val="000000"/>
                          </a:solidFill>
                          <a:effectLst/>
                        </a:rPr>
                        <a:t>Yes</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rowSpan="5">
                  <a:txBody>
                    <a:bodyPr/>
                    <a:lstStyle/>
                    <a:p>
                      <a:r>
                        <a:rPr lang="en-US" sz="700" b="1">
                          <a:effectLst/>
                        </a:rPr>
                        <a:t> </a:t>
                      </a:r>
                      <a:endParaRPr lang="en-US" sz="700">
                        <a:effectLst/>
                      </a:endParaRPr>
                    </a:p>
                    <a:p>
                      <a:r>
                        <a:rPr lang="en-US" sz="700" b="1">
                          <a:effectLst/>
                        </a:rPr>
                        <a:t>N/A*</a:t>
                      </a:r>
                      <a:endParaRPr lang="en-US" sz="700">
                        <a:effectLst/>
                      </a:endParaRPr>
                    </a:p>
                    <a:p>
                      <a:r>
                        <a:rPr lang="en-US" sz="700" b="1">
                          <a:effectLst/>
                        </a:rPr>
                        <a:t> </a:t>
                      </a:r>
                      <a:endParaRPr lang="en-US" sz="700">
                        <a:effectLst/>
                      </a:endParaRPr>
                    </a:p>
                    <a:p>
                      <a:r>
                        <a:rPr lang="en-US" sz="700" b="1">
                          <a:effectLst/>
                        </a:rPr>
                        <a:t> </a:t>
                      </a:r>
                      <a:endParaRPr lang="en-US" sz="700">
                        <a:effectLst/>
                      </a:endParaRPr>
                    </a:p>
                    <a:p>
                      <a:r>
                        <a:rPr lang="en-US" sz="700" b="1">
                          <a:effectLst/>
                        </a:rPr>
                        <a:t> </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solidFill>
                            <a:srgbClr val="000000"/>
                          </a:solidFill>
                          <a:effectLst/>
                        </a:rPr>
                        <a:t>No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700" b="1">
                          <a:solidFill>
                            <a:srgbClr val="000000"/>
                          </a:solidFill>
                          <a:effectLst/>
                        </a:rPr>
                        <a:t>No</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5" gridSpan="2">
                  <a:txBody>
                    <a:bodyPr/>
                    <a:lstStyle/>
                    <a:p>
                      <a:r>
                        <a:rPr lang="en-US" sz="700" b="1">
                          <a:effectLst/>
                        </a:rPr>
                        <a:t>N/A</a:t>
                      </a:r>
                      <a:endParaRPr lang="en-US" sz="700">
                        <a:effectLst/>
                      </a:endParaRPr>
                    </a:p>
                    <a:p>
                      <a:r>
                        <a:rPr lang="en-US" sz="700" b="1">
                          <a:effectLst/>
                        </a:rPr>
                        <a:t> </a:t>
                      </a:r>
                      <a:endParaRPr lang="en-US" sz="700">
                        <a:effectLst/>
                      </a:endParaRPr>
                    </a:p>
                    <a:p>
                      <a:r>
                        <a:rPr lang="en-US" sz="700" b="1">
                          <a:effectLst/>
                        </a:rPr>
                        <a:t> </a:t>
                      </a:r>
                      <a:endParaRPr lang="en-US" sz="700">
                        <a:effectLst/>
                      </a:endParaRPr>
                    </a:p>
                    <a:p>
                      <a:r>
                        <a:rPr lang="en-US" sz="700" b="1">
                          <a:effectLst/>
                        </a:rPr>
                        <a:t> </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5" hMerge="1">
                  <a:txBody>
                    <a:bodyPr/>
                    <a:lstStyle/>
                    <a:p>
                      <a:endParaRPr lang="en-US"/>
                    </a:p>
                  </a:txBody>
                  <a:tcPr/>
                </a:tc>
                <a:extLst>
                  <a:ext uri="{0D108BD9-81ED-4DB2-BD59-A6C34878D82A}">
                    <a16:rowId xmlns:a16="http://schemas.microsoft.com/office/drawing/2014/main" val="4012639857"/>
                  </a:ext>
                </a:extLst>
              </a:tr>
              <a:tr h="150688">
                <a:tc rowSpan="2">
                  <a:txBody>
                    <a:bodyPr/>
                    <a:lstStyle/>
                    <a:p>
                      <a:r>
                        <a:rPr lang="en-US" sz="700" b="1">
                          <a:effectLst/>
                        </a:rPr>
                        <a:t>MU RTS</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a:txBody>
                    <a:bodyPr/>
                    <a:lstStyle/>
                    <a:p>
                      <a:r>
                        <a:rPr lang="en-US" sz="700" b="1">
                          <a:solidFill>
                            <a:srgbClr val="000000"/>
                          </a:solidFill>
                          <a:effectLst/>
                        </a:rPr>
                        <a:t>No</a:t>
                      </a:r>
                      <a:endParaRPr lang="en-US" sz="700">
                        <a:effectLst/>
                      </a:endParaRPr>
                    </a:p>
                  </a:txBody>
                  <a:tcPr marL="26952" marR="26952" marT="3743" marB="3743" anchor="b">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a:txBody>
                    <a:bodyPr/>
                    <a:lstStyle/>
                    <a:p>
                      <a:r>
                        <a:rPr lang="en-US" sz="700" b="1">
                          <a:solidFill>
                            <a:srgbClr val="000000"/>
                          </a:solidFill>
                          <a:effectLst/>
                        </a:rPr>
                        <a:t>No</a:t>
                      </a:r>
                      <a:endParaRPr lang="en-US" sz="700">
                        <a:effectLst/>
                      </a:endParaRPr>
                    </a:p>
                  </a:txBody>
                  <a:tcPr marL="26952" marR="26952" marT="3743" marB="3743" anchor="b">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700" b="1" dirty="0">
                          <a:solidFill>
                            <a:srgbClr val="000000"/>
                          </a:solidFill>
                          <a:effectLst/>
                        </a:rPr>
                        <a:t>No</a:t>
                      </a:r>
                      <a:endParaRPr lang="en-US" sz="700" dirty="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vMerge="1">
                  <a:txBody>
                    <a:bodyPr/>
                    <a:lstStyle/>
                    <a:p>
                      <a:endParaRPr lang="en-US"/>
                    </a:p>
                  </a:txBody>
                  <a:tcPr/>
                </a:tc>
                <a:extLst>
                  <a:ext uri="{0D108BD9-81ED-4DB2-BD59-A6C34878D82A}">
                    <a16:rowId xmlns:a16="http://schemas.microsoft.com/office/drawing/2014/main" val="4139642071"/>
                  </a:ext>
                </a:extLst>
              </a:tr>
              <a:tr h="120800">
                <a:tc vMerge="1">
                  <a:txBody>
                    <a:bodyPr/>
                    <a:lstStyle/>
                    <a:p>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rowSpan="2">
                  <a:txBody>
                    <a:bodyPr/>
                    <a:lstStyle/>
                    <a:p>
                      <a:r>
                        <a:rPr lang="en-US" sz="700" b="1" dirty="0">
                          <a:solidFill>
                            <a:srgbClr val="000000"/>
                          </a:solidFill>
                          <a:effectLst/>
                        </a:rPr>
                        <a:t>No</a:t>
                      </a:r>
                      <a:endParaRPr lang="en-US" sz="700" dirty="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rowSpan="2">
                  <a:txBody>
                    <a:bodyPr/>
                    <a:lstStyle/>
                    <a:p>
                      <a:r>
                        <a:rPr lang="en-US" sz="700" b="1">
                          <a:solidFill>
                            <a:srgbClr val="000000"/>
                          </a:solidFill>
                          <a:effectLst/>
                        </a:rPr>
                        <a:t>No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2">
                  <a:txBody>
                    <a:bodyPr/>
                    <a:lstStyle/>
                    <a:p>
                      <a:r>
                        <a:rPr lang="en-US" sz="700" b="1" dirty="0">
                          <a:solidFill>
                            <a:srgbClr val="000000"/>
                          </a:solidFill>
                          <a:effectLst/>
                        </a:rPr>
                        <a:t>No</a:t>
                      </a:r>
                      <a:endParaRPr lang="en-US" sz="700" dirty="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664650668"/>
                  </a:ext>
                </a:extLst>
              </a:tr>
              <a:tr h="338202">
                <a:tc>
                  <a:txBody>
                    <a:bodyPr/>
                    <a:lstStyle/>
                    <a:p>
                      <a:r>
                        <a:rPr lang="en-US" sz="700" b="1">
                          <a:effectLst/>
                        </a:rPr>
                        <a:t>BSRP Trigger</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vMerge="1">
                  <a:txBody>
                    <a:bodyPr/>
                    <a:lstStyle/>
                    <a:p>
                      <a:r>
                        <a:rPr lang="en-US" sz="700" b="1">
                          <a:solidFill>
                            <a:srgbClr val="000000"/>
                          </a:solidFill>
                          <a:effectLst/>
                        </a:rPr>
                        <a:t>No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vMerge="1">
                  <a:txBody>
                    <a:bodyPr/>
                    <a:lstStyle/>
                    <a:p>
                      <a:r>
                        <a:rPr lang="en-US" sz="700" b="1">
                          <a:solidFill>
                            <a:srgbClr val="000000"/>
                          </a:solidFill>
                          <a:effectLst/>
                        </a:rPr>
                        <a:t>No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r>
                        <a:rPr lang="en-US" sz="700" b="1">
                          <a:solidFill>
                            <a:srgbClr val="000000"/>
                          </a:solidFill>
                          <a:effectLst/>
                        </a:rPr>
                        <a:t>No</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293585821"/>
                  </a:ext>
                </a:extLst>
              </a:tr>
              <a:tr h="271488">
                <a:tc>
                  <a:txBody>
                    <a:bodyPr/>
                    <a:lstStyle/>
                    <a:p>
                      <a:r>
                        <a:rPr lang="en-US" sz="700" b="1">
                          <a:effectLst/>
                        </a:rPr>
                        <a:t>BSRP GI3</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700" b="1">
                          <a:solidFill>
                            <a:srgbClr val="000000"/>
                          </a:solidFill>
                          <a:effectLst/>
                        </a:rPr>
                        <a:t>Yes</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tc>
                  <a:txBody>
                    <a:bodyPr/>
                    <a:lstStyle/>
                    <a:p>
                      <a:r>
                        <a:rPr lang="en-US" sz="700" b="1">
                          <a:solidFill>
                            <a:srgbClr val="000000"/>
                          </a:solidFill>
                          <a:effectLst/>
                        </a:rPr>
                        <a:t>Yes</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700" b="1">
                          <a:solidFill>
                            <a:srgbClr val="000000"/>
                          </a:solidFill>
                          <a:effectLst/>
                        </a:rPr>
                        <a:t>Yes</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86298263"/>
                  </a:ext>
                </a:extLst>
              </a:tr>
              <a:tr h="1116529">
                <a:tc>
                  <a:txBody>
                    <a:bodyPr/>
                    <a:lstStyle/>
                    <a:p>
                      <a:r>
                        <a:rPr lang="en-US" sz="700" b="1">
                          <a:effectLst/>
                        </a:rPr>
                        <a:t> </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7">
                  <a:txBody>
                    <a:bodyPr/>
                    <a:lstStyle/>
                    <a:p>
                      <a:r>
                        <a:rPr lang="en-US" sz="900" b="1" dirty="0">
                          <a:effectLst/>
                        </a:rPr>
                        <a:t>RTS solicits CTS frame; BSRP GI3 Trigger frame solicits an M-BA that is contained in a non-HT (dup) PPDU.</a:t>
                      </a:r>
                      <a:endParaRPr lang="en-US" sz="900" dirty="0">
                        <a:effectLst/>
                      </a:endParaRPr>
                    </a:p>
                    <a:p>
                      <a:r>
                        <a:rPr lang="en-US" sz="900" b="1" dirty="0">
                          <a:effectLst/>
                        </a:rPr>
                        <a:t>C-TDMA, C-BF, CSR transmission is to other APs. No expectations for non-AP STAs, unless due to other functionalities already enabled/supported by non-AP STA.</a:t>
                      </a:r>
                      <a:endParaRPr lang="en-US" sz="900" dirty="0">
                        <a:effectLst/>
                      </a:endParaRPr>
                    </a:p>
                    <a:p>
                      <a:r>
                        <a:rPr lang="en-US" sz="900" b="1" dirty="0">
                          <a:effectLst/>
                        </a:rPr>
                        <a:t>* Here N/A means that the Coex Mode (DUO) cannot be enabled by an AP, and as such the AP cannot send an M-BA that contains unavailability feedback in response to ICFs (BSRP GI3 to be more specific) sent by the STA.</a:t>
                      </a:r>
                      <a:endParaRPr lang="en-US" sz="900" dirty="0">
                        <a:effectLst/>
                      </a:endParaRPr>
                    </a:p>
                    <a:p>
                      <a:r>
                        <a:rPr lang="en-US" sz="900" b="1" dirty="0">
                          <a:effectLst/>
                        </a:rPr>
                        <a:t>Acronyms:</a:t>
                      </a:r>
                      <a:endParaRPr lang="en-US" sz="900" dirty="0">
                        <a:effectLst/>
                      </a:endParaRPr>
                    </a:p>
                    <a:p>
                      <a:pPr marL="0" marR="0">
                        <a:buFont typeface="Arial" panose="020B0604020202020204" pitchFamily="34" charset="0"/>
                        <a:buChar char="•"/>
                      </a:pPr>
                      <a:r>
                        <a:rPr lang="en-US" sz="700" b="1" dirty="0">
                          <a:effectLst/>
                          <a:latin typeface="Aptos" panose="020B0004020202020204" pitchFamily="34" charset="0"/>
                        </a:rPr>
                        <a:t>DPS: Dynamic Power Save, DUO: Dynamic Unavailability Operation, Unsolicited CoEx: Reporting unavailability in ICF</a:t>
                      </a:r>
                      <a:endParaRPr lang="en-US" sz="700" dirty="0">
                        <a:effectLst/>
                        <a:latin typeface="Aptos" panose="020B0004020202020204" pitchFamily="34" charset="0"/>
                      </a:endParaRPr>
                    </a:p>
                    <a:p>
                      <a:pPr marL="0" marR="0">
                        <a:buFont typeface="Arial" panose="020B0604020202020204" pitchFamily="34" charset="0"/>
                        <a:buChar char="•"/>
                      </a:pPr>
                      <a:r>
                        <a:rPr lang="en-US" sz="700" b="1" dirty="0">
                          <a:effectLst/>
                          <a:latin typeface="Aptos" panose="020B0004020202020204" pitchFamily="34" charset="0"/>
                        </a:rPr>
                        <a:t>Co-BF: Coordinated beamforming, Co-SR: Coordinated Spatial Reuse, BSRP GI3: BSRP Trigger frame soliciting a non-HT (dup) response</a:t>
                      </a:r>
                      <a:endParaRPr lang="en-US" sz="600" dirty="0">
                        <a:effectLst/>
                        <a:latin typeface="Aptos" panose="020B0004020202020204" pitchFamily="34" charset="0"/>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58107653"/>
                  </a:ext>
                </a:extLst>
              </a:tr>
            </a:tbl>
          </a:graphicData>
        </a:graphic>
      </p:graphicFrame>
    </p:spTree>
    <p:extLst>
      <p:ext uri="{BB962C8B-B14F-4D97-AF65-F5344CB8AC3E}">
        <p14:creationId xmlns:p14="http://schemas.microsoft.com/office/powerpoint/2010/main" val="149885846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A52AD2-7857-DDCD-5D7F-C78C422819F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24D20A-7A50-EF42-A220-03F662362D83}"/>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FEAFA5BD-11E4-6F91-7D4B-33ED08C56CBE}"/>
              </a:ext>
            </a:extLst>
          </p:cNvPr>
          <p:cNvSpPr>
            <a:spLocks noGrp="1"/>
          </p:cNvSpPr>
          <p:nvPr>
            <p:ph idx="1"/>
          </p:nvPr>
        </p:nvSpPr>
        <p:spPr>
          <a:xfrm>
            <a:off x="685800" y="1981200"/>
            <a:ext cx="7770813" cy="4248102"/>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srgbClr val="FFC000"/>
                </a:solidFill>
                <a:effectLst/>
                <a:uLnTx/>
                <a:uFillTx/>
                <a:latin typeface="Times New Roman"/>
                <a:ea typeface="MS Gothic" panose="020B0609070205080204" pitchFamily="49" charset="-128"/>
                <a:cs typeface="+mn-cs"/>
              </a:rPr>
              <a:t>SP5 – </a:t>
            </a:r>
            <a:r>
              <a:rPr kumimoji="0" lang="en-US" sz="1400" b="1" i="1" u="none" strike="noStrike" kern="0" cap="none" spc="0" normalizeH="0" baseline="0" noProof="0" dirty="0">
                <a:ln>
                  <a:noFill/>
                </a:ln>
                <a:solidFill>
                  <a:srgbClr val="FFC000"/>
                </a:solidFill>
                <a:effectLst/>
                <a:uLnTx/>
                <a:uFillTx/>
                <a:latin typeface="Times New Roman"/>
                <a:ea typeface="MS Gothic"/>
                <a:cs typeface="+mn-cs"/>
              </a:rPr>
              <a:t>Sherief Helwa, Liwe</a:t>
            </a:r>
            <a:r>
              <a:rPr lang="en-US" sz="1400" i="1" dirty="0">
                <a:solidFill>
                  <a:srgbClr val="FFC000"/>
                </a:solidFill>
                <a:latin typeface="Times New Roman"/>
                <a:ea typeface="MS Gothic"/>
              </a:rPr>
              <a:t>n Chu</a:t>
            </a:r>
            <a:r>
              <a:rPr kumimoji="0" lang="en-US" sz="1400" b="1" i="1" u="none" strike="noStrike" kern="0" cap="none" spc="0" normalizeH="0" baseline="0" noProof="0" dirty="0">
                <a:ln>
                  <a:noFill/>
                </a:ln>
                <a:solidFill>
                  <a:srgbClr val="FFC000"/>
                </a:solidFill>
                <a:effectLst/>
                <a:uLnTx/>
                <a:uFillTx/>
                <a:latin typeface="Times New Roman"/>
                <a:ea typeface="MS Gothic"/>
                <a:cs typeface="+mn-cs"/>
              </a:rPr>
              <a:t> – ICF/ICR 				( Result)</a:t>
            </a:r>
            <a:endParaRPr lang="en-US" sz="1400" i="1" dirty="0">
              <a:solidFill>
                <a:srgbClr val="FFC000"/>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Do you agree with the following:</a:t>
            </a:r>
          </a:p>
          <a:p>
            <a:pPr marL="914400" algn="l"/>
            <a:r>
              <a:rPr lang="en-US" sz="1100" b="0" i="0" dirty="0">
                <a:solidFill>
                  <a:srgbClr val="222222"/>
                </a:solidFill>
                <a:effectLst/>
                <a:latin typeface="Arial" panose="020B0604020202020204" pitchFamily="34" charset="0"/>
              </a:rPr>
              <a:t>Green: allowed</a:t>
            </a:r>
          </a:p>
          <a:p>
            <a:pPr marL="914400" algn="l"/>
            <a:r>
              <a:rPr lang="en-US" sz="1100" b="0" i="0" dirty="0">
                <a:solidFill>
                  <a:srgbClr val="222222"/>
                </a:solidFill>
                <a:effectLst/>
                <a:latin typeface="Arial" panose="020B0604020202020204" pitchFamily="34" charset="0"/>
              </a:rPr>
              <a:t>Yellow: TBD</a:t>
            </a:r>
          </a:p>
          <a:p>
            <a:pPr marL="914400" algn="l"/>
            <a:r>
              <a:rPr lang="en-US" sz="1100" b="0" i="0" dirty="0">
                <a:solidFill>
                  <a:srgbClr val="222222"/>
                </a:solidFill>
                <a:effectLst/>
                <a:latin typeface="Arial" panose="020B0604020202020204" pitchFamily="34" charset="0"/>
              </a:rPr>
              <a:t>Orange: disallowed</a:t>
            </a: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r>
              <a:rPr lang="en-US" sz="1100" b="0" i="0" dirty="0">
                <a:solidFill>
                  <a:srgbClr val="222222"/>
                </a:solidFill>
                <a:effectLst/>
                <a:latin typeface="Arial" panose="020B0604020202020204" pitchFamily="34" charset="0"/>
              </a:rPr>
              <a:t>Supporting list: [24/1558, 24/1221, 24/1225, 24/1564, 24/1563]</a:t>
            </a:r>
          </a:p>
          <a:p>
            <a:pPr marL="914400" algn="l"/>
            <a:endParaRPr lang="en-US" sz="1100" b="0" i="0" dirty="0">
              <a:solidFill>
                <a:srgbClr val="222222"/>
              </a:solidFill>
              <a:effectLst/>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400" b="1" i="1" u="none" strike="noStrike" kern="0" cap="none" spc="0" normalizeH="0" baseline="0" noProof="0" dirty="0">
              <a:ln>
                <a:noFill/>
              </a:ln>
              <a:solidFill>
                <a:prstClr val="black"/>
              </a:solidFill>
              <a:effectLst/>
              <a:uLnTx/>
              <a:uFillTx/>
              <a:latin typeface="Times New Roman"/>
              <a:ea typeface="MS Gothic"/>
              <a:cs typeface="+mn-cs"/>
            </a:endParaRPr>
          </a:p>
        </p:txBody>
      </p:sp>
      <p:sp>
        <p:nvSpPr>
          <p:cNvPr id="4" name="Slide Number Placeholder 3">
            <a:extLst>
              <a:ext uri="{FF2B5EF4-FFF2-40B4-BE49-F238E27FC236}">
                <a16:creationId xmlns:a16="http://schemas.microsoft.com/office/drawing/2014/main" id="{77748E44-FAB5-95AB-374A-58B59056F63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41CE6D22-07E6-BDE3-E0FC-6FEC72FE8A7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48C1AF0-6C66-C6CF-C3DA-666EF5DF828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
        <p:nvSpPr>
          <p:cNvPr id="13" name="Rectangle 3">
            <a:extLst>
              <a:ext uri="{FF2B5EF4-FFF2-40B4-BE49-F238E27FC236}">
                <a16:creationId xmlns:a16="http://schemas.microsoft.com/office/drawing/2014/main" id="{057513FF-5252-D066-A6B8-8C374A28953A}"/>
              </a:ext>
            </a:extLst>
          </p:cNvPr>
          <p:cNvSpPr>
            <a:spLocks noChangeArrowheads="1"/>
          </p:cNvSpPr>
          <p:nvPr/>
        </p:nvSpPr>
        <p:spPr bwMode="auto">
          <a:xfrm>
            <a:off x="152400" y="3059668"/>
            <a:ext cx="275281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222222"/>
                </a:solidFill>
                <a:effectLst/>
                <a:latin typeface="Arial" panose="020B0604020202020204" pitchFamily="34" charset="0"/>
                <a:cs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7" name="Table 6">
            <a:extLst>
              <a:ext uri="{FF2B5EF4-FFF2-40B4-BE49-F238E27FC236}">
                <a16:creationId xmlns:a16="http://schemas.microsoft.com/office/drawing/2014/main" id="{0EC4C121-3340-873A-E6A4-E1FDFD5A993F}"/>
              </a:ext>
            </a:extLst>
          </p:cNvPr>
          <p:cNvGraphicFramePr>
            <a:graphicFrameLocks noGrp="1"/>
          </p:cNvGraphicFramePr>
          <p:nvPr>
            <p:extLst>
              <p:ext uri="{D42A27DB-BD31-4B8C-83A1-F6EECF244321}">
                <p14:modId xmlns:p14="http://schemas.microsoft.com/office/powerpoint/2010/main" val="2545139977"/>
              </p:ext>
            </p:extLst>
          </p:nvPr>
        </p:nvGraphicFramePr>
        <p:xfrm>
          <a:off x="1165210" y="3358036"/>
          <a:ext cx="6811991" cy="2663870"/>
        </p:xfrm>
        <a:graphic>
          <a:graphicData uri="http://schemas.openxmlformats.org/drawingml/2006/table">
            <a:tbl>
              <a:tblPr/>
              <a:tblGrid>
                <a:gridCol w="742291">
                  <a:extLst>
                    <a:ext uri="{9D8B030D-6E8A-4147-A177-3AD203B41FA5}">
                      <a16:colId xmlns:a16="http://schemas.microsoft.com/office/drawing/2014/main" val="3701225368"/>
                    </a:ext>
                  </a:extLst>
                </a:gridCol>
                <a:gridCol w="1465239">
                  <a:extLst>
                    <a:ext uri="{9D8B030D-6E8A-4147-A177-3AD203B41FA5}">
                      <a16:colId xmlns:a16="http://schemas.microsoft.com/office/drawing/2014/main" val="3533786877"/>
                    </a:ext>
                  </a:extLst>
                </a:gridCol>
                <a:gridCol w="546442">
                  <a:extLst>
                    <a:ext uri="{9D8B030D-6E8A-4147-A177-3AD203B41FA5}">
                      <a16:colId xmlns:a16="http://schemas.microsoft.com/office/drawing/2014/main" val="1720314859"/>
                    </a:ext>
                  </a:extLst>
                </a:gridCol>
                <a:gridCol w="606889">
                  <a:extLst>
                    <a:ext uri="{9D8B030D-6E8A-4147-A177-3AD203B41FA5}">
                      <a16:colId xmlns:a16="http://schemas.microsoft.com/office/drawing/2014/main" val="4025880730"/>
                    </a:ext>
                  </a:extLst>
                </a:gridCol>
                <a:gridCol w="676202">
                  <a:extLst>
                    <a:ext uri="{9D8B030D-6E8A-4147-A177-3AD203B41FA5}">
                      <a16:colId xmlns:a16="http://schemas.microsoft.com/office/drawing/2014/main" val="1042457980"/>
                    </a:ext>
                  </a:extLst>
                </a:gridCol>
                <a:gridCol w="1724759">
                  <a:extLst>
                    <a:ext uri="{9D8B030D-6E8A-4147-A177-3AD203B41FA5}">
                      <a16:colId xmlns:a16="http://schemas.microsoft.com/office/drawing/2014/main" val="3833336409"/>
                    </a:ext>
                  </a:extLst>
                </a:gridCol>
                <a:gridCol w="1050169">
                  <a:extLst>
                    <a:ext uri="{9D8B030D-6E8A-4147-A177-3AD203B41FA5}">
                      <a16:colId xmlns:a16="http://schemas.microsoft.com/office/drawing/2014/main" val="1104911534"/>
                    </a:ext>
                  </a:extLst>
                </a:gridCol>
              </a:tblGrid>
              <a:tr h="153653">
                <a:tc gridSpan="7">
                  <a:txBody>
                    <a:bodyPr/>
                    <a:lstStyle/>
                    <a:p>
                      <a:r>
                        <a:rPr lang="en-US" sz="1000" b="1" dirty="0" err="1">
                          <a:solidFill>
                            <a:srgbClr val="000000"/>
                          </a:solidFill>
                          <a:effectLst/>
                        </a:rPr>
                        <a:t>llowed</a:t>
                      </a:r>
                      <a:r>
                        <a:rPr lang="en-US" sz="1000" b="1" dirty="0">
                          <a:solidFill>
                            <a:srgbClr val="000000"/>
                          </a:solidFill>
                          <a:effectLst/>
                        </a:rPr>
                        <a:t> ICF to be transmitted by an AP</a:t>
                      </a:r>
                      <a:endParaRPr lang="en-US" sz="1000" dirty="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75661192"/>
                  </a:ext>
                </a:extLst>
              </a:tr>
              <a:tr h="293060">
                <a:tc>
                  <a:txBody>
                    <a:bodyPr/>
                    <a:lstStyle/>
                    <a:p>
                      <a:r>
                        <a:rPr lang="en-US" sz="1000" b="1">
                          <a:effectLst/>
                        </a:rPr>
                        <a:t>ICF</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dirty="0">
                          <a:effectLst/>
                        </a:rPr>
                        <a:t>eMLSR</a:t>
                      </a:r>
                      <a:endParaRPr lang="en-US" sz="1000" dirty="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DPS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DUO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dirty="0">
                          <a:effectLst/>
                        </a:rPr>
                        <a:t>NPCA</a:t>
                      </a:r>
                      <a:endParaRPr lang="en-US" sz="1000" dirty="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C-TDMA (ICF/announcement frame)</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Co-BF/Co-SR</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29068324"/>
                  </a:ext>
                </a:extLst>
              </a:tr>
              <a:tr h="153653">
                <a:tc>
                  <a:txBody>
                    <a:bodyPr/>
                    <a:lstStyle/>
                    <a:p>
                      <a:r>
                        <a:rPr lang="en-US" sz="1000" b="1">
                          <a:effectLst/>
                        </a:rPr>
                        <a:t>RTS</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extLst>
                  <a:ext uri="{0D108BD9-81ED-4DB2-BD59-A6C34878D82A}">
                    <a16:rowId xmlns:a16="http://schemas.microsoft.com/office/drawing/2014/main" val="1235568695"/>
                  </a:ext>
                </a:extLst>
              </a:tr>
              <a:tr h="205432">
                <a:tc>
                  <a:txBody>
                    <a:bodyPr/>
                    <a:lstStyle/>
                    <a:p>
                      <a:r>
                        <a:rPr lang="en-US" sz="1000" b="1">
                          <a:effectLst/>
                        </a:rPr>
                        <a:t>MU RTS</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600548647"/>
                  </a:ext>
                </a:extLst>
              </a:tr>
              <a:tr h="406672">
                <a:tc>
                  <a:txBody>
                    <a:bodyPr/>
                    <a:lstStyle/>
                    <a:p>
                      <a:r>
                        <a:rPr lang="en-US" sz="1000" b="1">
                          <a:effectLst/>
                        </a:rPr>
                        <a:t>BSRP Trigger</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473901837"/>
                  </a:ext>
                </a:extLst>
              </a:tr>
              <a:tr h="306052">
                <a:tc>
                  <a:txBody>
                    <a:bodyPr/>
                    <a:lstStyle/>
                    <a:p>
                      <a:r>
                        <a:rPr lang="en-US" sz="1000" b="1">
                          <a:effectLst/>
                        </a:rPr>
                        <a:t>BSRP GI3</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22136547"/>
                  </a:ext>
                </a:extLst>
              </a:tr>
              <a:tr h="1116602">
                <a:tc gridSpan="7">
                  <a:txBody>
                    <a:bodyPr/>
                    <a:lstStyle/>
                    <a:p>
                      <a:r>
                        <a:rPr lang="en-US" sz="1000" b="1" dirty="0">
                          <a:effectLst/>
                        </a:rPr>
                        <a:t>RTS solicits CTS frame; MU RTS Trigger solicits CTS frame; BSRP Trigger solicits a TB PPDU that contains QoS Null(s) if STA is not in Coex mode and STA is allowed to aggregated M-BA if STA is in Coex mode; BSRP GI3 Trigger frame solicits an M-BA that is contained in a non-HT (dup) PPDU.</a:t>
                      </a:r>
                      <a:endParaRPr lang="en-US" sz="1000" dirty="0">
                        <a:effectLst/>
                      </a:endParaRPr>
                    </a:p>
                    <a:p>
                      <a:r>
                        <a:rPr lang="en-US" sz="1000" b="1" dirty="0">
                          <a:effectLst/>
                        </a:rPr>
                        <a:t>Allocation frame for C-TDMA is MU-RTS TXS</a:t>
                      </a:r>
                      <a:endParaRPr lang="en-US" sz="1000" dirty="0">
                        <a:effectLst/>
                      </a:endParaRPr>
                    </a:p>
                    <a:p>
                      <a:r>
                        <a:rPr lang="en-US" sz="1000" b="1" dirty="0">
                          <a:effectLst/>
                        </a:rPr>
                        <a:t>Acronyms:, </a:t>
                      </a:r>
                      <a:endParaRPr lang="en-US" sz="1000" dirty="0">
                        <a:effectLst/>
                      </a:endParaRPr>
                    </a:p>
                    <a:p>
                      <a:pPr marL="0" marR="0">
                        <a:buFont typeface="Arial" panose="020B0604020202020204" pitchFamily="34" charset="0"/>
                        <a:buChar char="•"/>
                      </a:pPr>
                      <a:r>
                        <a:rPr lang="en-US" sz="600" b="1" dirty="0">
                          <a:effectLst/>
                          <a:latin typeface="Aptos" panose="020B0004020202020204" pitchFamily="34" charset="0"/>
                        </a:rPr>
                        <a:t>DPS: Dynamic Power Save, DUO: Dynamic Unavailability Operation, Co-BF: Coordinated beamforming, Co-SR: Coordinated Spatial Reuse, BSRP GI3: BSRP Trigger frame soliciting a non-HT (dup) response</a:t>
                      </a:r>
                      <a:endParaRPr lang="en-US" sz="600" dirty="0">
                        <a:effectLst/>
                        <a:latin typeface="Aptos" panose="020B0004020202020204" pitchFamily="34" charset="0"/>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90174732"/>
                  </a:ext>
                </a:extLst>
              </a:tr>
            </a:tbl>
          </a:graphicData>
        </a:graphic>
      </p:graphicFrame>
    </p:spTree>
    <p:extLst>
      <p:ext uri="{BB962C8B-B14F-4D97-AF65-F5344CB8AC3E}">
        <p14:creationId xmlns:p14="http://schemas.microsoft.com/office/powerpoint/2010/main" val="228160406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893476-C710-E70B-7DC5-98BC414811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88D5B7-48B8-2665-4138-3C9245A2AFC2}"/>
              </a:ext>
            </a:extLst>
          </p:cNvPr>
          <p:cNvSpPr>
            <a:spLocks noGrp="1"/>
          </p:cNvSpPr>
          <p:nvPr>
            <p:ph type="title"/>
          </p:nvPr>
        </p:nvSpPr>
        <p:spPr>
          <a:xfrm>
            <a:off x="685800" y="685800"/>
            <a:ext cx="7770813" cy="1065213"/>
          </a:xfrm>
        </p:spPr>
        <p:txBody>
          <a:bodyPr/>
          <a:lstStyle/>
          <a:p>
            <a:r>
              <a:rPr lang="en-US" dirty="0"/>
              <a:t>Straw Polls – Part 5</a:t>
            </a:r>
          </a:p>
        </p:txBody>
      </p:sp>
      <p:sp>
        <p:nvSpPr>
          <p:cNvPr id="11" name="Content Placeholder 10">
            <a:extLst>
              <a:ext uri="{FF2B5EF4-FFF2-40B4-BE49-F238E27FC236}">
                <a16:creationId xmlns:a16="http://schemas.microsoft.com/office/drawing/2014/main" id="{4241F7E1-3B22-5611-B228-B3A10B189CAF}"/>
              </a:ext>
            </a:extLst>
          </p:cNvPr>
          <p:cNvSpPr>
            <a:spLocks noGrp="1"/>
          </p:cNvSpPr>
          <p:nvPr>
            <p:ph idx="1"/>
          </p:nvPr>
        </p:nvSpPr>
        <p:spPr>
          <a:xfrm>
            <a:off x="685800" y="1981200"/>
            <a:ext cx="7770813" cy="4494213"/>
          </a:xfrm>
        </p:spPr>
        <p:txBody>
          <a:bodyPr/>
          <a:lstStyle/>
          <a:p>
            <a:r>
              <a:rPr kumimoji="0" lang="en-GB" sz="1100" b="1"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SP6 – </a:t>
            </a:r>
            <a:r>
              <a:rPr kumimoji="0" lang="en-US" sz="1100" b="1" i="1" u="none" strike="noStrike" kern="0" cap="none" spc="0" normalizeH="0" baseline="0" noProof="0" dirty="0">
                <a:ln>
                  <a:noFill/>
                </a:ln>
                <a:solidFill>
                  <a:srgbClr val="00B050"/>
                </a:solidFill>
                <a:effectLst/>
                <a:uLnTx/>
                <a:uFillTx/>
                <a:latin typeface="Times New Roman"/>
                <a:ea typeface="MS Gothic"/>
                <a:cs typeface="+mn-cs"/>
              </a:rPr>
              <a:t>Dibakar Das – CTDMA 				( Result)</a:t>
            </a:r>
          </a:p>
          <a:p>
            <a:r>
              <a:rPr lang="en-US" sz="1050" b="0" dirty="0"/>
              <a:t>Do you agree that:</a:t>
            </a:r>
          </a:p>
          <a:p>
            <a:pPr>
              <a:buFont typeface="Arial" panose="020B0604020202020204" pitchFamily="34" charset="0"/>
              <a:buChar char="•"/>
            </a:pPr>
            <a:r>
              <a:rPr lang="en-US" sz="1050" b="0" dirty="0"/>
              <a:t>The maximum time allocated by a sharing AP in a TXOP to all shared AP for CTDMA is not higher than the TXOP limit it advertised for the minimum between AC_VI </a:t>
            </a:r>
            <a:r>
              <a:rPr lang="en-US" sz="1050" b="0" dirty="0" err="1"/>
              <a:t>TxOP</a:t>
            </a:r>
            <a:r>
              <a:rPr lang="en-US" sz="1050" b="0" dirty="0"/>
              <a:t> limit and the </a:t>
            </a:r>
            <a:r>
              <a:rPr lang="en-US" sz="1050" b="0" dirty="0" err="1"/>
              <a:t>TxOP</a:t>
            </a:r>
            <a:r>
              <a:rPr lang="en-US" sz="1050" b="0" dirty="0"/>
              <a:t> Limit of the AC it obtains the </a:t>
            </a:r>
            <a:r>
              <a:rPr lang="en-US" sz="1050" b="0" dirty="0" err="1"/>
              <a:t>TxOP</a:t>
            </a:r>
            <a:r>
              <a:rPr lang="en-US" sz="1050" b="0" dirty="0"/>
              <a:t> with to its associated STAs.</a:t>
            </a:r>
          </a:p>
          <a:p>
            <a:pPr lvl="1">
              <a:buFont typeface="Arial" panose="020B0604020202020204" pitchFamily="34" charset="0"/>
              <a:buChar char="•"/>
            </a:pPr>
            <a:r>
              <a:rPr lang="en-US" sz="800" b="0" dirty="0"/>
              <a:t>If TXOP limit for an AC is 0, there is no CTDMA in a TXOP obtained using that AC.</a:t>
            </a:r>
          </a:p>
          <a:p>
            <a:pPr>
              <a:buFont typeface="Arial" panose="020B0604020202020204" pitchFamily="34" charset="0"/>
              <a:buChar char="•"/>
            </a:pPr>
            <a:r>
              <a:rPr lang="en-US" sz="1050" b="0" dirty="0"/>
              <a:t>The sharing AP shall use at least a TBD portion of the TXOP it shares for data communication with its own associated STAs.</a:t>
            </a:r>
          </a:p>
          <a:p>
            <a:pPr marL="0" indent="0"/>
            <a:r>
              <a:rPr lang="en-US" sz="1050" b="0" dirty="0"/>
              <a:t>Note: same requirement for TXS mode 2</a:t>
            </a:r>
          </a:p>
          <a:p>
            <a:pPr marL="0" indent="0"/>
            <a:r>
              <a:rPr lang="en-US" sz="1050" b="0" dirty="0"/>
              <a:t>Supporting list: 11-24-0093</a:t>
            </a:r>
          </a:p>
          <a:p>
            <a:r>
              <a:rPr lang="en-GB" sz="1100" i="1" dirty="0">
                <a:solidFill>
                  <a:srgbClr val="00B050"/>
                </a:solidFill>
                <a:latin typeface="Times New Roman"/>
                <a:ea typeface="MS Gothic"/>
              </a:rPr>
              <a:t>SP7 – </a:t>
            </a:r>
            <a:r>
              <a:rPr lang="en-US" sz="1100" i="1" dirty="0">
                <a:solidFill>
                  <a:srgbClr val="00B050"/>
                </a:solidFill>
                <a:latin typeface="Times New Roman"/>
                <a:ea typeface="MS Gothic"/>
              </a:rPr>
              <a:t>Dibakar Das – QoS					( Result)</a:t>
            </a:r>
          </a:p>
          <a:p>
            <a:r>
              <a:rPr lang="en-US" sz="1050" b="0" dirty="0"/>
              <a:t>Do you agree that UHR should allow more than two TIDs to be mapped to high priority ACs (i.e., VO or VI)?</a:t>
            </a:r>
          </a:p>
          <a:p>
            <a:pPr>
              <a:buFont typeface="Arial" panose="020B0604020202020204" pitchFamily="34" charset="0"/>
              <a:buChar char="•"/>
            </a:pPr>
            <a:r>
              <a:rPr lang="en-US" sz="1050" b="0" dirty="0" err="1"/>
              <a:t>Upto</a:t>
            </a:r>
            <a:r>
              <a:rPr lang="en-US" sz="1050" b="0" dirty="0"/>
              <a:t> one TID for each AC currently assigned to BE and BK are remapped.</a:t>
            </a:r>
          </a:p>
          <a:p>
            <a:pPr>
              <a:buFont typeface="Arial" panose="020B0604020202020204" pitchFamily="34" charset="0"/>
              <a:buChar char="•"/>
            </a:pPr>
            <a:r>
              <a:rPr lang="en-US" sz="1050" b="0" dirty="0"/>
              <a:t>Those TIDs may be used dynamically (e.g., following an SCS flow setup).</a:t>
            </a:r>
          </a:p>
          <a:p>
            <a:pPr marL="0" indent="0"/>
            <a:r>
              <a:rPr lang="en-US" sz="1050" b="0" dirty="0"/>
              <a:t>Supporting list: 24/463r1, 24/1899, 23/0069</a:t>
            </a:r>
          </a:p>
        </p:txBody>
      </p:sp>
      <p:sp>
        <p:nvSpPr>
          <p:cNvPr id="4" name="Slide Number Placeholder 3">
            <a:extLst>
              <a:ext uri="{FF2B5EF4-FFF2-40B4-BE49-F238E27FC236}">
                <a16:creationId xmlns:a16="http://schemas.microsoft.com/office/drawing/2014/main" id="{558ED37D-D233-06B2-5AB8-6C4D6C9BA56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00816BEC-52DB-15F5-8F62-F3721D369D2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9B9F8C0-761C-4609-9AD1-06570F32B8C7}"/>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048241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PDTs/Submissions</a:t>
            </a:r>
            <a:endParaRPr lang="en-US" sz="16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9785639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4ACEE768-0B70-7A0C-E02B-C185FCF2DDAD}"/>
              </a:ext>
            </a:extLst>
          </p:cNvPr>
          <p:cNvSpPr>
            <a:spLocks noGrp="1"/>
          </p:cNvSpPr>
          <p:nvPr>
            <p:ph idx="1"/>
          </p:nvPr>
        </p:nvSpPr>
        <p:spPr>
          <a:xfrm>
            <a:off x="685800" y="1676400"/>
            <a:ext cx="7770813" cy="4799013"/>
          </a:xfrm>
        </p:spPr>
        <p:txBody>
          <a:bodyPr/>
          <a:lstStyle/>
          <a:p>
            <a:r>
              <a:rPr kumimoji="0" lang="en-GB" sz="1400"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SP1 – </a:t>
            </a:r>
            <a:r>
              <a:rPr kumimoji="0" lang="en-US" sz="1400" i="1" u="none" strike="noStrike" kern="0" cap="none" spc="0" normalizeH="0" baseline="0" noProof="0" dirty="0">
                <a:ln>
                  <a:noFill/>
                </a:ln>
                <a:solidFill>
                  <a:srgbClr val="00B050"/>
                </a:solidFill>
                <a:effectLst/>
                <a:uLnTx/>
                <a:uFillTx/>
                <a:latin typeface="Times New Roman"/>
                <a:ea typeface="MS Gothic"/>
                <a:cs typeface="+mn-cs"/>
              </a:rPr>
              <a:t>Jason Y. Guo – CSR 					( No objection)</a:t>
            </a:r>
          </a:p>
          <a:p>
            <a:r>
              <a:rPr lang="en-US" sz="1400" b="0" dirty="0"/>
              <a:t>Do you support to include in the 11bn SFD:</a:t>
            </a:r>
          </a:p>
          <a:p>
            <a:pPr>
              <a:buFont typeface="Arial" panose="020B0604020202020204" pitchFamily="34" charset="0"/>
              <a:buChar char="•"/>
            </a:pPr>
            <a:r>
              <a:rPr lang="en-US" sz="1400" b="0" dirty="0"/>
              <a:t>In Coordinated Spatial Reuse:</a:t>
            </a:r>
          </a:p>
          <a:p>
            <a:pPr lvl="1">
              <a:buFont typeface="Arial" panose="020B0604020202020204" pitchFamily="34" charset="0"/>
              <a:buChar char="•"/>
            </a:pPr>
            <a:r>
              <a:rPr lang="en-US" sz="1200" b="0" dirty="0"/>
              <a:t>A </a:t>
            </a:r>
            <a:r>
              <a:rPr lang="en-US" sz="1200" b="0" u="sng" dirty="0"/>
              <a:t>sharing</a:t>
            </a:r>
            <a:r>
              <a:rPr lang="en-US" sz="1200" b="0" dirty="0"/>
              <a:t> AP that intends to initiate a Coordinated Spatial Reuse transmission shall transmit a Trigger frame to initiate concurrent CSR transmissions with one </a:t>
            </a:r>
            <a:r>
              <a:rPr lang="en-US" sz="1200" b="0" u="sng" dirty="0"/>
              <a:t>(whether to allow more is TBD)</a:t>
            </a:r>
            <a:r>
              <a:rPr lang="en-US" sz="1200" b="0" dirty="0"/>
              <a:t> other AP within its obtained TXOP BW;</a:t>
            </a:r>
          </a:p>
          <a:p>
            <a:pPr lvl="1">
              <a:buFont typeface="Arial" panose="020B0604020202020204" pitchFamily="34" charset="0"/>
              <a:buChar char="•"/>
            </a:pPr>
            <a:r>
              <a:rPr lang="en-US" sz="1200" b="0" dirty="0"/>
              <a:t>When all addressed non-AP STAs are UHR STAs, the concurrent CSR transmission starts SIFS after the Trigger frame</a:t>
            </a:r>
          </a:p>
          <a:p>
            <a:pPr lvl="1">
              <a:buFont typeface="Arial" panose="020B0604020202020204" pitchFamily="34" charset="0"/>
              <a:buChar char="•"/>
            </a:pPr>
            <a:r>
              <a:rPr lang="en-US" sz="1200" b="0" dirty="0"/>
              <a:t>Which trigger frame is TBD</a:t>
            </a:r>
          </a:p>
          <a:p>
            <a:pPr marL="0" indent="0"/>
            <a:r>
              <a:rPr lang="en-US" sz="1400" b="0" strike="sngStrike" dirty="0"/>
              <a:t>Note - It is TBD whether to allow more than one “other AP” to be identified by the Trigger frame</a:t>
            </a:r>
          </a:p>
          <a:p>
            <a:r>
              <a:rPr lang="en-US" sz="1400" b="0" dirty="0"/>
              <a:t>Supporting document: 11-23/1868, 11-24/1092</a:t>
            </a:r>
          </a:p>
          <a:p>
            <a:r>
              <a:rPr kumimoji="0" lang="en-GB" sz="1400"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SP2 – </a:t>
            </a:r>
            <a:r>
              <a:rPr kumimoji="0" lang="en-US" sz="1400" i="1" u="none" strike="noStrike" kern="0" cap="none" spc="0" normalizeH="0" baseline="0" noProof="0" dirty="0">
                <a:ln>
                  <a:noFill/>
                </a:ln>
                <a:solidFill>
                  <a:srgbClr val="00B050"/>
                </a:solidFill>
                <a:effectLst/>
                <a:uLnTx/>
                <a:uFillTx/>
                <a:latin typeface="Times New Roman"/>
                <a:ea typeface="MS Gothic"/>
                <a:cs typeface="+mn-cs"/>
              </a:rPr>
              <a:t>Jason Y. Guo – CSR 					(No objection)</a:t>
            </a:r>
          </a:p>
          <a:p>
            <a:r>
              <a:rPr lang="en-US" sz="1400" b="0" dirty="0"/>
              <a:t>Do you support to include in the 11bn SFD:</a:t>
            </a:r>
          </a:p>
          <a:p>
            <a:pPr>
              <a:buFont typeface="Arial" panose="020B0604020202020204" pitchFamily="34" charset="0"/>
              <a:buChar char="•"/>
            </a:pPr>
            <a:r>
              <a:rPr lang="en-US" sz="1400" b="0" dirty="0"/>
              <a:t>In Coordinated Spatial Reuse, the following information shall be carried in the Trigger frame that initiates concurrent CSR transmissions of the 2 APs</a:t>
            </a:r>
          </a:p>
          <a:p>
            <a:pPr lvl="1">
              <a:buFont typeface="Arial" panose="020B0604020202020204" pitchFamily="34" charset="0"/>
              <a:buChar char="•"/>
            </a:pPr>
            <a:r>
              <a:rPr lang="en-US" sz="1200" b="0" dirty="0"/>
              <a:t>The duration of the data PPDU transmitted by the sharing AP and of the data PPDU transmitted by the shared AP, which are the same, after the Trigger frame</a:t>
            </a:r>
          </a:p>
          <a:p>
            <a:pPr lvl="1">
              <a:buFont typeface="Arial" panose="020B0604020202020204" pitchFamily="34" charset="0"/>
              <a:buChar char="•"/>
            </a:pPr>
            <a:r>
              <a:rPr lang="en-US" sz="1200" b="0" dirty="0"/>
              <a:t>Other parameters TBD</a:t>
            </a:r>
          </a:p>
          <a:p>
            <a:r>
              <a:rPr lang="en-US" sz="1400" b="0" dirty="0"/>
              <a:t>Supporting document: 11-23/1868, 11-24/1092</a:t>
            </a: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3579104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FE4E78-0D3C-0023-369F-C311A0E643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4E2390-B527-E958-63DC-F643F8383592}"/>
              </a:ext>
            </a:extLst>
          </p:cNvPr>
          <p:cNvSpPr>
            <a:spLocks noGrp="1"/>
          </p:cNvSpPr>
          <p:nvPr>
            <p:ph type="title"/>
          </p:nvPr>
        </p:nvSpPr>
        <p:spPr>
          <a:xfrm>
            <a:off x="685800" y="685800"/>
            <a:ext cx="7770813" cy="1065213"/>
          </a:xfrm>
        </p:spPr>
        <p:txBody>
          <a:bodyPr/>
          <a:lstStyle/>
          <a:p>
            <a:r>
              <a:rPr lang="en-US" dirty="0"/>
              <a:t>Straw Polls - Part 2</a:t>
            </a:r>
          </a:p>
        </p:txBody>
      </p:sp>
      <p:sp>
        <p:nvSpPr>
          <p:cNvPr id="10" name="Content Placeholder 9">
            <a:extLst>
              <a:ext uri="{FF2B5EF4-FFF2-40B4-BE49-F238E27FC236}">
                <a16:creationId xmlns:a16="http://schemas.microsoft.com/office/drawing/2014/main" id="{11D9E38C-D3A0-B3BA-3141-9CB5BFA0139E}"/>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SP3 – </a:t>
            </a:r>
            <a:r>
              <a:rPr lang="it-IT" sz="1400" i="1" dirty="0">
                <a:solidFill>
                  <a:srgbClr val="00B050"/>
                </a:solidFill>
              </a:rPr>
              <a:t>Sameer Vermani, Qinghua Li, You-Wei </a:t>
            </a:r>
            <a:r>
              <a:rPr lang="en-US" sz="1400" i="1" dirty="0">
                <a:solidFill>
                  <a:srgbClr val="00B050"/>
                </a:solidFill>
              </a:rPr>
              <a:t> Chen – CBF 			(No objection)</a:t>
            </a:r>
          </a:p>
          <a:p>
            <a:r>
              <a:rPr lang="en-US" sz="1100" b="0" dirty="0">
                <a:solidFill>
                  <a:srgbClr val="222222"/>
                </a:solidFill>
              </a:rPr>
              <a:t>Do you agree to include the following to the 11bn SFD?</a:t>
            </a:r>
          </a:p>
          <a:p>
            <a:pPr>
              <a:buFont typeface="Arial" panose="020B0604020202020204" pitchFamily="34" charset="0"/>
              <a:buChar char="•"/>
            </a:pPr>
            <a:r>
              <a:rPr lang="en-US" sz="1100" b="0" dirty="0">
                <a:solidFill>
                  <a:srgbClr val="222222"/>
                </a:solidFill>
              </a:rPr>
              <a:t>When the initiating AP requests the responding AP to join the </a:t>
            </a:r>
            <a:r>
              <a:rPr lang="en-US" sz="1100" b="0" dirty="0" err="1">
                <a:solidFill>
                  <a:srgbClr val="222222"/>
                </a:solidFill>
              </a:rPr>
              <a:t>CoBF</a:t>
            </a:r>
            <a:r>
              <a:rPr lang="en-US" sz="1100" b="0" dirty="0">
                <a:solidFill>
                  <a:srgbClr val="222222"/>
                </a:solidFill>
              </a:rPr>
              <a:t> sounding, the red subfields in the first and second User Info fields of the NDPA shall be set as follows.</a:t>
            </a:r>
          </a:p>
          <a:p>
            <a:pPr lvl="1">
              <a:buFont typeface="Arial" panose="020B0604020202020204" pitchFamily="34" charset="0"/>
              <a:buChar char="•"/>
            </a:pPr>
            <a:r>
              <a:rPr lang="en-US" sz="1050" b="0" dirty="0">
                <a:solidFill>
                  <a:srgbClr val="222222"/>
                </a:solidFill>
              </a:rPr>
              <a:t>NDPA Version Identifier is set to 0 for </a:t>
            </a:r>
            <a:r>
              <a:rPr lang="en-US" sz="1050" b="0" dirty="0" err="1">
                <a:solidFill>
                  <a:srgbClr val="222222"/>
                </a:solidFill>
              </a:rPr>
              <a:t>CoBF</a:t>
            </a:r>
            <a:r>
              <a:rPr lang="en-US" sz="1050" b="0" dirty="0">
                <a:solidFill>
                  <a:srgbClr val="222222"/>
                </a:solidFill>
              </a:rPr>
              <a:t> sounding in UHR</a:t>
            </a:r>
          </a:p>
          <a:p>
            <a:pPr lvl="1">
              <a:buFont typeface="Arial" panose="020B0604020202020204" pitchFamily="34" charset="0"/>
              <a:buChar char="•"/>
            </a:pPr>
            <a:r>
              <a:rPr lang="en-US" sz="1050" b="0" dirty="0">
                <a:solidFill>
                  <a:srgbClr val="222222"/>
                </a:solidFill>
              </a:rPr>
              <a:t>Number of LTF symbols is set to 0 and 1 for 4 and 8 symbols, respectively</a:t>
            </a:r>
          </a:p>
          <a:p>
            <a:pPr lvl="1">
              <a:buFont typeface="Arial" panose="020B0604020202020204" pitchFamily="34" charset="0"/>
              <a:buChar char="•"/>
            </a:pPr>
            <a:r>
              <a:rPr lang="en-US" sz="1050" b="0" dirty="0">
                <a:solidFill>
                  <a:srgbClr val="222222"/>
                </a:solidFill>
              </a:rPr>
              <a:t>Starting Spatial Stream is set to 0 and 1 for the 1st and 5th streams, respectively</a:t>
            </a:r>
            <a:endParaRPr lang="en-US" sz="1050" dirty="0">
              <a:solidFill>
                <a:srgbClr val="222222"/>
              </a:solidFill>
            </a:endParaRPr>
          </a:p>
          <a:p>
            <a:pPr lvl="1">
              <a:buFont typeface="Arial" panose="020B0604020202020204" pitchFamily="34" charset="0"/>
              <a:buChar char="•"/>
            </a:pPr>
            <a:r>
              <a:rPr lang="en-US" sz="1050" b="0" dirty="0">
                <a:solidFill>
                  <a:srgbClr val="222222"/>
                </a:solidFill>
              </a:rPr>
              <a:t>Number of spatial streams is set to 0 and 1 for the 4 and 8 streams, respectively</a:t>
            </a:r>
          </a:p>
          <a:p>
            <a:pPr lvl="1">
              <a:buFont typeface="Arial" panose="020B0604020202020204" pitchFamily="34" charset="0"/>
              <a:buChar char="•"/>
            </a:pPr>
            <a:r>
              <a:rPr lang="en-US" sz="1050" b="0" i="0" u="none" strike="noStrike" kern="1200" dirty="0">
                <a:solidFill>
                  <a:schemeClr val="tx1"/>
                </a:solidFill>
                <a:effectLst/>
                <a:latin typeface="Times New Roman" panose="02020603050405020304" pitchFamily="18" charset="0"/>
                <a:ea typeface="MS Gothic" panose="020B0609070205080204" pitchFamily="49" charset="-128"/>
              </a:rPr>
              <a:t>LTF+GI is set to 0 and 1 for 2x LTF+0.8us GI and 2x LTF+1.6us GI, respectively</a:t>
            </a:r>
          </a:p>
          <a:p>
            <a:pPr lvl="1">
              <a:buFont typeface="Arial" panose="020B0604020202020204" pitchFamily="34" charset="0"/>
              <a:buChar char="•"/>
            </a:pPr>
            <a:r>
              <a:rPr lang="en-US" sz="1050" u="sng" kern="1200" dirty="0">
                <a:solidFill>
                  <a:srgbClr val="FF0000"/>
                </a:solidFill>
                <a:latin typeface="Times New Roman" panose="02020603050405020304" pitchFamily="18" charset="0"/>
                <a:ea typeface="MS Gothic" panose="020B0609070205080204" pitchFamily="49" charset="-128"/>
              </a:rPr>
              <a:t>B20-26, which are shown as Reserved in the second User Info field, can be used in the future</a:t>
            </a:r>
          </a:p>
          <a:p>
            <a:pPr lvl="1">
              <a:buFont typeface="Arial" panose="020B0604020202020204" pitchFamily="34" charset="0"/>
              <a:buChar char="•"/>
            </a:pPr>
            <a:endParaRPr lang="en-US" sz="900" u="sng" kern="1200" dirty="0">
              <a:solidFill>
                <a:srgbClr val="FF0000"/>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pt-BR" sz="800" b="0" i="0" u="none" strike="noStrike" kern="1200" dirty="0">
              <a:solidFill>
                <a:schemeClr val="tx1"/>
              </a:solidFill>
              <a:effectLst/>
              <a:latin typeface="Times New Roman" panose="02020603050405020304" pitchFamily="18" charset="0"/>
              <a:ea typeface="MS Gothic" panose="020B0609070205080204" pitchFamily="49" charset="-128"/>
            </a:endParaRPr>
          </a:p>
          <a:p>
            <a:r>
              <a:rPr lang="en-US" sz="1100" b="0" i="1" dirty="0">
                <a:solidFill>
                  <a:srgbClr val="222222"/>
                </a:solidFill>
              </a:rPr>
              <a:t>Supporting documents: [</a:t>
            </a:r>
            <a:r>
              <a:rPr lang="pt-BR" sz="1100" b="0" i="1" dirty="0">
                <a:solidFill>
                  <a:srgbClr val="222222"/>
                </a:solidFill>
              </a:rPr>
              <a:t>11-24/1822r4, 11-24/1835r3, 11-24/1865r3]</a:t>
            </a:r>
            <a:endParaRPr lang="en-US" sz="1100" b="0" i="1" dirty="0">
              <a:solidFill>
                <a:srgbClr val="222222"/>
              </a:solidFill>
            </a:endParaRPr>
          </a:p>
          <a:p>
            <a:pPr marL="457200">
              <a:lnSpc>
                <a:spcPts val="1380"/>
              </a:lnSpc>
              <a:spcAft>
                <a:spcPts val="800"/>
              </a:spcAft>
            </a:pPr>
            <a:endParaRPr lang="en-US" sz="1400" i="1" dirty="0">
              <a:solidFill>
                <a:srgbClr val="FF0000"/>
              </a:solidFill>
            </a:endParaRPr>
          </a:p>
        </p:txBody>
      </p:sp>
      <p:sp>
        <p:nvSpPr>
          <p:cNvPr id="4" name="Slide Number Placeholder 3">
            <a:extLst>
              <a:ext uri="{FF2B5EF4-FFF2-40B4-BE49-F238E27FC236}">
                <a16:creationId xmlns:a16="http://schemas.microsoft.com/office/drawing/2014/main" id="{B86C4390-6142-8DCF-7BC7-E82417A2457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BA153BD3-EC70-C8E5-F014-8B15FAB1B16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40A809D-8E37-26FA-5D16-EBC50336AB8D}"/>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7" name="Picture 6">
            <a:extLst>
              <a:ext uri="{FF2B5EF4-FFF2-40B4-BE49-F238E27FC236}">
                <a16:creationId xmlns:a16="http://schemas.microsoft.com/office/drawing/2014/main" id="{3A41240C-CB5C-A0B2-D5CA-48DE3CB842E6}"/>
              </a:ext>
            </a:extLst>
          </p:cNvPr>
          <p:cNvPicPr>
            <a:picLocks noChangeAspect="1"/>
          </p:cNvPicPr>
          <p:nvPr/>
        </p:nvPicPr>
        <p:blipFill>
          <a:blip r:embed="rId2"/>
          <a:stretch>
            <a:fillRect/>
          </a:stretch>
        </p:blipFill>
        <p:spPr>
          <a:xfrm>
            <a:off x="781050" y="4419600"/>
            <a:ext cx="7685639" cy="1598613"/>
          </a:xfrm>
          <a:prstGeom prst="rect">
            <a:avLst/>
          </a:prstGeom>
        </p:spPr>
      </p:pic>
    </p:spTree>
    <p:extLst>
      <p:ext uri="{BB962C8B-B14F-4D97-AF65-F5344CB8AC3E}">
        <p14:creationId xmlns:p14="http://schemas.microsoft.com/office/powerpoint/2010/main" val="3372606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56D4B-62E3-C5BA-4196-981C6A2D80EB}"/>
              </a:ext>
            </a:extLst>
          </p:cNvPr>
          <p:cNvSpPr>
            <a:spLocks noGrp="1"/>
          </p:cNvSpPr>
          <p:nvPr>
            <p:ph type="title"/>
          </p:nvPr>
        </p:nvSpPr>
        <p:spPr/>
        <p:txBody>
          <a:bodyPr/>
          <a:lstStyle/>
          <a:p>
            <a:r>
              <a:rPr lang="en-US" dirty="0"/>
              <a:t>Straw Poll - Part 3 </a:t>
            </a:r>
          </a:p>
        </p:txBody>
      </p:sp>
      <p:sp>
        <p:nvSpPr>
          <p:cNvPr id="3" name="Content Placeholder 2">
            <a:extLst>
              <a:ext uri="{FF2B5EF4-FFF2-40B4-BE49-F238E27FC236}">
                <a16:creationId xmlns:a16="http://schemas.microsoft.com/office/drawing/2014/main" id="{892BA2C6-0E5C-D220-A0EE-400630B88A9F}"/>
              </a:ext>
            </a:extLst>
          </p:cNvPr>
          <p:cNvSpPr>
            <a:spLocks noGrp="1"/>
          </p:cNvSpPr>
          <p:nvPr>
            <p:ph idx="1"/>
          </p:nvPr>
        </p:nvSpPr>
        <p:spPr/>
        <p:txBody>
          <a:bodyPr/>
          <a:lstStyle/>
          <a:p>
            <a:r>
              <a:rPr kumimoji="0" lang="en-GB" sz="1600"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SP4 – </a:t>
            </a:r>
            <a:r>
              <a:rPr kumimoji="0" lang="en-US" sz="1600" i="1" u="none" strike="noStrike" kern="0" cap="none" spc="0" normalizeH="0" baseline="0" noProof="0" dirty="0">
                <a:ln>
                  <a:noFill/>
                </a:ln>
                <a:solidFill>
                  <a:srgbClr val="00B050"/>
                </a:solidFill>
                <a:effectLst/>
                <a:uLnTx/>
                <a:uFillTx/>
                <a:latin typeface="Times New Roman"/>
                <a:ea typeface="MS Gothic"/>
                <a:cs typeface="+mn-cs"/>
              </a:rPr>
              <a:t>Laurent Cariou – PDT-Coex					(No objection)</a:t>
            </a:r>
          </a:p>
          <a:p>
            <a:r>
              <a:rPr lang="en-US" sz="1600" b="0" dirty="0"/>
              <a:t>Do you agree to incorporate the proposed text changes for coexistence found in 11-24/2040r8 into the 802.11bn draft amendment?</a:t>
            </a:r>
          </a:p>
          <a:p>
            <a:r>
              <a:rPr lang="en-US" sz="1200" b="0" dirty="0"/>
              <a:t>Note to Editor: Ensure that the Figure for the UHR variant Common Info field across different PDTs accounts for all proposed changes/insertions of those PDTs</a:t>
            </a:r>
          </a:p>
          <a:p>
            <a:r>
              <a:rPr lang="en-US" sz="1200" b="0" dirty="0"/>
              <a:t>Note to Laurent: Upload a revision that shows the fields that are added/modified in this PDT. Have it ready by motion time.</a:t>
            </a:r>
          </a:p>
        </p:txBody>
      </p:sp>
      <p:sp>
        <p:nvSpPr>
          <p:cNvPr id="4" name="Slide Number Placeholder 3">
            <a:extLst>
              <a:ext uri="{FF2B5EF4-FFF2-40B4-BE49-F238E27FC236}">
                <a16:creationId xmlns:a16="http://schemas.microsoft.com/office/drawing/2014/main" id="{20467E62-CB61-4997-5544-5BA34FFF9332}"/>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AC7B1252-22A9-8B4D-176B-B71FF56FCCC8}"/>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4A94003-D54A-F6CC-767D-E09760F684F3}"/>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74865370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1B037692-B6E0-6EED-3828-78674B9E942C}"/>
              </a:ext>
            </a:extLst>
          </p:cNvPr>
          <p:cNvSpPr>
            <a:spLocks noGrp="1"/>
          </p:cNvSpPr>
          <p:nvPr>
            <p:ph idx="1"/>
          </p:nvPr>
        </p:nvSpPr>
        <p:spPr/>
        <p:txBody>
          <a:bodyPr/>
          <a:lstStyle/>
          <a:p>
            <a:r>
              <a:rPr lang="en-US" dirty="0">
                <a:hlinkClick r:id="rId2"/>
              </a:rPr>
              <a:t>11-25-0014-02-00bn-tgbn-motions-list-part-2</a:t>
            </a:r>
            <a:endParaRPr lang="en-US" dirty="0"/>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35425592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PDTs/Submissions</a:t>
            </a:r>
          </a:p>
        </p:txBody>
      </p:sp>
      <p:sp>
        <p:nvSpPr>
          <p:cNvPr id="10" name="Content Placeholder 9">
            <a:extLst>
              <a:ext uri="{FF2B5EF4-FFF2-40B4-BE49-F238E27FC236}">
                <a16:creationId xmlns:a16="http://schemas.microsoft.com/office/drawing/2014/main" id="{AA124AC3-6DFC-5F90-EEAF-23DFDA3F0CCF}"/>
              </a:ext>
            </a:extLst>
          </p:cNvPr>
          <p:cNvSpPr>
            <a:spLocks noGrp="1"/>
          </p:cNvSpPr>
          <p:nvPr>
            <p:ph idx="1"/>
          </p:nvPr>
        </p:nvSpPr>
        <p:spPr/>
        <p:txBody>
          <a:bodyPr/>
          <a:lstStyle/>
          <a:p>
            <a:pPr>
              <a:buFont typeface="Arial" panose="020B0604020202020204" pitchFamily="34" charset="0"/>
              <a:buChar char="•"/>
            </a:pPr>
            <a:r>
              <a:rPr lang="en-GB" sz="1400" b="0" i="0" u="sng" strike="noStrike" kern="1200" dirty="0">
                <a:solidFill>
                  <a:schemeClr val="bg1">
                    <a:lumMod val="65000"/>
                  </a:schemeClr>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24/2026r4</a:t>
            </a:r>
            <a:r>
              <a:rPr lang="en-GB" sz="1400" dirty="0">
                <a:solidFill>
                  <a:schemeClr val="bg1">
                    <a:lumMod val="65000"/>
                  </a:schemeClr>
                </a:solidFill>
              </a:rPr>
              <a:t> </a:t>
            </a:r>
            <a:r>
              <a:rPr lang="en-GB" sz="1400" b="0" i="0" u="none" strike="noStrike" kern="1200" dirty="0">
                <a:solidFill>
                  <a:schemeClr val="bg1">
                    <a:lumMod val="65000"/>
                  </a:schemeClr>
                </a:solidFill>
                <a:effectLst/>
                <a:ea typeface="MS Gothic" panose="020B0609070205080204" pitchFamily="49" charset="-128"/>
              </a:rPr>
              <a:t>PDT-Joint-MLME-SAP</a:t>
            </a:r>
            <a:r>
              <a:rPr lang="en-GB" sz="1400" dirty="0">
                <a:solidFill>
                  <a:schemeClr val="bg1">
                    <a:lumMod val="65000"/>
                  </a:schemeClr>
                </a:solidFill>
              </a:rPr>
              <a:t> 				</a:t>
            </a:r>
            <a:r>
              <a:rPr lang="en-GB" sz="1400" b="0" i="0" u="none" strike="noStrike" dirty="0">
                <a:solidFill>
                  <a:schemeClr val="bg1">
                    <a:lumMod val="65000"/>
                  </a:schemeClr>
                </a:solidFill>
                <a:effectLst/>
              </a:rPr>
              <a:t>Yan Li		[SP]</a:t>
            </a:r>
          </a:p>
          <a:p>
            <a:pPr>
              <a:buFont typeface="Arial" panose="020B0604020202020204" pitchFamily="34" charset="0"/>
              <a:buChar char="•"/>
            </a:pPr>
            <a:r>
              <a:rPr lang="en-GB" sz="1400" b="0" i="0" u="sng" strike="noStrike" kern="1200" dirty="0">
                <a:solidFill>
                  <a:schemeClr val="bg1">
                    <a:lumMod val="65000"/>
                  </a:schemeClr>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24/2030r0</a:t>
            </a:r>
            <a:r>
              <a:rPr lang="en-US" sz="1400" dirty="0">
                <a:solidFill>
                  <a:schemeClr val="bg1">
                    <a:lumMod val="65000"/>
                  </a:schemeClr>
                </a:solidFill>
                <a:effectLst/>
              </a:rPr>
              <a:t> </a:t>
            </a:r>
            <a:r>
              <a:rPr lang="en-GB" sz="1400" b="0" i="0" u="none" strike="noStrike" kern="1200" dirty="0">
                <a:solidFill>
                  <a:schemeClr val="bg1">
                    <a:lumMod val="65000"/>
                  </a:schemeClr>
                </a:solidFill>
                <a:effectLst/>
                <a:ea typeface="MS Gothic" panose="020B0609070205080204" pitchFamily="49" charset="-128"/>
              </a:rPr>
              <a:t>PDT-MAC-Coordinated-Beamforming</a:t>
            </a:r>
            <a:r>
              <a:rPr lang="en-US" sz="1400" dirty="0">
                <a:solidFill>
                  <a:schemeClr val="bg1">
                    <a:lumMod val="65000"/>
                  </a:schemeClr>
                </a:solidFill>
                <a:effectLst/>
              </a:rPr>
              <a:t> 		</a:t>
            </a:r>
            <a:r>
              <a:rPr lang="en-GB" sz="1400" b="0" i="0" u="none" strike="noStrike" kern="1200" dirty="0">
                <a:solidFill>
                  <a:schemeClr val="bg1">
                    <a:lumMod val="65000"/>
                  </a:schemeClr>
                </a:solidFill>
                <a:effectLst/>
                <a:ea typeface="MS Gothic" panose="020B0609070205080204" pitchFamily="49" charset="-128"/>
              </a:rPr>
              <a:t>Jason Y. </a:t>
            </a:r>
            <a:r>
              <a:rPr lang="en-GB" sz="1400" b="0" kern="1200" dirty="0">
                <a:solidFill>
                  <a:schemeClr val="bg1">
                    <a:lumMod val="65000"/>
                  </a:schemeClr>
                </a:solidFill>
                <a:ea typeface="MS Gothic" panose="020B0609070205080204" pitchFamily="49" charset="-128"/>
              </a:rPr>
              <a:t>Guo</a:t>
            </a:r>
            <a:r>
              <a:rPr lang="en-US" sz="1400" b="0" kern="1200" dirty="0">
                <a:solidFill>
                  <a:schemeClr val="bg1">
                    <a:lumMod val="65000"/>
                  </a:schemeClr>
                </a:solidFill>
                <a:ea typeface="MS Gothic" panose="020B0609070205080204" pitchFamily="49" charset="-128"/>
              </a:rPr>
              <a:t> 	[SP]</a:t>
            </a:r>
          </a:p>
          <a:p>
            <a:pPr>
              <a:buFont typeface="Arial" panose="020B0604020202020204" pitchFamily="34" charset="0"/>
              <a:buChar char="•"/>
            </a:pPr>
            <a:r>
              <a:rPr lang="en-GB" sz="1400" b="0" i="0" u="sng" strike="noStrike" kern="1200" dirty="0">
                <a:solidFill>
                  <a:schemeClr val="bg1">
                    <a:lumMod val="65000"/>
                  </a:schemeClr>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24/2029r1</a:t>
            </a:r>
            <a:r>
              <a:rPr lang="en-GB" sz="1400" dirty="0">
                <a:solidFill>
                  <a:schemeClr val="bg1">
                    <a:lumMod val="65000"/>
                  </a:schemeClr>
                </a:solidFill>
              </a:rPr>
              <a:t> </a:t>
            </a:r>
            <a:r>
              <a:rPr lang="en-GB" sz="1400" b="0" i="0" u="none" strike="noStrike" kern="1200" dirty="0">
                <a:solidFill>
                  <a:schemeClr val="bg1">
                    <a:lumMod val="65000"/>
                  </a:schemeClr>
                </a:solidFill>
                <a:effectLst/>
                <a:ea typeface="MS Gothic" panose="020B0609070205080204" pitchFamily="49" charset="-128"/>
              </a:rPr>
              <a:t>PDT-Joint-MIB</a:t>
            </a:r>
            <a:r>
              <a:rPr lang="en-GB" sz="1400" dirty="0">
                <a:solidFill>
                  <a:schemeClr val="bg1">
                    <a:lumMod val="65000"/>
                  </a:schemeClr>
                </a:solidFill>
              </a:rPr>
              <a:t> 					</a:t>
            </a:r>
            <a:r>
              <a:rPr lang="en-GB" sz="1400" b="0" i="0" u="none" strike="noStrike" kern="1200" dirty="0">
                <a:solidFill>
                  <a:schemeClr val="bg1">
                    <a:lumMod val="65000"/>
                  </a:schemeClr>
                </a:solidFill>
                <a:effectLst/>
                <a:ea typeface="MS Gothic" panose="020B0609070205080204" pitchFamily="49" charset="-128"/>
              </a:rPr>
              <a:t>Li Quan</a:t>
            </a:r>
            <a:r>
              <a:rPr lang="en-GB" sz="1400" dirty="0">
                <a:solidFill>
                  <a:schemeClr val="bg1">
                    <a:lumMod val="65000"/>
                  </a:schemeClr>
                </a:solidFill>
              </a:rPr>
              <a:t> </a:t>
            </a:r>
            <a:r>
              <a:rPr lang="en-US" sz="1400" dirty="0">
                <a:solidFill>
                  <a:schemeClr val="bg1">
                    <a:lumMod val="65000"/>
                  </a:schemeClr>
                </a:solidFill>
              </a:rPr>
              <a:t> 		</a:t>
            </a:r>
            <a:r>
              <a:rPr lang="en-US" sz="1400" b="0" dirty="0">
                <a:solidFill>
                  <a:schemeClr val="bg1">
                    <a:lumMod val="65000"/>
                  </a:schemeClr>
                </a:solidFill>
              </a:rPr>
              <a:t>[SP]</a:t>
            </a:r>
          </a:p>
          <a:p>
            <a:pPr>
              <a:buFont typeface="Arial" panose="020B0604020202020204" pitchFamily="34" charset="0"/>
              <a:buChar char="•"/>
            </a:pPr>
            <a:r>
              <a:rPr lang="en-US" sz="1400" b="0" i="0" u="sng"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24/2133r2</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PDT Joint Trigger Frame</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Alice Chen</a:t>
            </a:r>
            <a:r>
              <a:rPr lang="en-US" sz="1400" dirty="0">
                <a:solidFill>
                  <a:schemeClr val="bg1">
                    <a:lumMod val="65000"/>
                  </a:schemeClr>
                </a:solidFill>
              </a:rPr>
              <a:t> 		</a:t>
            </a:r>
            <a:r>
              <a:rPr lang="en-US" sz="1400" b="0" dirty="0">
                <a:solidFill>
                  <a:schemeClr val="bg1">
                    <a:lumMod val="65000"/>
                  </a:schemeClr>
                </a:solidFill>
              </a:rPr>
              <a:t>[SP]</a:t>
            </a:r>
          </a:p>
          <a:p>
            <a:pPr>
              <a:buFont typeface="Arial" panose="020B0604020202020204" pitchFamily="34" charset="0"/>
              <a:buChar char="•"/>
            </a:pPr>
            <a:r>
              <a:rPr lang="en-GB" sz="1400" b="0" i="0" u="none" strike="sngStrike" kern="1200" dirty="0">
                <a:solidFill>
                  <a:schemeClr val="bg1">
                    <a:lumMod val="65000"/>
                  </a:schemeClr>
                </a:solidFill>
                <a:effectLst/>
                <a:ea typeface="MS Gothic" panose="020B0609070205080204" pitchFamily="49" charset="-128"/>
              </a:rPr>
              <a:t>24/2013r0</a:t>
            </a:r>
            <a:r>
              <a:rPr lang="en-GB" sz="1400" strike="sngStrike" dirty="0">
                <a:solidFill>
                  <a:schemeClr val="bg1">
                    <a:lumMod val="65000"/>
                  </a:schemeClr>
                </a:solidFill>
              </a:rPr>
              <a:t> </a:t>
            </a:r>
            <a:r>
              <a:rPr lang="en-GB" sz="1400" b="0" i="0" u="none" strike="sngStrike" kern="1200" dirty="0">
                <a:solidFill>
                  <a:schemeClr val="bg1">
                    <a:lumMod val="65000"/>
                  </a:schemeClr>
                </a:solidFill>
                <a:effectLst/>
                <a:ea typeface="MS Gothic" panose="020B0609070205080204" pitchFamily="49" charset="-128"/>
              </a:rPr>
              <a:t>PDT-Joint-PICS</a:t>
            </a:r>
            <a:r>
              <a:rPr lang="en-GB" sz="1400" strike="sngStrike" dirty="0">
                <a:solidFill>
                  <a:schemeClr val="bg1">
                    <a:lumMod val="65000"/>
                  </a:schemeClr>
                </a:solidFill>
              </a:rPr>
              <a:t> 					</a:t>
            </a:r>
            <a:r>
              <a:rPr lang="en-GB" sz="1400" b="0" i="0" u="none" strike="sngStrike" kern="1200" dirty="0">
                <a:solidFill>
                  <a:schemeClr val="bg1">
                    <a:lumMod val="65000"/>
                  </a:schemeClr>
                </a:solidFill>
                <a:effectLst/>
                <a:ea typeface="MS Gothic" panose="020B0609070205080204" pitchFamily="49" charset="-128"/>
              </a:rPr>
              <a:t>Edward Au</a:t>
            </a:r>
          </a:p>
          <a:p>
            <a:pPr lvl="1">
              <a:buFont typeface="Arial" panose="020B0604020202020204" pitchFamily="34" charset="0"/>
              <a:buChar char="•"/>
            </a:pPr>
            <a:r>
              <a:rPr lang="en-GB" sz="1000" kern="1200" dirty="0">
                <a:solidFill>
                  <a:schemeClr val="bg1">
                    <a:lumMod val="65000"/>
                  </a:schemeClr>
                </a:solidFill>
                <a:ea typeface="MS Gothic" panose="020B0609070205080204" pitchFamily="49" charset="-128"/>
              </a:rPr>
              <a:t>Will be prepared </a:t>
            </a:r>
            <a:r>
              <a:rPr lang="en-GB" sz="1000" b="0" i="0" u="none" strike="noStrike" kern="1200" dirty="0">
                <a:solidFill>
                  <a:schemeClr val="bg1">
                    <a:lumMod val="65000"/>
                  </a:schemeClr>
                </a:solidFill>
                <a:effectLst/>
                <a:ea typeface="MS Gothic" panose="020B0609070205080204" pitchFamily="49" charset="-128"/>
              </a:rPr>
              <a:t>after TGbn D0.1.</a:t>
            </a:r>
          </a:p>
          <a:p>
            <a:pPr>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25/0006</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Sounding procedure follow up</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Jay Yang</a:t>
            </a:r>
            <a:endParaRPr lang="en-GB" sz="1400" b="0" kern="1200" dirty="0">
              <a:solidFill>
                <a:schemeClr val="bg1">
                  <a:lumMod val="65000"/>
                </a:schemeClr>
              </a:solidFill>
              <a:ea typeface="MS Gothic" panose="020B0609070205080204" pitchFamily="49" charset="-128"/>
            </a:endParaRPr>
          </a:p>
          <a:p>
            <a:pPr>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25/0007</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AP ID design in sounding</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Jay Yang</a:t>
            </a:r>
            <a:endParaRPr lang="en-GB" sz="1400" b="0" i="0" u="none" strike="noStrike" kern="1200" dirty="0">
              <a:solidFill>
                <a:schemeClr val="bg1">
                  <a:lumMod val="65000"/>
                </a:schemeClr>
              </a:solidFill>
              <a:effectLst/>
              <a:ea typeface="MS Gothic" panose="020B0609070205080204" pitchFamily="49" charset="-128"/>
            </a:endParaRPr>
          </a:p>
          <a:p>
            <a:pPr>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25/0081</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Sounding PDT related issues</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You-Wei Chen</a:t>
            </a:r>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39837745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C38BA2-D63D-63EF-AF1A-ACD2C675B6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2635B8-2F63-851A-A819-9962B7755B2B}"/>
              </a:ext>
            </a:extLst>
          </p:cNvPr>
          <p:cNvSpPr>
            <a:spLocks noGrp="1"/>
          </p:cNvSpPr>
          <p:nvPr>
            <p:ph type="title"/>
          </p:nvPr>
        </p:nvSpPr>
        <p:spPr/>
        <p:txBody>
          <a:bodyPr/>
          <a:lstStyle/>
          <a:p>
            <a:r>
              <a:rPr lang="en-US" altLang="en-US" dirty="0">
                <a:highlight>
                  <a:srgbClr val="00FF00"/>
                </a:highlight>
              </a:rPr>
              <a:t>Wednesday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FF6344D8-D0FC-E8B6-1DF0-7ADD79E84784}"/>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(30 mins)</a:t>
            </a:r>
          </a:p>
          <a:p>
            <a:pPr>
              <a:buFont typeface="Arial" panose="020B0604020202020204" pitchFamily="34" charset="0"/>
              <a:buChar char="•"/>
            </a:pPr>
            <a:r>
              <a:rPr lang="en-GB" sz="1200" dirty="0"/>
              <a:t>PDTs (30 mins)</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24/2043r0</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PDT-PHY- Receiver specification</a:t>
            </a:r>
            <a:r>
              <a:rPr lang="en-US" sz="1100" dirty="0">
                <a:solidFill>
                  <a:srgbClr val="00B050"/>
                </a:solidFill>
              </a:rPr>
              <a:t> 					</a:t>
            </a:r>
            <a:r>
              <a:rPr lang="en-US" sz="1100" b="0" i="0" u="none" strike="noStrike" dirty="0">
                <a:solidFill>
                  <a:srgbClr val="00B050"/>
                </a:solidFill>
                <a:effectLst/>
              </a:rPr>
              <a:t>Juan Fang		[SP]</a:t>
            </a:r>
            <a:r>
              <a:rPr lang="en-US" sz="1100" dirty="0">
                <a:solidFill>
                  <a:srgbClr val="00B050"/>
                </a:solidFill>
              </a:rPr>
              <a:t> </a:t>
            </a:r>
            <a:endParaRPr lang="en-GB" sz="1100" dirty="0">
              <a:solidFill>
                <a:srgbClr val="00B050"/>
              </a:solidFill>
            </a:endParaRPr>
          </a:p>
          <a:p>
            <a:pPr lvl="1">
              <a:buFont typeface="Arial" panose="020B0604020202020204" pitchFamily="34" charset="0"/>
              <a:buChar char="•"/>
            </a:pPr>
            <a:r>
              <a:rPr lang="en-GB" sz="1100" b="0" i="0"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24/2015r5</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a:t>
            </a:r>
            <a:r>
              <a:rPr lang="en-GB" sz="1100" b="0" i="0" u="none" strike="noStrike" kern="1200" dirty="0" err="1">
                <a:solidFill>
                  <a:srgbClr val="00B050"/>
                </a:solidFill>
                <a:effectLst/>
                <a:ea typeface="MS Gothic" panose="020B0609070205080204" pitchFamily="49" charset="-128"/>
              </a:rPr>
              <a:t>CoBF</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Ron Porat</a:t>
            </a:r>
            <a:r>
              <a:rPr lang="en-GB" sz="1100" dirty="0">
                <a:solidFill>
                  <a:srgbClr val="00B050"/>
                </a:solidFill>
              </a:rPr>
              <a:t> 		[SP]</a:t>
            </a:r>
          </a:p>
          <a:p>
            <a:pPr lvl="1">
              <a:buFont typeface="Arial" panose="020B0604020202020204" pitchFamily="34" charset="0"/>
              <a:buChar char="•"/>
            </a:pPr>
            <a:r>
              <a:rPr lang="en-US" sz="1100" b="0" i="0" u="none" strike="noStrike" kern="1200" dirty="0">
                <a:solidFill>
                  <a:srgbClr val="FFC000"/>
                </a:solidFill>
                <a:effectLst/>
                <a:ea typeface="MS Gothic" panose="020B0609070205080204" pitchFamily="49" charset="-128"/>
              </a:rPr>
              <a:t>24/2036r0</a:t>
            </a:r>
            <a:r>
              <a:rPr lang="en-US" sz="1100" dirty="0">
                <a:solidFill>
                  <a:srgbClr val="FFC000"/>
                </a:solidFill>
              </a:rPr>
              <a:t> </a:t>
            </a:r>
            <a:r>
              <a:rPr lang="en-US" sz="1100" b="0" i="0" u="none" strike="noStrike" kern="1200" dirty="0">
                <a:solidFill>
                  <a:srgbClr val="FFC000"/>
                </a:solidFill>
                <a:effectLst/>
                <a:ea typeface="MS Gothic" panose="020B0609070205080204" pitchFamily="49" charset="-128"/>
              </a:rPr>
              <a:t>PDT-PHY-Data field</a:t>
            </a:r>
            <a:r>
              <a:rPr lang="en-US" sz="1100" dirty="0">
                <a:solidFill>
                  <a:srgbClr val="FFC000"/>
                </a:solidFill>
              </a:rPr>
              <a:t> 							</a:t>
            </a:r>
            <a:r>
              <a:rPr lang="en-US" sz="1100" b="0" i="0" u="none" strike="noStrike" dirty="0">
                <a:solidFill>
                  <a:srgbClr val="FFC000"/>
                </a:solidFill>
                <a:effectLst/>
              </a:rPr>
              <a:t>Chenchen Liu</a:t>
            </a:r>
            <a:r>
              <a:rPr lang="en-US" sz="1100" dirty="0">
                <a:solidFill>
                  <a:srgbClr val="FFC000"/>
                </a:solidFill>
              </a:rPr>
              <a:t> </a:t>
            </a:r>
            <a:endParaRPr lang="en-GB" sz="1100" dirty="0">
              <a:solidFill>
                <a:srgbClr val="FFC000"/>
              </a:solidFill>
            </a:endParaRPr>
          </a:p>
          <a:p>
            <a:pPr lvl="0">
              <a:buFont typeface="Arial" panose="020B0604020202020204" pitchFamily="34" charset="0"/>
              <a:buChar char="•"/>
            </a:pPr>
            <a:r>
              <a:rPr lang="en-GB" sz="1200" dirty="0"/>
              <a:t>Submissions – CBF + Sounding</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0B050"/>
                </a:solidFill>
                <a:effectLst/>
                <a:hlinkClick r:id="rId4">
                  <a:extLst>
                    <a:ext uri="{A12FA001-AC4F-418D-AE19-62706E023703}">
                      <ahyp:hlinkClr xmlns:ahyp="http://schemas.microsoft.com/office/drawing/2018/hyperlinkcolor" val="tx"/>
                    </a:ext>
                  </a:extLst>
                </a:hlinkClick>
              </a:rPr>
              <a:t>24/1836</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On </a:t>
            </a:r>
            <a:r>
              <a:rPr lang="en-GB" sz="1100" b="0" i="0" u="none" strike="noStrike" kern="1200" dirty="0" err="1">
                <a:solidFill>
                  <a:srgbClr val="00B050"/>
                </a:solidFill>
                <a:effectLst/>
                <a:ea typeface="MS Gothic" panose="020B0609070205080204" pitchFamily="49" charset="-128"/>
              </a:rPr>
              <a:t>CoBF</a:t>
            </a:r>
            <a:r>
              <a:rPr lang="en-GB" sz="1100" b="0" i="0" u="none" strike="noStrike" kern="1200" dirty="0">
                <a:solidFill>
                  <a:srgbClr val="00B050"/>
                </a:solidFill>
                <a:effectLst/>
                <a:ea typeface="MS Gothic" panose="020B0609070205080204" pitchFamily="49" charset="-128"/>
              </a:rPr>
              <a:t> Capabilities</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Aiguo Yan</a:t>
            </a:r>
            <a:r>
              <a:rPr lang="en-US" sz="1100" dirty="0">
                <a:solidFill>
                  <a:srgbClr val="00B050"/>
                </a:solidFill>
                <a:effectLst/>
              </a:rPr>
              <a:t>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24/2142</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Multi-AP Sounding Analysis</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Rainer Strobel</a:t>
            </a:r>
            <a:r>
              <a:rPr lang="en-US" sz="1100" dirty="0">
                <a:solidFill>
                  <a:srgbClr val="00B050"/>
                </a:solidFill>
              </a:rPr>
              <a:t> </a:t>
            </a:r>
          </a:p>
          <a:p>
            <a:pPr lvl="1">
              <a:buFont typeface="Arial" panose="020B0604020202020204" pitchFamily="34" charset="0"/>
              <a:buChar char="•"/>
            </a:pPr>
            <a:r>
              <a:rPr lang="en-US" sz="1100" b="0" i="0" u="none" strike="noStrike" dirty="0">
                <a:solidFill>
                  <a:srgbClr val="00B050"/>
                </a:solidFill>
                <a:effectLst/>
                <a:hlinkClick r:id="rId6">
                  <a:extLst>
                    <a:ext uri="{A12FA001-AC4F-418D-AE19-62706E023703}">
                      <ahyp:hlinkClr xmlns:ahyp="http://schemas.microsoft.com/office/drawing/2018/hyperlinkcolor" val="tx"/>
                    </a:ext>
                  </a:extLst>
                </a:hlinkClick>
              </a:rPr>
              <a:t>25/0111</a:t>
            </a:r>
            <a:r>
              <a:rPr lang="en-US" sz="1100" dirty="0">
                <a:solidFill>
                  <a:srgbClr val="00B050"/>
                </a:solidFill>
              </a:rPr>
              <a:t> </a:t>
            </a:r>
            <a:r>
              <a:rPr lang="en-US" sz="1100" b="0" i="0" u="none" strike="noStrike" dirty="0">
                <a:solidFill>
                  <a:srgbClr val="00B050"/>
                </a:solidFill>
                <a:effectLst/>
              </a:rPr>
              <a:t>Robust Beamforming Nulling for CBF - follow up</a:t>
            </a:r>
            <a:r>
              <a:rPr lang="en-US" sz="1100" dirty="0">
                <a:solidFill>
                  <a:srgbClr val="00B050"/>
                </a:solidFill>
              </a:rPr>
              <a:t> 			</a:t>
            </a:r>
            <a:r>
              <a:rPr lang="en-US" sz="1100" b="0" i="0" u="none" strike="noStrike" dirty="0">
                <a:solidFill>
                  <a:srgbClr val="00B050"/>
                </a:solidFill>
                <a:effectLst/>
              </a:rPr>
              <a:t>Ken Tanaka</a:t>
            </a:r>
          </a:p>
          <a:p>
            <a:pPr lvl="1">
              <a:buFont typeface="Arial" panose="020B0604020202020204" pitchFamily="34" charset="0"/>
              <a:buChar char="•"/>
            </a:pPr>
            <a:r>
              <a:rPr lang="en-US" sz="1100" b="0" i="0" u="none" strike="noStrike" dirty="0">
                <a:solidFill>
                  <a:srgbClr val="00B050"/>
                </a:solidFill>
                <a:effectLst/>
                <a:hlinkClick r:id="rId7">
                  <a:extLst>
                    <a:ext uri="{A12FA001-AC4F-418D-AE19-62706E023703}">
                      <ahyp:hlinkClr xmlns:ahyp="http://schemas.microsoft.com/office/drawing/2018/hyperlinkcolor" val="tx"/>
                    </a:ext>
                  </a:extLst>
                </a:hlinkClick>
              </a:rPr>
              <a:t>25/0078</a:t>
            </a:r>
            <a:r>
              <a:rPr lang="en-US" sz="1100" b="0" i="0" u="none" strike="noStrike" dirty="0">
                <a:solidFill>
                  <a:srgbClr val="00B050"/>
                </a:solidFill>
                <a:effectLst/>
              </a:rPr>
              <a:t> Special STA Info Field in UHR NDPA					Junghoon Suh</a:t>
            </a:r>
          </a:p>
          <a:p>
            <a:pPr lvl="1">
              <a:buFont typeface="Arial" panose="020B0604020202020204" pitchFamily="34" charset="0"/>
              <a:buChar char="•"/>
            </a:pPr>
            <a:r>
              <a:rPr lang="en-US" sz="1100" b="0" i="0" u="none" strike="noStrike" dirty="0">
                <a:solidFill>
                  <a:srgbClr val="00B050"/>
                </a:solidFill>
                <a:effectLst/>
              </a:rPr>
              <a:t>25/0093 On the Maximum number of spatial streams support in Coordinated spatial reuse 	Jianhan Liu</a:t>
            </a:r>
          </a:p>
          <a:p>
            <a:pPr lvl="1">
              <a:buFont typeface="Arial" panose="020B0604020202020204" pitchFamily="34" charset="0"/>
              <a:buChar char="•"/>
            </a:pPr>
            <a:r>
              <a:rPr lang="en-US" sz="1100" b="0" i="0" u="none" strike="noStrike" dirty="0">
                <a:solidFill>
                  <a:srgbClr val="00B050"/>
                </a:solidFill>
                <a:effectLst/>
              </a:rPr>
              <a:t>25/0089 Enhancing Spatial Reuse with MAP Coordination 			Rui Yang</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F6BB0028-BD3E-8EBE-43C0-7ED17EFCDE99}"/>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AE47A6F0-CFF2-3C43-372B-39E5D5332C2D}"/>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0BF71E2-ECA2-113C-46B6-8B4477EA6C87}"/>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1267068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67BDE9-D128-07E2-26B6-FB409EBE61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196308E-756C-6054-E1DF-972A0A697138}"/>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B10143B1-9480-D2DF-02FF-669178C5DC45}"/>
              </a:ext>
            </a:extLst>
          </p:cNvPr>
          <p:cNvSpPr>
            <a:spLocks noGrp="1"/>
          </p:cNvSpPr>
          <p:nvPr>
            <p:ph idx="1"/>
          </p:nvPr>
        </p:nvSpPr>
        <p:spPr/>
        <p:txBody>
          <a:bodyPr/>
          <a:lstStyle/>
          <a:p>
            <a:r>
              <a:rPr lang="en-US" sz="1600" dirty="0"/>
              <a:t>SP1 – Do you agree to incorporate the proposed draft text in 24/2043r1 (PDT-PHY-Receiver specification) into 802.11bn D0.1?</a:t>
            </a:r>
          </a:p>
          <a:p>
            <a:r>
              <a:rPr lang="en-US" sz="1600" dirty="0"/>
              <a:t>No objection</a:t>
            </a:r>
          </a:p>
          <a:p>
            <a:r>
              <a:rPr lang="en-US" sz="1600" dirty="0"/>
              <a:t>SP2 – Do you agree to incorporate the proposed draft text in 24/2015r6 (PDT-PHY-</a:t>
            </a:r>
            <a:r>
              <a:rPr lang="en-US" sz="1600" dirty="0" err="1"/>
              <a:t>CoBF</a:t>
            </a:r>
            <a:r>
              <a:rPr lang="en-US" sz="1600" dirty="0"/>
              <a:t>) into 802.11bn D0.1?</a:t>
            </a:r>
          </a:p>
          <a:p>
            <a:r>
              <a:rPr lang="en-US" sz="1600" dirty="0"/>
              <a:t>No objection</a:t>
            </a:r>
          </a:p>
          <a:p>
            <a:r>
              <a:rPr lang="en-US" sz="1600" dirty="0"/>
              <a:t>SP3 – Do you agree to incorporate the proposed draft text in 24/1977r6 (PDT PHY</a:t>
            </a:r>
          </a:p>
          <a:p>
            <a:r>
              <a:rPr lang="en-US" sz="1600" dirty="0"/>
              <a:t>U-SIG) into 802.11bn D0.1?</a:t>
            </a:r>
          </a:p>
          <a:p>
            <a:r>
              <a:rPr lang="en-US" sz="1600" dirty="0"/>
              <a:t>No objection</a:t>
            </a:r>
          </a:p>
        </p:txBody>
      </p:sp>
      <p:sp>
        <p:nvSpPr>
          <p:cNvPr id="4" name="Slide Number Placeholder 3">
            <a:extLst>
              <a:ext uri="{FF2B5EF4-FFF2-40B4-BE49-F238E27FC236}">
                <a16:creationId xmlns:a16="http://schemas.microsoft.com/office/drawing/2014/main" id="{6723B133-95AD-F81C-4E49-9C163165570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8C4C355C-1E5D-8522-3F41-C99A4DF025E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F91C7B8-C305-6617-C978-100F3EBD210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9736203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675214-BFCE-FA46-4978-1245DE3DFE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B1F202-BEE9-D04E-53D2-75668D801D6C}"/>
              </a:ext>
            </a:extLst>
          </p:cNvPr>
          <p:cNvSpPr>
            <a:spLocks noGrp="1"/>
          </p:cNvSpPr>
          <p:nvPr>
            <p:ph type="title"/>
          </p:nvPr>
        </p:nvSpPr>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39D22D2D-0DE1-E42C-9745-53B2849E654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(10 mins)</a:t>
            </a:r>
          </a:p>
          <a:p>
            <a:pPr lvl="1">
              <a:buFont typeface="Arial" panose="020B0604020202020204" pitchFamily="34" charset="0"/>
              <a:buChar char="•"/>
            </a:pPr>
            <a:r>
              <a:rPr lang="en-GB" sz="1200" b="0" i="0" u="none" strike="noStrike" dirty="0">
                <a:solidFill>
                  <a:srgbClr val="00B050"/>
                </a:solidFill>
                <a:effectLst/>
                <a:hlinkClick r:id="rId2">
                  <a:extLst>
                    <a:ext uri="{A12FA001-AC4F-418D-AE19-62706E023703}">
                      <ahyp:hlinkClr xmlns:ahyp="http://schemas.microsoft.com/office/drawing/2018/hyperlinkcolor" val="tx"/>
                    </a:ext>
                  </a:extLst>
                </a:hlinkClick>
              </a:rPr>
              <a:t>25/0102r0</a:t>
            </a:r>
            <a:r>
              <a:rPr lang="en-GB" sz="1200" dirty="0">
                <a:solidFill>
                  <a:srgbClr val="00B050"/>
                </a:solidFill>
              </a:rPr>
              <a:t> </a:t>
            </a:r>
            <a:r>
              <a:rPr lang="en-GB" sz="1200" b="0" i="0" u="none" strike="noStrike" kern="1200" dirty="0">
                <a:solidFill>
                  <a:srgbClr val="00B050"/>
                </a:solidFill>
                <a:effectLst/>
                <a:ea typeface="MS Gothic" panose="020B0609070205080204" pitchFamily="49" charset="-128"/>
              </a:rPr>
              <a:t>PDT-MAC-MLME-for-MAPC</a:t>
            </a:r>
            <a:r>
              <a:rPr lang="en-GB" sz="1200" dirty="0">
                <a:solidFill>
                  <a:srgbClr val="00B050"/>
                </a:solidFill>
              </a:rPr>
              <a:t> 							</a:t>
            </a:r>
            <a:r>
              <a:rPr lang="en-GB" sz="1200" b="0" i="0" u="none" strike="noStrike" kern="1200" dirty="0">
                <a:solidFill>
                  <a:srgbClr val="00B050"/>
                </a:solidFill>
                <a:effectLst/>
                <a:ea typeface="MS Gothic" panose="020B0609070205080204" pitchFamily="49" charset="-128"/>
              </a:rPr>
              <a:t>Brian Hart</a:t>
            </a:r>
            <a:r>
              <a:rPr lang="en-GB" sz="1200" dirty="0">
                <a:solidFill>
                  <a:srgbClr val="00B050"/>
                </a:solidFill>
              </a:rPr>
              <a:t> </a:t>
            </a:r>
          </a:p>
          <a:p>
            <a:pPr>
              <a:buFont typeface="Arial" panose="020B0604020202020204" pitchFamily="34" charset="0"/>
              <a:buChar char="•"/>
            </a:pPr>
            <a:r>
              <a:rPr lang="en-GB" sz="1400" dirty="0"/>
              <a:t>Straw Polls – Topic</a:t>
            </a:r>
          </a:p>
          <a:p>
            <a:pPr>
              <a:buFont typeface="Arial" panose="020B0604020202020204" pitchFamily="34" charset="0"/>
              <a:buChar char="•"/>
            </a:pPr>
            <a:r>
              <a:rPr lang="en-GB" sz="1200" dirty="0"/>
              <a:t>Submissions – Regulatory + Low Latency</a:t>
            </a:r>
            <a:endParaRPr lang="en-GB" sz="400" b="1" strike="sngStrike" dirty="0">
              <a:solidFill>
                <a:schemeClr val="bg1">
                  <a:lumMod val="65000"/>
                </a:schemeClr>
              </a:solidFill>
            </a:endParaRPr>
          </a:p>
          <a:p>
            <a:pPr lvl="1">
              <a:buFont typeface="Arial" panose="020B0604020202020204" pitchFamily="34" charset="0"/>
              <a:buChar char="•"/>
            </a:pPr>
            <a:r>
              <a:rPr lang="en-GB" sz="12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24/1545</a:t>
            </a:r>
            <a:r>
              <a:rPr lang="en-US" sz="600" dirty="0">
                <a:solidFill>
                  <a:srgbClr val="00B050"/>
                </a:solidFill>
                <a:effectLst/>
              </a:rPr>
              <a:t> </a:t>
            </a:r>
            <a:r>
              <a:rPr lang="en-GB" sz="1200" b="0" i="0" u="none" strike="noStrike" kern="1200" dirty="0">
                <a:solidFill>
                  <a:srgbClr val="00B050"/>
                </a:solidFill>
                <a:effectLst/>
                <a:latin typeface="Times New Roman" panose="02020603050405020304" pitchFamily="18" charset="0"/>
                <a:ea typeface="MS Gothic" panose="020B0609070205080204" pitchFamily="49" charset="-128"/>
              </a:rPr>
              <a:t>Providing Granular Transmit PSD Limits</a:t>
            </a:r>
            <a:r>
              <a:rPr lang="en-US" sz="600" dirty="0">
                <a:solidFill>
                  <a:srgbClr val="00B050"/>
                </a:solidFill>
                <a:effectLst/>
              </a:rPr>
              <a:t> 						</a:t>
            </a:r>
            <a:r>
              <a:rPr lang="en-GB" sz="1200" b="0" i="0" u="none" strike="noStrike" kern="1200" dirty="0">
                <a:solidFill>
                  <a:srgbClr val="00B050"/>
                </a:solidFill>
                <a:effectLst/>
                <a:latin typeface="Times New Roman" panose="02020603050405020304" pitchFamily="18" charset="0"/>
                <a:ea typeface="MS Gothic" panose="020B0609070205080204" pitchFamily="49" charset="-128"/>
              </a:rPr>
              <a:t>Pelin Salem</a:t>
            </a:r>
          </a:p>
          <a:p>
            <a:pPr lvl="1">
              <a:buFont typeface="Arial" panose="020B0604020202020204" pitchFamily="34" charset="0"/>
              <a:buChar char="•"/>
            </a:pPr>
            <a:r>
              <a:rPr lang="en-GB" sz="1200" b="0" i="0" u="sng" strike="noStrike" dirty="0">
                <a:solidFill>
                  <a:srgbClr val="00B050"/>
                </a:solidFill>
                <a:effectLst/>
                <a:hlinkClick r:id="rId4">
                  <a:extLst>
                    <a:ext uri="{A12FA001-AC4F-418D-AE19-62706E023703}">
                      <ahyp:hlinkClr xmlns:ahyp="http://schemas.microsoft.com/office/drawing/2018/hyperlinkcolor" val="tx"/>
                    </a:ext>
                  </a:extLst>
                </a:hlinkClick>
              </a:rPr>
              <a:t>24/1453</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Concurrent Messaging</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Yue Xu</a:t>
            </a:r>
            <a:r>
              <a:rPr lang="en-US" sz="1200" dirty="0">
                <a:solidFill>
                  <a:srgbClr val="00B050"/>
                </a:solidFill>
                <a:effectLst/>
              </a:rPr>
              <a:t> </a:t>
            </a:r>
            <a:endParaRPr lang="en-GB" sz="1200" dirty="0">
              <a:solidFill>
                <a:srgbClr val="00B050"/>
              </a:solidFill>
            </a:endParaRPr>
          </a:p>
          <a:p>
            <a:pPr lvl="1">
              <a:buFont typeface="Arial" panose="020B0604020202020204" pitchFamily="34" charset="0"/>
              <a:buChar char="•"/>
            </a:pPr>
            <a:r>
              <a:rPr lang="en-GB" sz="1200" b="0" i="0" u="sng" strike="noStrike" dirty="0">
                <a:solidFill>
                  <a:srgbClr val="00B050"/>
                </a:solidFill>
                <a:effectLst/>
                <a:hlinkClick r:id="rId5">
                  <a:extLst>
                    <a:ext uri="{A12FA001-AC4F-418D-AE19-62706E023703}">
                      <ahyp:hlinkClr xmlns:ahyp="http://schemas.microsoft.com/office/drawing/2018/hyperlinkcolor" val="tx"/>
                    </a:ext>
                  </a:extLst>
                </a:hlinkClick>
              </a:rPr>
              <a:t>24/1692</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Usage of Expiration Time for LL Traffic</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Liangxiao Xin</a:t>
            </a:r>
            <a:r>
              <a:rPr lang="en-US" sz="1200" dirty="0">
                <a:solidFill>
                  <a:srgbClr val="00B050"/>
                </a:solidFill>
                <a:effectLst/>
              </a:rPr>
              <a:t> </a:t>
            </a:r>
            <a:endParaRPr lang="en-GB" sz="1200" dirty="0">
              <a:solidFill>
                <a:srgbClr val="00B050"/>
              </a:solidFill>
            </a:endParaRPr>
          </a:p>
          <a:p>
            <a:pPr lvl="1">
              <a:buFont typeface="Arial" panose="020B0604020202020204" pitchFamily="34" charset="0"/>
              <a:buChar char="•"/>
            </a:pPr>
            <a:r>
              <a:rPr lang="en-US" sz="1200" b="0" i="0" u="sng"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24/1870</a:t>
            </a:r>
            <a:r>
              <a:rPr lang="en-US" sz="1200" dirty="0">
                <a:solidFill>
                  <a:schemeClr val="bg1">
                    <a:lumMod val="65000"/>
                  </a:schemeClr>
                </a:solidFill>
              </a:rPr>
              <a:t> </a:t>
            </a:r>
            <a:r>
              <a:rPr lang="en-US" sz="1200" b="0" i="0" u="none" strike="noStrike" kern="1200" dirty="0">
                <a:solidFill>
                  <a:schemeClr val="bg1">
                    <a:lumMod val="65000"/>
                  </a:schemeClr>
                </a:solidFill>
                <a:effectLst/>
                <a:ea typeface="MS Gothic" panose="020B0609070205080204" pitchFamily="49" charset="-128"/>
              </a:rPr>
              <a:t>On the Scalability and Overhead of Utilizing Polling for Soliciting …</a:t>
            </a:r>
            <a:r>
              <a:rPr lang="en-US" sz="1200" dirty="0">
                <a:solidFill>
                  <a:schemeClr val="bg1">
                    <a:lumMod val="65000"/>
                  </a:schemeClr>
                </a:solidFill>
              </a:rPr>
              <a:t> 		</a:t>
            </a:r>
            <a:r>
              <a:rPr lang="en-US" sz="1200" b="0" i="0" u="none" strike="noStrike" kern="1200" dirty="0">
                <a:solidFill>
                  <a:schemeClr val="bg1">
                    <a:lumMod val="65000"/>
                  </a:schemeClr>
                </a:solidFill>
                <a:effectLst/>
                <a:ea typeface="MS Gothic" panose="020B0609070205080204" pitchFamily="49" charset="-128"/>
              </a:rPr>
              <a:t>Behnam </a:t>
            </a:r>
            <a:r>
              <a:rPr lang="en-US" sz="1200" b="0" i="0" u="none" strike="noStrike" kern="1200" dirty="0" err="1">
                <a:solidFill>
                  <a:schemeClr val="bg1">
                    <a:lumMod val="65000"/>
                  </a:schemeClr>
                </a:solidFill>
                <a:effectLst/>
                <a:ea typeface="MS Gothic" panose="020B0609070205080204" pitchFamily="49" charset="-128"/>
              </a:rPr>
              <a:t>Dezfouli</a:t>
            </a:r>
            <a:r>
              <a:rPr lang="en-US" sz="1200" dirty="0">
                <a:solidFill>
                  <a:schemeClr val="bg1">
                    <a:lumMod val="65000"/>
                  </a:schemeClr>
                </a:solidFill>
              </a:rPr>
              <a:t> </a:t>
            </a:r>
          </a:p>
          <a:p>
            <a:pPr lvl="1">
              <a:buFont typeface="Arial" panose="020B0604020202020204" pitchFamily="34" charset="0"/>
              <a:buChar char="•"/>
            </a:pPr>
            <a:r>
              <a:rPr lang="en-US" sz="1200" b="0" i="0" u="sng"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24/1871</a:t>
            </a:r>
            <a:r>
              <a:rPr lang="en-US" sz="1200" dirty="0">
                <a:solidFill>
                  <a:schemeClr val="bg1">
                    <a:lumMod val="65000"/>
                  </a:schemeClr>
                </a:solidFill>
              </a:rPr>
              <a:t> </a:t>
            </a:r>
            <a:r>
              <a:rPr lang="en-US" sz="1200" b="0" i="0" u="none" strike="noStrike" kern="1200" dirty="0">
                <a:solidFill>
                  <a:schemeClr val="bg1">
                    <a:lumMod val="65000"/>
                  </a:schemeClr>
                </a:solidFill>
                <a:effectLst/>
                <a:ea typeface="MS Gothic" panose="020B0609070205080204" pitchFamily="49" charset="-128"/>
              </a:rPr>
              <a:t>ERD: Enhanced Reverse Direction Protocol to Support TXOP Sharing … 		Behnam </a:t>
            </a:r>
            <a:r>
              <a:rPr lang="en-US" sz="1200" b="0" i="0" u="none" strike="noStrike" kern="1200" dirty="0" err="1">
                <a:solidFill>
                  <a:schemeClr val="bg1">
                    <a:lumMod val="65000"/>
                  </a:schemeClr>
                </a:solidFill>
                <a:effectLst/>
                <a:ea typeface="MS Gothic" panose="020B0609070205080204" pitchFamily="49" charset="-128"/>
              </a:rPr>
              <a:t>Dezfouli</a:t>
            </a:r>
            <a:r>
              <a:rPr lang="en-US" sz="1200" dirty="0">
                <a:solidFill>
                  <a:schemeClr val="bg1">
                    <a:lumMod val="65000"/>
                  </a:schemeClr>
                </a:solidFill>
              </a:rPr>
              <a:t> </a:t>
            </a:r>
          </a:p>
          <a:p>
            <a:pPr lvl="1">
              <a:buFont typeface="Arial" panose="020B0604020202020204" pitchFamily="34" charset="0"/>
              <a:buChar char="•"/>
            </a:pPr>
            <a:r>
              <a:rPr lang="en-GB"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24/0909</a:t>
            </a:r>
            <a:r>
              <a:rPr lang="en-US" sz="1200" dirty="0">
                <a:solidFill>
                  <a:schemeClr val="bg1">
                    <a:lumMod val="65000"/>
                  </a:schemeClr>
                </a:solidFill>
                <a:effectLst/>
              </a:rPr>
              <a:t> </a:t>
            </a:r>
            <a:r>
              <a:rPr lang="en-GB"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R-TWT Announcement in Multi-BSS - Follow up</a:t>
            </a:r>
            <a:r>
              <a:rPr lang="en-US" sz="1200" dirty="0">
                <a:solidFill>
                  <a:schemeClr val="bg1">
                    <a:lumMod val="65000"/>
                  </a:schemeClr>
                </a:solidFill>
                <a:effectLst/>
              </a:rPr>
              <a:t> 					</a:t>
            </a:r>
            <a:r>
              <a:rPr lang="en-GB"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SunHee Baek</a:t>
            </a:r>
            <a:r>
              <a:rPr lang="en-US" sz="1200" dirty="0">
                <a:solidFill>
                  <a:schemeClr val="bg1">
                    <a:lumMod val="65000"/>
                  </a:schemeClr>
                </a:solidFill>
                <a:effectLst/>
              </a:rPr>
              <a:t> </a:t>
            </a:r>
            <a:endParaRPr lang="en-GB" sz="1200" dirty="0">
              <a:solidFill>
                <a:schemeClr val="bg1">
                  <a:lumMod val="65000"/>
                </a:schemeClr>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DDF10D5F-844A-F72F-E630-0C73EFF6092C}"/>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63CF623D-696D-014C-8448-00C12E3803E6}"/>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DA6B268-8ACC-6EFB-8AB0-5768D68A1798}"/>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48303441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833273-0BF2-002C-D012-B85A5F4C976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257EB4-C0C3-6DA7-1F01-7F1AB57C0E8A}"/>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3DB4F7D-F485-8004-1699-8E48AB52BF46}"/>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0" cap="none" spc="0" normalizeH="0" baseline="0" noProof="0" dirty="0">
                <a:ln>
                  <a:noFill/>
                </a:ln>
                <a:solidFill>
                  <a:srgbClr val="FFC000"/>
                </a:solidFill>
                <a:effectLst/>
                <a:uLnTx/>
                <a:uFillTx/>
                <a:latin typeface="Times New Roman"/>
                <a:ea typeface="MS Gothic"/>
                <a:cs typeface="+mn-cs"/>
              </a:rPr>
              <a:t>SP1 – </a:t>
            </a:r>
            <a:r>
              <a:rPr kumimoji="0" lang="en-US" sz="1200" b="1" i="1" u="none" strike="noStrike" kern="0" cap="none" spc="0" normalizeH="0" baseline="0" noProof="0" dirty="0">
                <a:ln>
                  <a:noFill/>
                </a:ln>
                <a:solidFill>
                  <a:srgbClr val="FFC000"/>
                </a:solidFill>
                <a:effectLst/>
                <a:uLnTx/>
                <a:uFillTx/>
                <a:latin typeface="Times New Roman"/>
                <a:ea typeface="MS Gothic"/>
                <a:cs typeface="+mn-cs"/>
              </a:rPr>
              <a:t>Subir Das – Channel Access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Do you agree to define an optional mechanism that enables priority channel access for non-AP STAs affiliated with non-AP MLDs that have EPCS activated for transmission of management frames prior to the non-AP MLDs’ (re)association with the AP MLD?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Notes: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Priority channel access may be assigned to the non-AP MLD by the AP MLD when the AP MLD is triggered to do so by an external entity (e.g., when emergency is declared and/or be based on pre-determined rules/conditions)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The mechanism is TBD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“EPCS activated” indicates non-AP MLDs that have been provisioned to use EPCS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0" cap="none" spc="0" normalizeH="0" baseline="0" noProof="0" dirty="0">
                <a:ln>
                  <a:noFill/>
                </a:ln>
                <a:solidFill>
                  <a:srgbClr val="FFC000"/>
                </a:solidFill>
                <a:effectLst/>
                <a:uLnTx/>
                <a:uFillTx/>
                <a:latin typeface="Times New Roman"/>
                <a:ea typeface="MS Gothic"/>
                <a:cs typeface="+mn-cs"/>
              </a:rPr>
              <a:t>SP2 – </a:t>
            </a:r>
            <a:r>
              <a:rPr kumimoji="0" lang="en-US" sz="1200" b="1" i="1" u="none" strike="noStrike" kern="0" cap="none" spc="0" normalizeH="0" baseline="0" noProof="0" dirty="0">
                <a:ln>
                  <a:noFill/>
                </a:ln>
                <a:solidFill>
                  <a:srgbClr val="FFC000"/>
                </a:solidFill>
                <a:effectLst/>
                <a:uLnTx/>
                <a:uFillTx/>
                <a:latin typeface="Times New Roman"/>
                <a:ea typeface="MS Gothic"/>
                <a:cs typeface="+mn-cs"/>
              </a:rPr>
              <a:t>Subir Das – Channel Access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Do you agree to define an optional mechanism that enables AP MLD to terminate or degrade lower priority communications in favor of higher priority communications.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100" b="0" i="1" u="none" strike="noStrike" kern="0" cap="none" spc="0" normalizeH="0" baseline="0" noProof="0" dirty="0">
                <a:ln>
                  <a:noFill/>
                </a:ln>
                <a:solidFill>
                  <a:prstClr val="black"/>
                </a:solidFill>
                <a:effectLst/>
                <a:uLnTx/>
                <a:uFillTx/>
                <a:latin typeface="Times New Roman"/>
                <a:ea typeface="MS Gothic"/>
                <a:cs typeface="+mn-cs"/>
              </a:rPr>
              <a:t>24/984r4]</a:t>
            </a:r>
            <a:endParaRPr kumimoji="0" lang="en-GB" sz="1100" b="0" i="0"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endParaRPr>
          </a:p>
          <a:p>
            <a:r>
              <a:rPr kumimoji="0" lang="en-GB" sz="1200" b="1" i="1" u="none" strike="noStrike" kern="0" cap="none" spc="0" normalizeH="0" baseline="0" noProof="0" dirty="0">
                <a:ln>
                  <a:noFill/>
                </a:ln>
                <a:solidFill>
                  <a:srgbClr val="00B050"/>
                </a:solidFill>
                <a:effectLst/>
                <a:uLnTx/>
                <a:uFillTx/>
                <a:latin typeface="Times New Roman"/>
                <a:ea typeface="MS Gothic"/>
                <a:cs typeface="+mn-cs"/>
              </a:rPr>
              <a:t>SP3 – </a:t>
            </a:r>
            <a:r>
              <a:rPr kumimoji="0" lang="en-US" sz="1200" b="1" i="1" u="none" strike="noStrike" kern="0" cap="none" spc="0" normalizeH="0" baseline="0" noProof="0" dirty="0">
                <a:ln>
                  <a:noFill/>
                </a:ln>
                <a:solidFill>
                  <a:srgbClr val="00B050"/>
                </a:solidFill>
                <a:effectLst/>
                <a:uLnTx/>
                <a:uFillTx/>
                <a:latin typeface="Times New Roman"/>
                <a:ea typeface="MS Gothic"/>
                <a:cs typeface="+mn-cs"/>
              </a:rPr>
              <a:t>Po-Kai Huang</a:t>
            </a:r>
            <a:r>
              <a:rPr lang="en-US" sz="1200" i="1" dirty="0">
                <a:solidFill>
                  <a:srgbClr val="00B050"/>
                </a:solidFill>
                <a:latin typeface="Times New Roman"/>
                <a:ea typeface="MS Gothic"/>
              </a:rPr>
              <a:t> </a:t>
            </a:r>
            <a:r>
              <a:rPr kumimoji="0" lang="en-US" sz="1200" b="1" i="1" u="none" strike="noStrike" kern="0" cap="none" spc="0" normalizeH="0" baseline="0" noProof="0" dirty="0">
                <a:ln>
                  <a:noFill/>
                </a:ln>
                <a:solidFill>
                  <a:srgbClr val="00B050"/>
                </a:solidFill>
                <a:effectLst/>
                <a:uLnTx/>
                <a:uFillTx/>
                <a:latin typeface="Times New Roman"/>
                <a:ea typeface="MS Gothic"/>
                <a:cs typeface="+mn-cs"/>
              </a:rPr>
              <a:t>– Security 				(125Y, 85N, 42A)</a:t>
            </a:r>
          </a:p>
          <a:p>
            <a:r>
              <a:rPr lang="en-US" sz="1100" b="0" dirty="0"/>
              <a:t>Do you support the following in 802.11bn?</a:t>
            </a:r>
          </a:p>
          <a:p>
            <a:pPr>
              <a:buFont typeface="Arial" panose="020B0604020202020204" pitchFamily="34" charset="0"/>
              <a:buChar char="•"/>
            </a:pPr>
            <a:r>
              <a:rPr lang="en-US" sz="1100" b="0" dirty="0"/>
              <a:t>Define Trigger frame protection</a:t>
            </a:r>
          </a:p>
          <a:p>
            <a:pPr>
              <a:buFont typeface="Arial" panose="020B0604020202020204" pitchFamily="34" charset="0"/>
              <a:buChar char="•"/>
            </a:pPr>
            <a:r>
              <a:rPr lang="en-US" sz="1100" b="0" dirty="0"/>
              <a:t>Define BAR frame protection for Compressed BAR and Multi-TID BAR variants</a:t>
            </a:r>
          </a:p>
          <a:p>
            <a:pPr>
              <a:buFont typeface="Arial" panose="020B0604020202020204" pitchFamily="34" charset="0"/>
              <a:buChar char="•"/>
            </a:pPr>
            <a:r>
              <a:rPr lang="en-US" sz="1100" b="0" dirty="0"/>
              <a:t>Define BA frame protection for Multi-STA BA variants</a:t>
            </a:r>
          </a:p>
          <a:p>
            <a:pPr marL="0" indent="0"/>
            <a:r>
              <a:rPr lang="pt-BR" sz="1200" b="0" i="1" dirty="0"/>
              <a:t>Supporting documents: [23/1995r0, 23/1933r0, 23/1914r2, 23/1915r1, 23/2001r2, 23/312r0, 23/286r0, 23/352r1, 23/1102r0, 24/535r0, 24/497r0, 24/547r2]</a:t>
            </a:r>
            <a:endParaRPr lang="en-US" sz="1200" b="0" i="1" dirty="0"/>
          </a:p>
        </p:txBody>
      </p:sp>
      <p:sp>
        <p:nvSpPr>
          <p:cNvPr id="4" name="Slide Number Placeholder 3">
            <a:extLst>
              <a:ext uri="{FF2B5EF4-FFF2-40B4-BE49-F238E27FC236}">
                <a16:creationId xmlns:a16="http://schemas.microsoft.com/office/drawing/2014/main" id="{D5160AA3-39E0-C9E5-F6FA-FD662D3B179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7A28BAA3-F238-65A5-E065-432BA2128C6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FC993A8-4887-A081-8FB7-FF4A493908C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03110377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23B7A-6EF3-33B8-85D3-513F7AA7E25A}"/>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9BAE04C8-FD64-2198-35BB-990AACF975E2}"/>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SP4 – </a:t>
            </a:r>
            <a:r>
              <a:rPr kumimoji="0" lang="en-US" sz="1200" b="1" i="1" u="none" strike="noStrike" kern="0" cap="none" spc="0" normalizeH="0" baseline="0" noProof="0" dirty="0">
                <a:ln>
                  <a:noFill/>
                </a:ln>
                <a:solidFill>
                  <a:srgbClr val="00B050"/>
                </a:solidFill>
                <a:effectLst/>
                <a:uLnTx/>
                <a:uFillTx/>
                <a:latin typeface="Times New Roman"/>
                <a:ea typeface="MS Gothic"/>
                <a:cs typeface="+mn-cs"/>
              </a:rPr>
              <a:t>Minyoung Park – DSO 							(190Y, 91N, 25A)</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Do you agree that TGbn will define a mechanism where a non-AP STA can be allocated resources dynamically (i.e., on a per-TXOP basis) outside of its current operating bandwidth and within the associated AP’s BSS bandwidth?</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Supporting list: [11-22/2204, 11-23/2141 (Sindhu &amp; Shubho), 11-23/843 (Liuming), 11-23/1496 (Kaiying), 11-23/1892 (Gaurang), 11-23/1913 (DongJu), 11-23/1935 (Liwen), 11-23/2027 (Vishnu), 11-24/591 (Morteza), 11-24/1157r1 (Hank </a:t>
            </a:r>
            <a:r>
              <a:rPr kumimoji="0" lang="en-US" sz="1100" b="0" i="0" u="none" strike="noStrike" kern="0" cap="none" spc="0" normalizeH="0" baseline="0" noProof="0" dirty="0" err="1">
                <a:ln>
                  <a:noFill/>
                </a:ln>
                <a:solidFill>
                  <a:srgbClr val="000000"/>
                </a:solidFill>
                <a:effectLst/>
                <a:uLnTx/>
                <a:uFillTx/>
                <a:latin typeface="Times New Roman"/>
                <a:ea typeface="MS Gothic"/>
                <a:cs typeface="+mn-cs"/>
              </a:rPr>
              <a:t>Hyeonjun</a:t>
            </a: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 Sung)]</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1200" cap="none" spc="0" normalizeH="0" baseline="0" noProof="0" dirty="0">
                <a:ln>
                  <a:noFill/>
                </a:ln>
                <a:solidFill>
                  <a:srgbClr val="FFC000"/>
                </a:solidFill>
                <a:effectLst/>
                <a:uLnTx/>
                <a:uFillTx/>
                <a:latin typeface="Times New Roman"/>
                <a:ea typeface="MS Gothic" panose="020B0609070205080204" pitchFamily="49" charset="-128"/>
                <a:cs typeface="+mn-cs"/>
              </a:rPr>
              <a:t>SP5 – </a:t>
            </a:r>
            <a:r>
              <a:rPr kumimoji="0" lang="en-US" sz="1200" b="1" i="1" u="none" strike="noStrike" kern="0" cap="none" spc="0" normalizeH="0" baseline="0" noProof="0" dirty="0">
                <a:ln>
                  <a:noFill/>
                </a:ln>
                <a:solidFill>
                  <a:srgbClr val="FFC000"/>
                </a:solidFill>
                <a:effectLst/>
                <a:uLnTx/>
                <a:uFillTx/>
                <a:latin typeface="Times New Roman"/>
                <a:ea typeface="MS Gothic"/>
                <a:cs typeface="+mn-cs"/>
              </a:rPr>
              <a:t>Sindhu Verma – Control/Security 						( Result)</a:t>
            </a:r>
            <a:endParaRPr kumimoji="0" lang="en-US" sz="1200" b="0" i="0" u="none" strike="noStrike" kern="0" cap="none" spc="0" normalizeH="0" baseline="0" noProof="0" dirty="0">
              <a:ln>
                <a:noFill/>
              </a:ln>
              <a:solidFill>
                <a:srgbClr val="FFC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Do you agree that the PN and MIC in a Trigger frame are included in 8 contiguous dedicated User Info fields, and that the first 2 User Info fields carry the 6-bytes of the PN field in fragments of 3 bytes; and the following 6 User Info fields carry the 16-bytes of the MIC field in fragments of 3 bytes each, except for the last user info field that contains the last 1 byte of the MIC field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Within these dedicated User Info Fields, the 4 bits [B12-B15] after the AID12 field are reserved to align on the byte boundary followed by either 3 bytes of content [B16 to B39] or 1 byte of content [B16 B23]?</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srgbClr val="000000"/>
                </a:solidFill>
                <a:effectLst/>
                <a:uLnTx/>
                <a:uFillTx/>
                <a:latin typeface="Times New Roman"/>
                <a:ea typeface="MS Gothic"/>
                <a:cs typeface="+mn-cs"/>
              </a:rPr>
              <a:t>Supporting documents: 24/1873r0</a:t>
            </a:r>
          </a:p>
          <a:p>
            <a:pPr marL="0" indent="0"/>
            <a:r>
              <a:rPr lang="en-GB" sz="1200" i="1" dirty="0">
                <a:solidFill>
                  <a:srgbClr val="FFC000"/>
                </a:solidFill>
                <a:latin typeface="Times New Roman"/>
                <a:ea typeface="MS Gothic"/>
              </a:rPr>
              <a:t>SP6 – </a:t>
            </a:r>
            <a:r>
              <a:rPr lang="en-US" sz="1200" i="1" dirty="0">
                <a:solidFill>
                  <a:srgbClr val="FFC000"/>
                </a:solidFill>
                <a:latin typeface="Times New Roman"/>
                <a:ea typeface="MS Gothic"/>
              </a:rPr>
              <a:t>Liwen Chu – Control/Security						( Result)</a:t>
            </a:r>
          </a:p>
          <a:p>
            <a:pPr marL="0" indent="0"/>
            <a:r>
              <a:rPr lang="en-US" sz="1200" b="0" dirty="0"/>
              <a:t>For MU-BAR, each of the dedicated User Info fields that contain the PN and MIC shall have the same length as the Special User Info field (with AID12 value 2007) of the MU-BAR Trigger frame. </a:t>
            </a:r>
          </a:p>
          <a:p>
            <a:pPr marL="0" indent="0"/>
            <a:r>
              <a:rPr lang="en-US" sz="1200" b="0" dirty="0"/>
              <a:t>    Reference document: [11-24/0497r0]</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0" i="0" u="none" strike="noStrike" kern="0" cap="none" spc="0" normalizeH="0" baseline="0" noProof="0" dirty="0">
              <a:ln>
                <a:noFill/>
              </a:ln>
              <a:solidFill>
                <a:srgbClr val="FF0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lang="en-US" dirty="0"/>
          </a:p>
        </p:txBody>
      </p:sp>
      <p:sp>
        <p:nvSpPr>
          <p:cNvPr id="4" name="Slide Number Placeholder 3">
            <a:extLst>
              <a:ext uri="{FF2B5EF4-FFF2-40B4-BE49-F238E27FC236}">
                <a16:creationId xmlns:a16="http://schemas.microsoft.com/office/drawing/2014/main" id="{8965F2F2-32EF-A8F4-D256-6C0C5B242CD4}"/>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EEE91A8A-9ECC-7526-C06A-CAE381ADB9D0}"/>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4F8B22F-A42D-84FE-799F-CB41920E5398}"/>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8558114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0013D-9123-0ACF-603A-2E635A5FE93B}"/>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2F756408-B1A9-81B0-CF7F-70F72E33478B}"/>
              </a:ext>
            </a:extLst>
          </p:cNvPr>
          <p:cNvSpPr>
            <a:spLocks noGrp="1"/>
          </p:cNvSpPr>
          <p:nvPr>
            <p:ph idx="1"/>
          </p:nvPr>
        </p:nvSpPr>
        <p:spPr/>
        <p:txBody>
          <a:bodyPr/>
          <a:lstStyle/>
          <a:p>
            <a:r>
              <a:rPr kumimoji="0" lang="en-GB" sz="1400" b="1"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SP7 – </a:t>
            </a:r>
            <a:r>
              <a:rPr kumimoji="0" lang="en-US" sz="1400" b="1" i="1" u="none" strike="noStrike" kern="0" cap="none" spc="0" normalizeH="0" baseline="0" noProof="0" dirty="0">
                <a:ln>
                  <a:noFill/>
                </a:ln>
                <a:solidFill>
                  <a:srgbClr val="00B050"/>
                </a:solidFill>
                <a:effectLst/>
                <a:uLnTx/>
                <a:uFillTx/>
                <a:latin typeface="Times New Roman"/>
                <a:ea typeface="MS Gothic"/>
                <a:cs typeface="+mn-cs"/>
              </a:rPr>
              <a:t>Jay Yang – MAP 				( No objection)</a:t>
            </a:r>
          </a:p>
          <a:p>
            <a:r>
              <a:rPr lang="en-US" sz="1400" b="0" dirty="0"/>
              <a:t>As a part of M-AP coordination agreement procedure, an AP may assign an AP ID to another AP via the TBD individually addressed management frame.</a:t>
            </a:r>
          </a:p>
          <a:p>
            <a:pPr>
              <a:buFont typeface="Arial" panose="020B0604020202020204" pitchFamily="34" charset="0"/>
              <a:buChar char="•"/>
            </a:pPr>
            <a:r>
              <a:rPr lang="en-US" sz="1400" b="0" dirty="0"/>
              <a:t>AP ID and AID have the same size and range as defined in AID field (see 9.4.1.8)</a:t>
            </a:r>
          </a:p>
          <a:p>
            <a:pPr>
              <a:buFont typeface="Arial" panose="020B0604020202020204" pitchFamily="34" charset="0"/>
              <a:buChar char="•"/>
            </a:pPr>
            <a:r>
              <a:rPr lang="en-US" sz="1400" b="0" dirty="0"/>
              <a:t>AP shall ensure that the AP ID value is not assigned by the AP or its MLD to any other STA (e.g., STA is an associated non-AP STA, an unassociated non-AP STA that has been allocated a RSID , or any other coordinated AP), or a non-AP MLD that is associated with the AP MLD</a:t>
            </a:r>
          </a:p>
          <a:p>
            <a:pPr>
              <a:buFont typeface="Arial" panose="020B0604020202020204" pitchFamily="34" charset="0"/>
              <a:buChar char="•"/>
            </a:pPr>
            <a:r>
              <a:rPr lang="en-US" sz="1400" b="0" dirty="0"/>
              <a:t>The AP ID value is not less than 2^n</a:t>
            </a:r>
          </a:p>
          <a:p>
            <a:pPr>
              <a:buFont typeface="Arial" panose="020B0604020202020204" pitchFamily="34" charset="0"/>
              <a:buChar char="•"/>
            </a:pPr>
            <a:r>
              <a:rPr lang="en-US" sz="1400" b="0" dirty="0"/>
              <a:t>When the AP is affiliated with an AP MLD, then n is the maximum of the value carried in the MBSSID Indicator (n) field of the Multiple BSSID element for any affiliated AP of the AP MLD that belongs to a multiple BSSID set.</a:t>
            </a:r>
          </a:p>
          <a:p>
            <a:pPr marL="0" indent="0"/>
            <a:r>
              <a:rPr lang="en-US" sz="1400" b="0" i="1" dirty="0"/>
              <a:t>Reference document: [207, 208, 157, 117, 118, 122, 123, 108, 115, 124, 158]</a:t>
            </a:r>
          </a:p>
        </p:txBody>
      </p:sp>
      <p:sp>
        <p:nvSpPr>
          <p:cNvPr id="4" name="Slide Number Placeholder 3">
            <a:extLst>
              <a:ext uri="{FF2B5EF4-FFF2-40B4-BE49-F238E27FC236}">
                <a16:creationId xmlns:a16="http://schemas.microsoft.com/office/drawing/2014/main" id="{F12AE2A7-9134-4F79-D2C5-4BD3E020556B}"/>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231D88F0-CF40-4212-0FE9-BC5914A278D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DBE4EBB-F613-678E-283D-AE2B0A47620C}"/>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96226205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Submissions – Miscellaneous</a:t>
            </a:r>
          </a:p>
          <a:p>
            <a:pPr marL="400050" lvl="1">
              <a:buFont typeface="Arial" panose="020B0604020202020204" pitchFamily="34" charset="0"/>
              <a:buChar char="•"/>
            </a:pPr>
            <a:r>
              <a:rPr lang="en-US" sz="1400" b="0" i="0" dirty="0">
                <a:solidFill>
                  <a:srgbClr val="00B050"/>
                </a:solidFill>
                <a:effectLst/>
                <a:hlinkClick r:id="rId2">
                  <a:extLst>
                    <a:ext uri="{A12FA001-AC4F-418D-AE19-62706E023703}">
                      <ahyp:hlinkClr xmlns:ahyp="http://schemas.microsoft.com/office/drawing/2018/hyperlinkcolor" val="tx"/>
                    </a:ext>
                  </a:extLst>
                </a:hlinkClick>
              </a:rPr>
              <a:t>25/0126</a:t>
            </a:r>
            <a:r>
              <a:rPr lang="en-US" sz="1400" b="0" i="0" dirty="0">
                <a:solidFill>
                  <a:srgbClr val="00B050"/>
                </a:solidFill>
                <a:effectLst/>
              </a:rPr>
              <a:t> PPDU Parameters for Multi-AP Coordination 				Leonardo Lanante</a:t>
            </a:r>
            <a:endParaRPr lang="en-GB" sz="1400" b="1" i="0" strike="sngStrike" dirty="0">
              <a:solidFill>
                <a:srgbClr val="00B050"/>
              </a:solidFill>
              <a:effectLst/>
            </a:endParaRPr>
          </a:p>
          <a:p>
            <a:pPr marL="400050" lvl="1">
              <a:buFont typeface="Arial" panose="020B0604020202020204" pitchFamily="34" charset="0"/>
              <a:buChar char="•"/>
            </a:pPr>
            <a:r>
              <a:rPr lang="en-GB" sz="1400" dirty="0">
                <a:solidFill>
                  <a:srgbClr val="00B050"/>
                </a:solidFill>
              </a:rPr>
              <a:t>24/1480r1 UHR-LTF for DRU 								Rainer Strobel [SP]</a:t>
            </a:r>
            <a:endParaRPr lang="en-GB" sz="14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158959285"/>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246846</TotalTime>
  <Words>21572</Words>
  <Application>Microsoft Office PowerPoint</Application>
  <PresentationFormat>On-screen Show (4:3)</PresentationFormat>
  <Paragraphs>3664</Paragraphs>
  <Slides>130</Slides>
  <Notes>4</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130</vt:i4>
      </vt:variant>
    </vt:vector>
  </HeadingPairs>
  <TitlesOfParts>
    <vt:vector size="143" baseType="lpstr">
      <vt:lpstr>Microsoft YaHei</vt:lpstr>
      <vt:lpstr>MS Gothic</vt:lpstr>
      <vt:lpstr>SimSun</vt:lpstr>
      <vt:lpstr>Aptos</vt:lpstr>
      <vt:lpstr>Arial</vt:lpstr>
      <vt:lpstr>Arial Black</vt:lpstr>
      <vt:lpstr>Arial Unicode MS</vt:lpstr>
      <vt:lpstr>Calibri</vt:lpstr>
      <vt:lpstr>Monotype Sorts</vt:lpstr>
      <vt:lpstr>Times New Roman</vt:lpstr>
      <vt:lpstr>Wingdings</vt:lpstr>
      <vt:lpstr>Office Theme</vt:lpstr>
      <vt:lpstr>Document</vt:lpstr>
      <vt:lpstr>TGbn January 2025 Meeting Agenda</vt:lpstr>
      <vt:lpstr>IEEE 802.11 TGbn: Enhancements for Ultra High Reliability (UHR) WLAN Task Group</vt:lpstr>
      <vt:lpstr>Registration for the January IEEE 802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 Submissions List 1</vt:lpstr>
      <vt:lpstr>PDT Submissions List 2</vt:lpstr>
      <vt:lpstr>PDT Submissions List 3</vt:lpstr>
      <vt:lpstr>PDT Submissions List 4</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Pending SPs 1</vt:lpstr>
      <vt:lpstr>Pending SPs 2</vt:lpstr>
      <vt:lpstr>Pending SPs 3</vt:lpstr>
      <vt:lpstr>Monday Joint Agenda–AM2</vt:lpstr>
      <vt:lpstr>Announcements</vt:lpstr>
      <vt:lpstr>Summary from November 2024 meeting</vt:lpstr>
      <vt:lpstr>Approve TG Minutes</vt:lpstr>
      <vt:lpstr>Straw Polls – Part 1</vt:lpstr>
      <vt:lpstr>Straw Polls - Part 2</vt:lpstr>
      <vt:lpstr>PDTs/Submissions</vt:lpstr>
      <vt:lpstr>Monday PHY Agenda–PM1</vt:lpstr>
      <vt:lpstr>Straw Polls - Part 1</vt:lpstr>
      <vt:lpstr>Straw Polls - Part 2</vt:lpstr>
      <vt:lpstr>Straw Polls - Part 3</vt:lpstr>
      <vt:lpstr>Straw Polls - Part 4</vt:lpstr>
      <vt:lpstr>SP1 24/1841r1</vt:lpstr>
      <vt:lpstr>SP2 24/1841r1</vt:lpstr>
      <vt:lpstr>SP1bis 24/1841r1 (replaces SP1)</vt:lpstr>
      <vt:lpstr>Monday MAC Agenda–PM1</vt:lpstr>
      <vt:lpstr>Straw Polls - Part 1</vt:lpstr>
      <vt:lpstr>Straw Polls - Part 2</vt:lpstr>
      <vt:lpstr>Tuesday PHY Agenda–AM2</vt:lpstr>
      <vt:lpstr>Straw Polls – Part 1</vt:lpstr>
      <vt:lpstr>Straw Polls – Part 2</vt:lpstr>
      <vt:lpstr>Straw Polls – Part 3</vt:lpstr>
      <vt:lpstr>Straw Polls – Part 4</vt:lpstr>
      <vt:lpstr>Tuesday MAC Agenda–AM2</vt:lpstr>
      <vt:lpstr>Straw Polls – Part 1</vt:lpstr>
      <vt:lpstr>Straw Polls – Part 3</vt:lpstr>
      <vt:lpstr>Straw Polls – Part 4</vt:lpstr>
      <vt:lpstr>Straw Polls – Part 5</vt:lpstr>
      <vt:lpstr>Tuesday PHY Agenda–PM1</vt:lpstr>
      <vt:lpstr>Straw Polls</vt:lpstr>
      <vt:lpstr>Tuesday MAC Agenda–PM1</vt:lpstr>
      <vt:lpstr>Straw Polls - Part 1</vt:lpstr>
      <vt:lpstr>Straw Polls - Part 2</vt:lpstr>
      <vt:lpstr>Straw Polls - Part 3</vt:lpstr>
      <vt:lpstr>Straw Polls - Part 4</vt:lpstr>
      <vt:lpstr>Tuesday PHY Agenda–PM2</vt:lpstr>
      <vt:lpstr>Straw Polls – Part 1</vt:lpstr>
      <vt:lpstr>Straw Polls – Part 2</vt:lpstr>
      <vt:lpstr>SPs 1785r1</vt:lpstr>
      <vt:lpstr>SP 24-0078</vt:lpstr>
      <vt:lpstr>Straw Polls</vt:lpstr>
      <vt:lpstr>Tuesday MAC Agenda – PM2</vt:lpstr>
      <vt:lpstr>Straw Polls – Part 1</vt:lpstr>
      <vt:lpstr>Straw Polls – Part 2</vt:lpstr>
      <vt:lpstr>Straw Polls – Part 3</vt:lpstr>
      <vt:lpstr>Straw Polls – Part 4</vt:lpstr>
      <vt:lpstr>Straw Polls – Part 5</vt:lpstr>
      <vt:lpstr>Wednesday Joint Agenda–AM1</vt:lpstr>
      <vt:lpstr>Straw Polls</vt:lpstr>
      <vt:lpstr>Straw Polls - Part 2</vt:lpstr>
      <vt:lpstr>Straw Poll - Part 3 </vt:lpstr>
      <vt:lpstr>Motions</vt:lpstr>
      <vt:lpstr>PDTs/Submissions</vt:lpstr>
      <vt:lpstr>Wednesday PHY Agenda–AM2</vt:lpstr>
      <vt:lpstr>Straw Polls</vt:lpstr>
      <vt:lpstr>Wednesday MAC Agenda–AM2</vt:lpstr>
      <vt:lpstr>Straw Polls – Part 1</vt:lpstr>
      <vt:lpstr>Straw Polls – Part 2</vt:lpstr>
      <vt:lpstr>Straw Polls – Part 3</vt:lpstr>
      <vt:lpstr>Wednesday PHY Agenda–PM2</vt:lpstr>
      <vt:lpstr>Wednesday MAC Agenda–PM2</vt:lpstr>
      <vt:lpstr>Straw Polls – Part 1</vt:lpstr>
      <vt:lpstr>Straw Polls – Part 2</vt:lpstr>
      <vt:lpstr>Straw Polls – Part 3</vt:lpstr>
      <vt:lpstr>Straw Polls – Part 4</vt:lpstr>
      <vt:lpstr>Straw Polls – Part 5</vt:lpstr>
      <vt:lpstr>Thursday PHY Agenda–AM1</vt:lpstr>
      <vt:lpstr>Thursday MAC Agenda–AM1</vt:lpstr>
      <vt:lpstr>Straw Polls – Part 1</vt:lpstr>
      <vt:lpstr>Straw Polls - Part 2</vt:lpstr>
      <vt:lpstr>Straw Polls – Part 3</vt:lpstr>
      <vt:lpstr>Straw Polls – Part 4</vt:lpstr>
      <vt:lpstr>Straw Polls – Part 5</vt:lpstr>
      <vt:lpstr>Thursday PHY Agenda–AM2</vt:lpstr>
      <vt:lpstr>Thursday MAC Agenda–AM2</vt:lpstr>
      <vt:lpstr>Straw Polls – Part 1</vt:lpstr>
      <vt:lpstr>Straw Polls – Part 2</vt:lpstr>
      <vt:lpstr>Straw Polls – Part 3</vt:lpstr>
      <vt:lpstr>Straw Polls – Part 4</vt:lpstr>
      <vt:lpstr>Straw Polls – Part 5</vt:lpstr>
      <vt:lpstr>Straw Polls – Part 6</vt:lpstr>
      <vt:lpstr>Straw Polls – Part 7</vt:lpstr>
      <vt:lpstr>MAC Partial Back Up (First Cut-Off)</vt:lpstr>
      <vt:lpstr>Thursday Joint Agenda–PM2</vt:lpstr>
      <vt:lpstr>PDTs</vt:lpstr>
      <vt:lpstr>Motions</vt:lpstr>
      <vt:lpstr>Teleconference Plan</vt:lpstr>
      <vt:lpstr>TGbn Timeline And Status</vt:lpstr>
      <vt:lpstr>Goals for March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2025-02-03T21:50:57Z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