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4" r:id="rId101"/>
    <p:sldId id="1415" r:id="rId102"/>
    <p:sldId id="1475" r:id="rId103"/>
    <p:sldId id="1484" r:id="rId104"/>
    <p:sldId id="1485" r:id="rId105"/>
    <p:sldId id="1486" r:id="rId106"/>
    <p:sldId id="1416" r:id="rId107"/>
    <p:sldId id="1418" r:id="rId108"/>
    <p:sldId id="1476" r:id="rId109"/>
    <p:sldId id="1419" r:id="rId110"/>
    <p:sldId id="1477" r:id="rId111"/>
    <p:sldId id="1478" r:id="rId112"/>
    <p:sldId id="1488" r:id="rId113"/>
    <p:sldId id="1420" r:id="rId114"/>
    <p:sldId id="1422" r:id="rId115"/>
    <p:sldId id="1423" r:id="rId116"/>
    <p:sldId id="1487" r:id="rId117"/>
    <p:sldId id="1491" r:id="rId118"/>
    <p:sldId id="1489" r:id="rId119"/>
    <p:sldId id="1490" r:id="rId120"/>
    <p:sldId id="1492" r:id="rId121"/>
    <p:sldId id="1493" r:id="rId122"/>
    <p:sldId id="1435" r:id="rId123"/>
    <p:sldId id="356" r:id="rId124"/>
    <p:sldId id="1424" r:id="rId125"/>
    <p:sldId id="1390" r:id="rId126"/>
    <p:sldId id="997" r:id="rId127"/>
    <p:sldId id="362" r:id="rId128"/>
    <p:sldId id="1494" r:id="rId129"/>
    <p:sldId id="1034" r:id="rId130"/>
    <p:sldId id="323"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535" dt="2025-01-16T06:07:52.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p:scale>
          <a:sx n="125" d="100"/>
          <a:sy n="125" d="100"/>
        </p:scale>
        <p:origin x="1374" y="12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139" Type="http://schemas.microsoft.com/office/2015/10/relationships/revisionInfo" Target="revisionInfo.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6T06:08:54.117" v="16287"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6:04:48.749" v="16208" actId="20577"/>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5-01-16T06:04:48.749" v="16208" actId="20577"/>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5:59:43.564" v="16005" actId="13926"/>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5-01-16T05:58:45.381" v="16004" actId="5793"/>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pChg chg="mod ord">
          <ac:chgData name="Alfred Asterjadhi" userId="39de57b9-85c0-4fd1-aaac-8ca2b6560ad0" providerId="ADAL" clId="{20C04A7C-C7CF-4EAA-88F9-CE4E5F5C1CFC}" dt="2025-01-16T05:12:26.742" v="15300" actId="20577"/>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23:07:04.058" v="12292" actId="13926"/>
        <pc:sldMkLst>
          <pc:docMk/>
          <pc:sldMk cId="97856396" sldId="1386"/>
        </pc:sldMkLst>
        <pc:spChg chg="mod">
          <ac:chgData name="Alfred Asterjadhi" userId="39de57b9-85c0-4fd1-aaac-8ca2b6560ad0" providerId="ADAL" clId="{20C04A7C-C7CF-4EAA-88F9-CE4E5F5C1CFC}" dt="2025-01-14T23:07:04.058" v="12292"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23:20:11.117" v="12437" actId="20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23:20:11.117" v="12437" actId="20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5T05:35:01.948" v="1361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6T05:12:08.350" v="15288" actId="20577"/>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6T05:12:08.350" v="15288" actId="20577"/>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5T05:55:52.763" v="13669" actId="400"/>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5T05:55:52.763" v="13669" actId="400"/>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del mod">
        <pc:chgData name="Alfred Asterjadhi" userId="39de57b9-85c0-4fd1-aaac-8ca2b6560ad0" providerId="ADAL" clId="{20C04A7C-C7CF-4EAA-88F9-CE4E5F5C1CFC}" dt="2025-01-15T05:57:38.903" v="13670" actId="47"/>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5T05:07:02.669" v="13524" actId="403"/>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5T05:07:02.669" v="13524" actId="403"/>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5T04:43:37.910" v="13315" actId="255"/>
        <pc:sldMkLst>
          <pc:docMk/>
          <pc:sldMk cId="552608014" sldId="1415"/>
        </pc:sldMkLst>
        <pc:spChg chg="mod">
          <ac:chgData name="Alfred Asterjadhi" userId="39de57b9-85c0-4fd1-aaac-8ca2b6560ad0" providerId="ADAL" clId="{20C04A7C-C7CF-4EAA-88F9-CE4E5F5C1CFC}" dt="2025-01-15T04:27:32.278" v="12996" actId="20577"/>
          <ac:spMkLst>
            <pc:docMk/>
            <pc:sldMk cId="552608014" sldId="1415"/>
            <ac:spMk id="2" creationId="{8D1DA6E7-3D8D-69C7-86DA-DE04741E2E0D}"/>
          </ac:spMkLst>
        </pc:spChg>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5T04:43:37.910" v="13315" actId="255"/>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5T20:56:53.545" v="13841" actId="13926"/>
        <pc:sldMkLst>
          <pc:docMk/>
          <pc:sldMk cId="2479012799" sldId="1416"/>
        </pc:sldMkLst>
        <pc:spChg chg="mod">
          <ac:chgData name="Alfred Asterjadhi" userId="39de57b9-85c0-4fd1-aaac-8ca2b6560ad0" providerId="ADAL" clId="{20C04A7C-C7CF-4EAA-88F9-CE4E5F5C1CFC}" dt="2025-01-15T20:56:47.324" v="13831"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5T20:56:53.545" v="13841" actId="13926"/>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del mod">
        <pc:chgData name="Alfred Asterjadhi" userId="39de57b9-85c0-4fd1-aaac-8ca2b6560ad0" providerId="ADAL" clId="{20C04A7C-C7CF-4EAA-88F9-CE4E5F5C1CFC}" dt="2025-01-15T05:58:28.668" v="13676" actId="47"/>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6T02:11:48.649" v="15272"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6T02:11:48.649" v="15272"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5T21:20:08.022" v="14435" actId="20577"/>
        <pc:sldMkLst>
          <pc:docMk/>
          <pc:sldMk cId="341453547" sldId="1419"/>
        </pc:sldMkLst>
        <pc:spChg chg="mod">
          <ac:chgData name="Alfred Asterjadhi" userId="39de57b9-85c0-4fd1-aaac-8ca2b6560ad0" providerId="ADAL" clId="{20C04A7C-C7CF-4EAA-88F9-CE4E5F5C1CFC}" dt="2025-01-15T04:47:34.660" v="13384"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5T21:20:08.022" v="14435" actId="2057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5T20:57:10.724" v="13854" actId="13926"/>
        <pc:sldMkLst>
          <pc:docMk/>
          <pc:sldMk cId="867808294" sldId="1420"/>
        </pc:sldMkLst>
        <pc:spChg chg="mod">
          <ac:chgData name="Alfred Asterjadhi" userId="39de57b9-85c0-4fd1-aaac-8ca2b6560ad0" providerId="ADAL" clId="{20C04A7C-C7CF-4EAA-88F9-CE4E5F5C1CFC}" dt="2025-01-15T20:57:02.250" v="13842"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5T20:57:10.724" v="13854" actId="13926"/>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del mod">
        <pc:chgData name="Alfred Asterjadhi" userId="39de57b9-85c0-4fd1-aaac-8ca2b6560ad0" providerId="ADAL" clId="{20C04A7C-C7CF-4EAA-88F9-CE4E5F5C1CFC}" dt="2025-01-15T05:59:36.875" v="13678" actId="47"/>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6T01:14:08.544" v="15251" actId="21"/>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6T01:14:08.544" v="15251" actId="21"/>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5T21:43:54.935" v="15045" actId="20577"/>
        <pc:sldMkLst>
          <pc:docMk/>
          <pc:sldMk cId="2886886147" sldId="1423"/>
        </pc:sldMkLst>
        <pc:spChg chg="mod">
          <ac:chgData name="Alfred Asterjadhi" userId="39de57b9-85c0-4fd1-aaac-8ca2b6560ad0" providerId="ADAL" clId="{20C04A7C-C7CF-4EAA-88F9-CE4E5F5C1CFC}" dt="2025-01-15T21:43:54.935" v="15045" actId="20577"/>
          <ac:spMkLst>
            <pc:docMk/>
            <pc:sldMk cId="2886886147" sldId="1423"/>
            <ac:spMk id="2" creationId="{8D1DA6E7-3D8D-69C7-86DA-DE04741E2E0D}"/>
          </ac:spMkLst>
        </pc:spChg>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5T21:27:35.404" v="14590"/>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16T06:08:54.117" v="16287" actId="20577"/>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pChg chg="mod">
          <ac:chgData name="Alfred Asterjadhi" userId="39de57b9-85c0-4fd1-aaac-8ca2b6560ad0" providerId="ADAL" clId="{20C04A7C-C7CF-4EAA-88F9-CE4E5F5C1CFC}" dt="2025-01-16T06:08:54.117" v="16287" actId="20577"/>
          <ac:spMkLst>
            <pc:docMk/>
            <pc:sldMk cId="3878274435" sldId="1424"/>
            <ac:spMk id="10" creationId="{F7012603-3CA7-8A8C-5C7B-497AA6D4AC0A}"/>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pChg chg="mod">
          <ac:chgData name="Alfred Asterjadhi" userId="39de57b9-85c0-4fd1-aaac-8ca2b6560ad0" providerId="ADAL" clId="{20C04A7C-C7CF-4EAA-88F9-CE4E5F5C1CFC}" dt="2025-01-15T06:59:47.725" v="13681"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5T07:01:10.844" v="13704"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pChg chg="mod ord">
          <ac:chgData name="Alfred Asterjadhi" userId="39de57b9-85c0-4fd1-aaac-8ca2b6560ad0" providerId="ADAL" clId="{20C04A7C-C7CF-4EAA-88F9-CE4E5F5C1CFC}" dt="2025-01-15T07:01:25.702" v="13708" actId="6264"/>
          <ac:spMkLst>
            <pc:docMk/>
            <pc:sldMk cId="3397362035" sldId="1426"/>
            <ac:spMk id="2" creationId="{5196308E-756C-6054-E1DF-972A0A697138}"/>
          </ac:spMkLst>
        </pc:spChg>
        <pc:spChg chg="add del mod">
          <ac:chgData name="Alfred Asterjadhi" userId="39de57b9-85c0-4fd1-aaac-8ca2b6560ad0" providerId="ADAL" clId="{20C04A7C-C7CF-4EAA-88F9-CE4E5F5C1CFC}" dt="2025-01-15T07:01:25.702" v="13708" actId="6264"/>
          <ac:spMkLst>
            <pc:docMk/>
            <pc:sldMk cId="3397362035" sldId="1426"/>
            <ac:spMk id="3" creationId="{1011BDF8-52B0-FAC7-1137-E2C9B7D2C5C7}"/>
          </ac:spMkLst>
        </pc:spChg>
        <pc:spChg chg="mod ord">
          <ac:chgData name="Alfred Asterjadhi" userId="39de57b9-85c0-4fd1-aaac-8ca2b6560ad0" providerId="ADAL" clId="{20C04A7C-C7CF-4EAA-88F9-CE4E5F5C1CFC}" dt="2025-01-15T07:01:25.702" v="13708" actId="6264"/>
          <ac:spMkLst>
            <pc:docMk/>
            <pc:sldMk cId="3397362035" sldId="1426"/>
            <ac:spMk id="4" creationId="{6723B133-95AD-F81C-4E49-9C163165570A}"/>
          </ac:spMkLst>
        </pc:spChg>
        <pc:spChg chg="mod ord">
          <ac:chgData name="Alfred Asterjadhi" userId="39de57b9-85c0-4fd1-aaac-8ca2b6560ad0" providerId="ADAL" clId="{20C04A7C-C7CF-4EAA-88F9-CE4E5F5C1CFC}" dt="2025-01-15T07:01:25.702" v="13708" actId="6264"/>
          <ac:spMkLst>
            <pc:docMk/>
            <pc:sldMk cId="3397362035" sldId="1426"/>
            <ac:spMk id="5" creationId="{8C4C355C-1E5D-8522-3F41-C99A4DF025E6}"/>
          </ac:spMkLst>
        </pc:spChg>
        <pc:spChg chg="mod ord">
          <ac:chgData name="Alfred Asterjadhi" userId="39de57b9-85c0-4fd1-aaac-8ca2b6560ad0" providerId="ADAL" clId="{20C04A7C-C7CF-4EAA-88F9-CE4E5F5C1CFC}" dt="2025-01-15T07:01:25.702" v="13708" actId="6264"/>
          <ac:spMkLst>
            <pc:docMk/>
            <pc:sldMk cId="3397362035" sldId="1426"/>
            <ac:spMk id="6" creationId="{5F91C7B8-C305-6617-C978-100F3EBD2103}"/>
          </ac:spMkLst>
        </pc:spChg>
        <pc:spChg chg="add del mod">
          <ac:chgData name="Alfred Asterjadhi" userId="39de57b9-85c0-4fd1-aaac-8ca2b6560ad0" providerId="ADAL" clId="{20C04A7C-C7CF-4EAA-88F9-CE4E5F5C1CFC}" dt="2025-01-15T07:01:25.702" v="13708" actId="6264"/>
          <ac:spMkLst>
            <pc:docMk/>
            <pc:sldMk cId="3397362035" sldId="1426"/>
            <ac:spMk id="7" creationId="{1561DED9-1268-60EE-D85A-A6493CE2DE5B}"/>
          </ac:spMkLst>
        </pc:spChg>
        <pc:spChg chg="add del mod">
          <ac:chgData name="Alfred Asterjadhi" userId="39de57b9-85c0-4fd1-aaac-8ca2b6560ad0" providerId="ADAL" clId="{20C04A7C-C7CF-4EAA-88F9-CE4E5F5C1CFC}" dt="2025-01-15T07:01:25.702" v="13708" actId="6264"/>
          <ac:spMkLst>
            <pc:docMk/>
            <pc:sldMk cId="3397362035" sldId="1426"/>
            <ac:spMk id="8" creationId="{BCEF5349-1BE5-0540-6755-BD1D4E6CD07D}"/>
          </ac:spMkLst>
        </pc:spChg>
        <pc:spChg chg="add del mod">
          <ac:chgData name="Alfred Asterjadhi" userId="39de57b9-85c0-4fd1-aaac-8ca2b6560ad0" providerId="ADAL" clId="{20C04A7C-C7CF-4EAA-88F9-CE4E5F5C1CFC}" dt="2025-01-15T07:01:25.702" v="13708" actId="6264"/>
          <ac:spMkLst>
            <pc:docMk/>
            <pc:sldMk cId="3397362035" sldId="1426"/>
            <ac:spMk id="9" creationId="{1F0C0D81-09AC-C219-57E8-5A0FAE438DE5}"/>
          </ac:spMkLst>
        </pc:spChg>
        <pc:spChg chg="add mod ord">
          <ac:chgData name="Alfred Asterjadhi" userId="39de57b9-85c0-4fd1-aaac-8ca2b6560ad0" providerId="ADAL" clId="{20C04A7C-C7CF-4EAA-88F9-CE4E5F5C1CFC}" dt="2025-01-15T07:02:10.467" v="13729" actId="6549"/>
          <ac:spMkLst>
            <pc:docMk/>
            <pc:sldMk cId="3397362035" sldId="1426"/>
            <ac:spMk id="10" creationId="{B10143B1-9480-D2DF-02FF-669178C5DC45}"/>
          </ac:spMkLst>
        </pc:spChg>
        <pc:spChg chg="del mod">
          <ac:chgData name="Alfred Asterjadhi" userId="39de57b9-85c0-4fd1-aaac-8ca2b6560ad0" providerId="ADAL" clId="{20C04A7C-C7CF-4EAA-88F9-CE4E5F5C1CFC}" dt="2025-01-15T07:01:25.702" v="13708" actId="6264"/>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5T07:02:26.620" v="13730" actId="207"/>
        <pc:sldMkLst>
          <pc:docMk/>
          <pc:sldMk cId="3483034418" sldId="1427"/>
        </pc:sldMkLst>
        <pc:spChg chg="mod">
          <ac:chgData name="Alfred Asterjadhi" userId="39de57b9-85c0-4fd1-aaac-8ca2b6560ad0" providerId="ADAL" clId="{20C04A7C-C7CF-4EAA-88F9-CE4E5F5C1CFC}" dt="2025-01-15T02:37:15.496" v="12853"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5T07:02:26.620" v="13730" actId="20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5T02:01:23.423" v="12815" actId="20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5T02:01:23.423" v="12815" actId="20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5T07:31:42.335" v="13827"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6T06:08:15.285" v="16285" actId="2164"/>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6T06:08:15.285" v="16285" actId="2164"/>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5T07:32:03.186" v="13830" actId="207"/>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5T07:32:03.186" v="13830" actId="207"/>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6T01:14:49.188" v="15271" actId="6549"/>
        <pc:sldMkLst>
          <pc:docMk/>
          <pc:sldMk cId="1685205550" sldId="1435"/>
        </pc:sldMkLst>
        <pc:spChg chg="mod">
          <ac:chgData name="Alfred Asterjadhi" userId="39de57b9-85c0-4fd1-aaac-8ca2b6560ad0" providerId="ADAL" clId="{20C04A7C-C7CF-4EAA-88F9-CE4E5F5C1CFC}" dt="2025-01-15T04:45:43.486" v="13366"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6T01:14:49.188" v="15271" actId="6549"/>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5T05:35:24.439" v="13626" actId="108"/>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5T05:35:24.439" v="13626" actId="108"/>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5T05:38:28.045" v="13638"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5T05:38:28.045" v="13638" actId="2057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5T04:49:55.006" v="1341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5T04:49:55.006" v="1341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5T23:08:33.528" v="15056" actId="12"/>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5T23:08:33.528" v="15056" actId="12"/>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23:21:54.278" v="12458" actId="207"/>
        <pc:sldMkLst>
          <pc:docMk/>
          <pc:sldMk cId="3372606759" sldId="1465"/>
        </pc:sldMkLst>
        <pc:spChg chg="mod">
          <ac:chgData name="Alfred Asterjadhi" userId="39de57b9-85c0-4fd1-aaac-8ca2b6560ad0" providerId="ADAL" clId="{20C04A7C-C7CF-4EAA-88F9-CE4E5F5C1CFC}" dt="2025-01-14T23:21:54.278" v="12458" actId="207"/>
          <ac:spMkLst>
            <pc:docMk/>
            <pc:sldMk cId="3372606759" sldId="1465"/>
            <ac:spMk id="10" creationId="{11D9E38C-D3A0-B3BA-3141-9CB5BFA0139E}"/>
          </ac:spMkLst>
        </pc:spChg>
        <pc:picChg chg="mod">
          <ac:chgData name="Alfred Asterjadhi" userId="39de57b9-85c0-4fd1-aaac-8ca2b6560ad0" providerId="ADAL" clId="{20C04A7C-C7CF-4EAA-88F9-CE4E5F5C1CFC}" dt="2025-01-14T23:21:06.323" v="12444" actId="1076"/>
          <ac:picMkLst>
            <pc:docMk/>
            <pc:sldMk cId="3372606759" sldId="1465"/>
            <ac:picMk id="7" creationId="{3A41240C-CB5C-A0B2-D5CA-48DE3CB842E6}"/>
          </ac:picMkLst>
        </pc:pic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5T02:36:55.812" v="12850" actId="205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5T02:36:55.812" v="12850" actId="205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5T02:35:47.120" v="12848" actId="207"/>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5T02:35:47.120" v="12848" actId="207"/>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5T04:46:54.471" v="13382" actId="20577"/>
        <pc:sldMkLst>
          <pc:docMk/>
          <pc:sldMk cId="435670860" sldId="1475"/>
        </pc:sldMkLst>
        <pc:spChg chg="mod">
          <ac:chgData name="Alfred Asterjadhi" userId="39de57b9-85c0-4fd1-aaac-8ca2b6560ad0" providerId="ADAL" clId="{20C04A7C-C7CF-4EAA-88F9-CE4E5F5C1CFC}" dt="2025-01-15T04:29:56.789" v="13055" actId="20577"/>
          <ac:spMkLst>
            <pc:docMk/>
            <pc:sldMk cId="435670860" sldId="1475"/>
            <ac:spMk id="2" creationId="{9073E23A-C4CC-EA94-7486-98466706C95F}"/>
          </ac:spMkLst>
        </pc:spChg>
        <pc:spChg chg="mod">
          <ac:chgData name="Alfred Asterjadhi" userId="39de57b9-85c0-4fd1-aaac-8ca2b6560ad0" providerId="ADAL" clId="{20C04A7C-C7CF-4EAA-88F9-CE4E5F5C1CFC}" dt="2025-01-15T04:46:54.471" v="13382" actId="20577"/>
          <ac:spMkLst>
            <pc:docMk/>
            <pc:sldMk cId="435670860" sldId="1475"/>
            <ac:spMk id="11" creationId="{60655E1A-45D3-CCF5-795F-18821616093A}"/>
          </ac:spMkLst>
        </pc:spChg>
      </pc:sldChg>
      <pc:sldChg chg="modSp add mod ord">
        <pc:chgData name="Alfred Asterjadhi" userId="39de57b9-85c0-4fd1-aaac-8ca2b6560ad0" providerId="ADAL" clId="{20C04A7C-C7CF-4EAA-88F9-CE4E5F5C1CFC}" dt="2025-01-15T21:00:46.221" v="13895" actId="20577"/>
        <pc:sldMkLst>
          <pc:docMk/>
          <pc:sldMk cId="274796487" sldId="1476"/>
        </pc:sldMkLst>
        <pc:spChg chg="mod">
          <ac:chgData name="Alfred Asterjadhi" userId="39de57b9-85c0-4fd1-aaac-8ca2b6560ad0" providerId="ADAL" clId="{20C04A7C-C7CF-4EAA-88F9-CE4E5F5C1CFC}" dt="2025-01-15T04:47:42.065" v="13387"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5T21:00:46.221" v="13895" actId="20577"/>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5T21:04:42.702" v="14061"/>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5T21:04:42.702" v="14061"/>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5T21:07:32.225" v="14166"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5T21:07:32.225" v="14166"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23:30:56.371" v="12809" actId="20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23:30:56.371" v="12809" actId="20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Chg chg="modSp new mod">
        <pc:chgData name="Alfred Asterjadhi" userId="39de57b9-85c0-4fd1-aaac-8ca2b6560ad0" providerId="ADAL" clId="{20C04A7C-C7CF-4EAA-88F9-CE4E5F5C1CFC}" dt="2025-01-15T04:32:03.462" v="13102" actId="114"/>
        <pc:sldMkLst>
          <pc:docMk/>
          <pc:sldMk cId="2323057527" sldId="1484"/>
        </pc:sldMkLst>
        <pc:spChg chg="mod">
          <ac:chgData name="Alfred Asterjadhi" userId="39de57b9-85c0-4fd1-aaac-8ca2b6560ad0" providerId="ADAL" clId="{20C04A7C-C7CF-4EAA-88F9-CE4E5F5C1CFC}" dt="2025-01-15T04:30:32.333" v="13061" actId="20577"/>
          <ac:spMkLst>
            <pc:docMk/>
            <pc:sldMk cId="2323057527" sldId="1484"/>
            <ac:spMk id="2" creationId="{2AB2D997-E1D3-05AB-F96A-C1F23864B105}"/>
          </ac:spMkLst>
        </pc:spChg>
        <pc:spChg chg="mod">
          <ac:chgData name="Alfred Asterjadhi" userId="39de57b9-85c0-4fd1-aaac-8ca2b6560ad0" providerId="ADAL" clId="{20C04A7C-C7CF-4EAA-88F9-CE4E5F5C1CFC}" dt="2025-01-15T04:32:03.462" v="13102" actId="114"/>
          <ac:spMkLst>
            <pc:docMk/>
            <pc:sldMk cId="2323057527" sldId="1484"/>
            <ac:spMk id="3" creationId="{ECA95C67-7269-C3F4-9270-DC3D00C890ED}"/>
          </ac:spMkLst>
        </pc:spChg>
      </pc:sldChg>
      <pc:sldChg chg="modSp new mod">
        <pc:chgData name="Alfred Asterjadhi" userId="39de57b9-85c0-4fd1-aaac-8ca2b6560ad0" providerId="ADAL" clId="{20C04A7C-C7CF-4EAA-88F9-CE4E5F5C1CFC}" dt="2025-01-15T04:37:21.260" v="13204" actId="20577"/>
        <pc:sldMkLst>
          <pc:docMk/>
          <pc:sldMk cId="568391766" sldId="1485"/>
        </pc:sldMkLst>
        <pc:spChg chg="mod">
          <ac:chgData name="Alfred Asterjadhi" userId="39de57b9-85c0-4fd1-aaac-8ca2b6560ad0" providerId="ADAL" clId="{20C04A7C-C7CF-4EAA-88F9-CE4E5F5C1CFC}" dt="2025-01-15T04:32:29.960" v="13105" actId="20577"/>
          <ac:spMkLst>
            <pc:docMk/>
            <pc:sldMk cId="568391766" sldId="1485"/>
            <ac:spMk id="2" creationId="{E3AB9702-A38F-0592-0A11-31C09D67720C}"/>
          </ac:spMkLst>
        </pc:spChg>
        <pc:spChg chg="mod">
          <ac:chgData name="Alfred Asterjadhi" userId="39de57b9-85c0-4fd1-aaac-8ca2b6560ad0" providerId="ADAL" clId="{20C04A7C-C7CF-4EAA-88F9-CE4E5F5C1CFC}" dt="2025-01-15T04:37:21.260" v="13204" actId="20577"/>
          <ac:spMkLst>
            <pc:docMk/>
            <pc:sldMk cId="568391766" sldId="1485"/>
            <ac:spMk id="3" creationId="{02BC0955-B3AE-B3B6-1971-F35DB1082AC2}"/>
          </ac:spMkLst>
        </pc:spChg>
      </pc:sldChg>
      <pc:sldChg chg="modSp add mod">
        <pc:chgData name="Alfred Asterjadhi" userId="39de57b9-85c0-4fd1-aaac-8ca2b6560ad0" providerId="ADAL" clId="{20C04A7C-C7CF-4EAA-88F9-CE4E5F5C1CFC}" dt="2025-01-15T04:51:13.408" v="13424" actId="114"/>
        <pc:sldMkLst>
          <pc:docMk/>
          <pc:sldMk cId="3720066593" sldId="1486"/>
        </pc:sldMkLst>
        <pc:spChg chg="mod">
          <ac:chgData name="Alfred Asterjadhi" userId="39de57b9-85c0-4fd1-aaac-8ca2b6560ad0" providerId="ADAL" clId="{20C04A7C-C7CF-4EAA-88F9-CE4E5F5C1CFC}" dt="2025-01-15T04:47:12.702" v="13383" actId="20577"/>
          <ac:spMkLst>
            <pc:docMk/>
            <pc:sldMk cId="3720066593" sldId="1486"/>
            <ac:spMk id="2" creationId="{0371890E-30BA-871E-A78C-6E1F0C4F6E27}"/>
          </ac:spMkLst>
        </pc:spChg>
        <pc:spChg chg="mod">
          <ac:chgData name="Alfred Asterjadhi" userId="39de57b9-85c0-4fd1-aaac-8ca2b6560ad0" providerId="ADAL" clId="{20C04A7C-C7CF-4EAA-88F9-CE4E5F5C1CFC}" dt="2025-01-15T04:51:13.408" v="13424" actId="114"/>
          <ac:spMkLst>
            <pc:docMk/>
            <pc:sldMk cId="3720066593" sldId="1486"/>
            <ac:spMk id="3" creationId="{369565FF-BDBF-3344-4E05-BD83F9E9CEFC}"/>
          </ac:spMkLst>
        </pc:spChg>
      </pc:sldChg>
      <pc:sldChg chg="addSp delSp modSp add mod">
        <pc:chgData name="Alfred Asterjadhi" userId="39de57b9-85c0-4fd1-aaac-8ca2b6560ad0" providerId="ADAL" clId="{20C04A7C-C7CF-4EAA-88F9-CE4E5F5C1CFC}" dt="2025-01-16T01:12:15.415" v="15229" actId="20577"/>
        <pc:sldMkLst>
          <pc:docMk/>
          <pc:sldMk cId="943177457" sldId="1487"/>
        </pc:sldMkLst>
        <pc:spChg chg="mod">
          <ac:chgData name="Alfred Asterjadhi" userId="39de57b9-85c0-4fd1-aaac-8ca2b6560ad0" providerId="ADAL" clId="{20C04A7C-C7CF-4EAA-88F9-CE4E5F5C1CFC}" dt="2025-01-15T21:44:00.678" v="15047" actId="20577"/>
          <ac:spMkLst>
            <pc:docMk/>
            <pc:sldMk cId="943177457" sldId="1487"/>
            <ac:spMk id="2" creationId="{0F613FB6-CBF8-FD1B-0102-E875E1656D2F}"/>
          </ac:spMkLst>
        </pc:spChg>
        <pc:spChg chg="add del">
          <ac:chgData name="Alfred Asterjadhi" userId="39de57b9-85c0-4fd1-aaac-8ca2b6560ad0" providerId="ADAL" clId="{20C04A7C-C7CF-4EAA-88F9-CE4E5F5C1CFC}" dt="2025-01-15T21:34:25.910" v="14758" actId="22"/>
          <ac:spMkLst>
            <pc:docMk/>
            <pc:sldMk cId="943177457" sldId="1487"/>
            <ac:spMk id="8" creationId="{51E437C4-C2DB-DDF5-FD99-984135BEE350}"/>
          </ac:spMkLst>
        </pc:spChg>
        <pc:spChg chg="mod">
          <ac:chgData name="Alfred Asterjadhi" userId="39de57b9-85c0-4fd1-aaac-8ca2b6560ad0" providerId="ADAL" clId="{20C04A7C-C7CF-4EAA-88F9-CE4E5F5C1CFC}" dt="2025-01-15T21:34:41.539" v="14778" actId="403"/>
          <ac:spMkLst>
            <pc:docMk/>
            <pc:sldMk cId="943177457" sldId="1487"/>
            <ac:spMk id="11" creationId="{B05CAC19-8E8A-93C1-06DE-3886E0A50057}"/>
          </ac:spMkLst>
        </pc:spChg>
        <pc:graphicFrameChg chg="add mod modGraphic">
          <ac:chgData name="Alfred Asterjadhi" userId="39de57b9-85c0-4fd1-aaac-8ca2b6560ad0" providerId="ADAL" clId="{20C04A7C-C7CF-4EAA-88F9-CE4E5F5C1CFC}" dt="2025-01-16T01:12:15.415" v="15229" actId="20577"/>
          <ac:graphicFrameMkLst>
            <pc:docMk/>
            <pc:sldMk cId="943177457" sldId="1487"/>
            <ac:graphicFrameMk id="3" creationId="{BFF5DDE3-5F66-0418-5D1E-8E7E068D763D}"/>
          </ac:graphicFrameMkLst>
        </pc:graphicFrameChg>
      </pc:sldChg>
      <pc:sldChg chg="modSp add mod">
        <pc:chgData name="Alfred Asterjadhi" userId="39de57b9-85c0-4fd1-aaac-8ca2b6560ad0" providerId="ADAL" clId="{20C04A7C-C7CF-4EAA-88F9-CE4E5F5C1CFC}" dt="2025-01-15T21:19:48.967" v="14434" actId="404"/>
        <pc:sldMkLst>
          <pc:docMk/>
          <pc:sldMk cId="1292955924" sldId="1488"/>
        </pc:sldMkLst>
        <pc:spChg chg="mod">
          <ac:chgData name="Alfred Asterjadhi" userId="39de57b9-85c0-4fd1-aaac-8ca2b6560ad0" providerId="ADAL" clId="{20C04A7C-C7CF-4EAA-88F9-CE4E5F5C1CFC}" dt="2025-01-15T21:07:11.143" v="14160" actId="20577"/>
          <ac:spMkLst>
            <pc:docMk/>
            <pc:sldMk cId="1292955924" sldId="1488"/>
            <ac:spMk id="2" creationId="{53FC5079-64D1-FF83-7BEE-7597DFDFE2DB}"/>
          </ac:spMkLst>
        </pc:spChg>
        <pc:spChg chg="mod">
          <ac:chgData name="Alfred Asterjadhi" userId="39de57b9-85c0-4fd1-aaac-8ca2b6560ad0" providerId="ADAL" clId="{20C04A7C-C7CF-4EAA-88F9-CE4E5F5C1CFC}" dt="2025-01-15T21:19:48.967" v="14434" actId="404"/>
          <ac:spMkLst>
            <pc:docMk/>
            <pc:sldMk cId="1292955924" sldId="1488"/>
            <ac:spMk id="11" creationId="{71856934-785E-7185-637D-DAD03975A6C1}"/>
          </ac:spMkLst>
        </pc:spChg>
      </pc:sldChg>
      <pc:sldChg chg="modSp add mod">
        <pc:chgData name="Alfred Asterjadhi" userId="39de57b9-85c0-4fd1-aaac-8ca2b6560ad0" providerId="ADAL" clId="{20C04A7C-C7CF-4EAA-88F9-CE4E5F5C1CFC}" dt="2025-01-15T21:44:08.446" v="15051" actId="20577"/>
        <pc:sldMkLst>
          <pc:docMk/>
          <pc:sldMk cId="3865032129" sldId="1489"/>
        </pc:sldMkLst>
        <pc:spChg chg="mod">
          <ac:chgData name="Alfred Asterjadhi" userId="39de57b9-85c0-4fd1-aaac-8ca2b6560ad0" providerId="ADAL" clId="{20C04A7C-C7CF-4EAA-88F9-CE4E5F5C1CFC}" dt="2025-01-15T21:44:08.446" v="15051" actId="20577"/>
          <ac:spMkLst>
            <pc:docMk/>
            <pc:sldMk cId="3865032129" sldId="1489"/>
            <ac:spMk id="2" creationId="{3292C173-F65A-A1B2-EE36-8797B5193469}"/>
          </ac:spMkLst>
        </pc:spChg>
        <pc:spChg chg="mod">
          <ac:chgData name="Alfred Asterjadhi" userId="39de57b9-85c0-4fd1-aaac-8ca2b6560ad0" providerId="ADAL" clId="{20C04A7C-C7CF-4EAA-88F9-CE4E5F5C1CFC}" dt="2025-01-15T21:42:43.942" v="14974" actId="20577"/>
          <ac:spMkLst>
            <pc:docMk/>
            <pc:sldMk cId="3865032129" sldId="1489"/>
            <ac:spMk id="11" creationId="{CEB36A17-B0FC-3FED-C03C-396CE8BBC93C}"/>
          </ac:spMkLst>
        </pc:spChg>
      </pc:sldChg>
      <pc:sldChg chg="addSp modSp add mod">
        <pc:chgData name="Alfred Asterjadhi" userId="39de57b9-85c0-4fd1-aaac-8ca2b6560ad0" providerId="ADAL" clId="{20C04A7C-C7CF-4EAA-88F9-CE4E5F5C1CFC}" dt="2025-01-15T23:10:47.177" v="15086" actId="114"/>
        <pc:sldMkLst>
          <pc:docMk/>
          <pc:sldMk cId="440640471" sldId="1490"/>
        </pc:sldMkLst>
        <pc:spChg chg="mod">
          <ac:chgData name="Alfred Asterjadhi" userId="39de57b9-85c0-4fd1-aaac-8ca2b6560ad0" providerId="ADAL" clId="{20C04A7C-C7CF-4EAA-88F9-CE4E5F5C1CFC}" dt="2025-01-15T21:44:12.237" v="15053" actId="20577"/>
          <ac:spMkLst>
            <pc:docMk/>
            <pc:sldMk cId="440640471" sldId="1490"/>
            <ac:spMk id="2" creationId="{7F394AD5-1E79-0A22-E540-F184A80B305A}"/>
          </ac:spMkLst>
        </pc:spChg>
        <pc:spChg chg="add">
          <ac:chgData name="Alfred Asterjadhi" userId="39de57b9-85c0-4fd1-aaac-8ca2b6560ad0" providerId="ADAL" clId="{20C04A7C-C7CF-4EAA-88F9-CE4E5F5C1CFC}" dt="2025-01-15T21:21:41.509" v="14437"/>
          <ac:spMkLst>
            <pc:docMk/>
            <pc:sldMk cId="440640471" sldId="1490"/>
            <ac:spMk id="3" creationId="{78EAAA19-6FBE-8108-926B-BD4217CB5F36}"/>
          </ac:spMkLst>
        </pc:spChg>
        <pc:spChg chg="add">
          <ac:chgData name="Alfred Asterjadhi" userId="39de57b9-85c0-4fd1-aaac-8ca2b6560ad0" providerId="ADAL" clId="{20C04A7C-C7CF-4EAA-88F9-CE4E5F5C1CFC}" dt="2025-01-15T23:09:41.878" v="15059"/>
          <ac:spMkLst>
            <pc:docMk/>
            <pc:sldMk cId="440640471" sldId="1490"/>
            <ac:spMk id="3" creationId="{CEBA7148-77FE-112D-36F3-D038E6015FC0}"/>
          </ac:spMkLst>
        </pc:spChg>
        <pc:spChg chg="add">
          <ac:chgData name="Alfred Asterjadhi" userId="39de57b9-85c0-4fd1-aaac-8ca2b6560ad0" providerId="ADAL" clId="{20C04A7C-C7CF-4EAA-88F9-CE4E5F5C1CFC}" dt="2025-01-15T21:21:46.902" v="14444"/>
          <ac:spMkLst>
            <pc:docMk/>
            <pc:sldMk cId="440640471" sldId="1490"/>
            <ac:spMk id="7" creationId="{99C7063D-203F-97C4-8FF8-5644E192C9D2}"/>
          </ac:spMkLst>
        </pc:spChg>
        <pc:spChg chg="mod">
          <ac:chgData name="Alfred Asterjadhi" userId="39de57b9-85c0-4fd1-aaac-8ca2b6560ad0" providerId="ADAL" clId="{20C04A7C-C7CF-4EAA-88F9-CE4E5F5C1CFC}" dt="2025-01-15T23:10:47.177" v="15086" actId="114"/>
          <ac:spMkLst>
            <pc:docMk/>
            <pc:sldMk cId="440640471" sldId="1490"/>
            <ac:spMk id="11" creationId="{8341487A-150D-C1BE-D60A-BC630837B021}"/>
          </ac:spMkLst>
        </pc:spChg>
      </pc:sldChg>
      <pc:sldChg chg="addSp modSp add mod">
        <pc:chgData name="Alfred Asterjadhi" userId="39de57b9-85c0-4fd1-aaac-8ca2b6560ad0" providerId="ADAL" clId="{20C04A7C-C7CF-4EAA-88F9-CE4E5F5C1CFC}" dt="2025-01-16T01:12:34.070" v="15241" actId="20577"/>
        <pc:sldMkLst>
          <pc:docMk/>
          <pc:sldMk cId="2266731094" sldId="1491"/>
        </pc:sldMkLst>
        <pc:spChg chg="mod">
          <ac:chgData name="Alfred Asterjadhi" userId="39de57b9-85c0-4fd1-aaac-8ca2b6560ad0" providerId="ADAL" clId="{20C04A7C-C7CF-4EAA-88F9-CE4E5F5C1CFC}" dt="2025-01-15T21:44:04.801" v="15049" actId="20577"/>
          <ac:spMkLst>
            <pc:docMk/>
            <pc:sldMk cId="2266731094" sldId="1491"/>
            <ac:spMk id="2" creationId="{BBAA8EB3-CD02-D0E3-FABD-EBE8224C77C8}"/>
          </ac:spMkLst>
        </pc:spChg>
        <pc:spChg chg="mod">
          <ac:chgData name="Alfred Asterjadhi" userId="39de57b9-85c0-4fd1-aaac-8ca2b6560ad0" providerId="ADAL" clId="{20C04A7C-C7CF-4EAA-88F9-CE4E5F5C1CFC}" dt="2025-01-15T21:40:46.519" v="14936" actId="14100"/>
          <ac:spMkLst>
            <pc:docMk/>
            <pc:sldMk cId="2266731094" sldId="1491"/>
            <ac:spMk id="11" creationId="{9ACDC1F6-E5C7-0573-F3C8-BEBFE0688D96}"/>
          </ac:spMkLst>
        </pc:spChg>
        <pc:graphicFrameChg chg="add mod modGraphic">
          <ac:chgData name="Alfred Asterjadhi" userId="39de57b9-85c0-4fd1-aaac-8ca2b6560ad0" providerId="ADAL" clId="{20C04A7C-C7CF-4EAA-88F9-CE4E5F5C1CFC}" dt="2025-01-16T01:12:34.070" v="15241" actId="20577"/>
          <ac:graphicFrameMkLst>
            <pc:docMk/>
            <pc:sldMk cId="2266731094" sldId="1491"/>
            <ac:graphicFrameMk id="3" creationId="{18805A39-5E2C-BE40-D891-BC554497875F}"/>
          </ac:graphicFrameMkLst>
        </pc:graphicFrameChg>
      </pc:sldChg>
      <pc:sldChg chg="modSp new mod">
        <pc:chgData name="Alfred Asterjadhi" userId="39de57b9-85c0-4fd1-aaac-8ca2b6560ad0" providerId="ADAL" clId="{20C04A7C-C7CF-4EAA-88F9-CE4E5F5C1CFC}" dt="2025-01-16T00:44:27.332" v="15191" actId="20577"/>
        <pc:sldMkLst>
          <pc:docMk/>
          <pc:sldMk cId="2326697859" sldId="1492"/>
        </pc:sldMkLst>
        <pc:spChg chg="mod">
          <ac:chgData name="Alfred Asterjadhi" userId="39de57b9-85c0-4fd1-aaac-8ca2b6560ad0" providerId="ADAL" clId="{20C04A7C-C7CF-4EAA-88F9-CE4E5F5C1CFC}" dt="2025-01-16T00:41:21.281" v="15136" actId="20577"/>
          <ac:spMkLst>
            <pc:docMk/>
            <pc:sldMk cId="2326697859" sldId="1492"/>
            <ac:spMk id="2" creationId="{6FA33FA3-BFFA-93F1-1550-6894C92CB08A}"/>
          </ac:spMkLst>
        </pc:spChg>
        <pc:spChg chg="mod">
          <ac:chgData name="Alfred Asterjadhi" userId="39de57b9-85c0-4fd1-aaac-8ca2b6560ad0" providerId="ADAL" clId="{20C04A7C-C7CF-4EAA-88F9-CE4E5F5C1CFC}" dt="2025-01-16T00:44:27.332" v="15191" actId="20577"/>
          <ac:spMkLst>
            <pc:docMk/>
            <pc:sldMk cId="2326697859" sldId="1492"/>
            <ac:spMk id="3" creationId="{E82A876D-45FB-61D5-222F-952824D8678E}"/>
          </ac:spMkLst>
        </pc:spChg>
      </pc:sldChg>
      <pc:sldChg chg="modSp add mod">
        <pc:chgData name="Alfred Asterjadhi" userId="39de57b9-85c0-4fd1-aaac-8ca2b6560ad0" providerId="ADAL" clId="{20C04A7C-C7CF-4EAA-88F9-CE4E5F5C1CFC}" dt="2025-01-16T00:46:54.754" v="15226" actId="20577"/>
        <pc:sldMkLst>
          <pc:docMk/>
          <pc:sldMk cId="4030966610" sldId="1493"/>
        </pc:sldMkLst>
        <pc:spChg chg="mod">
          <ac:chgData name="Alfred Asterjadhi" userId="39de57b9-85c0-4fd1-aaac-8ca2b6560ad0" providerId="ADAL" clId="{20C04A7C-C7CF-4EAA-88F9-CE4E5F5C1CFC}" dt="2025-01-16T00:46:54.754" v="15226" actId="20577"/>
          <ac:spMkLst>
            <pc:docMk/>
            <pc:sldMk cId="4030966610" sldId="1493"/>
            <ac:spMk id="2" creationId="{2BE4A7C3-716E-0E20-3006-09C63F7F78CC}"/>
          </ac:spMkLst>
        </pc:spChg>
        <pc:spChg chg="mod">
          <ac:chgData name="Alfred Asterjadhi" userId="39de57b9-85c0-4fd1-aaac-8ca2b6560ad0" providerId="ADAL" clId="{20C04A7C-C7CF-4EAA-88F9-CE4E5F5C1CFC}" dt="2025-01-16T00:45:37.541" v="15224" actId="404"/>
          <ac:spMkLst>
            <pc:docMk/>
            <pc:sldMk cId="4030966610" sldId="1493"/>
            <ac:spMk id="3" creationId="{70597EE4-1618-B673-4B49-4AB611212F61}"/>
          </ac:spMkLst>
        </pc:spChg>
      </pc:sldChg>
      <pc:sldChg chg="modSp new mod">
        <pc:chgData name="Alfred Asterjadhi" userId="39de57b9-85c0-4fd1-aaac-8ca2b6560ad0" providerId="ADAL" clId="{20C04A7C-C7CF-4EAA-88F9-CE4E5F5C1CFC}" dt="2025-01-16T06:04:03.941" v="16192"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pChg chg="mod">
          <ac:chgData name="Alfred Asterjadhi" userId="39de57b9-85c0-4fd1-aaac-8ca2b6560ad0" providerId="ADAL" clId="{20C04A7C-C7CF-4EAA-88F9-CE4E5F5C1CFC}" dt="2025-01-16T06:04:03.941" v="16192" actId="20577"/>
          <ac:spMkLst>
            <pc:docMk/>
            <pc:sldMk cId="2130627217" sldId="1494"/>
            <ac:spMk id="3" creationId="{0EEACFB8-AC36-0540-BF43-A6A56A58C0B1}"/>
          </ac:spMkLst>
        </pc:spChg>
      </pc:sldChg>
      <pc:sldMasterChg chg="modSp mod modSldLayout">
        <pc:chgData name="Alfred Asterjadhi" userId="39de57b9-85c0-4fd1-aaac-8ca2b6560ad0" providerId="ADAL" clId="{20C04A7C-C7CF-4EAA-88F9-CE4E5F5C1CFC}" dt="2025-01-16T06:05:15.118" v="16210" actId="6549"/>
        <pc:sldMasterMkLst>
          <pc:docMk/>
          <pc:sldMasterMk cId="0" sldId="2147483648"/>
        </pc:sldMasterMkLst>
        <pc:spChg chg="mod">
          <ac:chgData name="Alfred Asterjadhi" userId="39de57b9-85c0-4fd1-aaac-8ca2b6560ad0" providerId="ADAL" clId="{20C04A7C-C7CF-4EAA-88F9-CE4E5F5C1CFC}" dt="2025-01-16T06:05:15.118" v="16210"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1870-00-00bn-on-the-scalability-and-overhead-of-utilizing-polling-for-soliciting-sta-s-needs-for-uplink-low-latency-transmission.ppt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4/11-24-0909-00-00bn-r-twt-announcement-in-multi-bss-follow-up.pptx" TargetMode="External"/><Relationship Id="rId4" Type="http://schemas.openxmlformats.org/officeDocument/2006/relationships/hyperlink" Target="https://mentor.ieee.org/802.11/dcn/24/11-24-1871-01-00bn-erd-enhanced-reverse-direction-protocol-to-support-txop-sharing-and-low-latency-traffic-exchange.pptx"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978-01-00bn-detailed-text-proposal-on-low-latency-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0909-00-00bn-r-twt-announcement-in-multi-bss-follow-up.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8" Type="http://schemas.openxmlformats.org/officeDocument/2006/relationships/hyperlink" Target="https://mentor.ieee.org/802.11/dcn/24/11-24-1346-02-00bn-considerations-for-multi-ap-sp-coordination.pptx" TargetMode="External"/><Relationship Id="rId3" Type="http://schemas.openxmlformats.org/officeDocument/2006/relationships/hyperlink" Target="https://mentor.ieee.org/802.11/dcn/24/11-24-2066-00-00bn-pdt-mac-acknolwedgement-procedure.docx" TargetMode="External"/><Relationship Id="rId7" Type="http://schemas.openxmlformats.org/officeDocument/2006/relationships/hyperlink" Target="https://mentor.ieee.org/802.11/dcn/24/11-24-1452-00-00bn-coordinated-measurement-follow-up.pptx" TargetMode="External"/><Relationship Id="rId2" Type="http://schemas.openxmlformats.org/officeDocument/2006/relationships/hyperlink" Target="https://mentor.ieee.org/802.11/dcn/24/11-24-2067-01-00bn-pdt-mac-uhr-bss-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09-00-00bn-r-twt-announcement-in-multi-bss-follow-up.pptx" TargetMode="External"/><Relationship Id="rId5" Type="http://schemas.openxmlformats.org/officeDocument/2006/relationships/hyperlink" Target="https://mentor.ieee.org/802.11/dcn/24/11-24-1871-01-00bn-erd-enhanced-reverse-direction-protocol-to-support-txop-sharing-and-low-latency-traffic-exchange.pptx" TargetMode="External"/><Relationship Id="rId4" Type="http://schemas.openxmlformats.org/officeDocument/2006/relationships/hyperlink" Target="https://mentor.ieee.org/802.11/dcn/25/11-25-0102-02-00bn-pdt-mac-mlme-for-mapc.docx" TargetMode="External"/><Relationship Id="rId9" Type="http://schemas.openxmlformats.org/officeDocument/2006/relationships/hyperlink" Target="https://mentor.ieee.org/802.11/dcn/24/11-24-1646-00-00bn-further-considerations-for-generalized-map-framework.ppt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4/11-24-1514-00-00bn-multi-ap-framework-for-c-sr.pptx" TargetMode="External"/><Relationship Id="rId13" Type="http://schemas.openxmlformats.org/officeDocument/2006/relationships/hyperlink" Target="https://mentor.ieee.org/802.11/dcn/24/11-24-1829-00-00bn-uhr-sig-signaling-for-cobf.pptx" TargetMode="External"/><Relationship Id="rId18" Type="http://schemas.openxmlformats.org/officeDocument/2006/relationships/hyperlink" Target="https://mentor.ieee.org/802.11/dcn/24/11-24-1842-01-00bn-consideration-on-cascading-channel-switching-for-npca.pptx" TargetMode="External"/><Relationship Id="rId3" Type="http://schemas.openxmlformats.org/officeDocument/2006/relationships/hyperlink" Target="https://mentor.ieee.org/802.11/dcn/24/11-24-1713-00-00bn-further-considerations-for-generalized-map-framework-follow-up.pptx" TargetMode="External"/><Relationship Id="rId21" Type="http://schemas.openxmlformats.org/officeDocument/2006/relationships/hyperlink" Target="https://mentor.ieee.org/802.11/dcn/24/11-24-1878-00-00bn-obss-bandwidth-ambiguity-in-npca.pptx" TargetMode="External"/><Relationship Id="rId7" Type="http://schemas.openxmlformats.org/officeDocument/2006/relationships/hyperlink" Target="https://mentor.ieee.org/802.11/dcn/24/11-24-1877-00-00bn-multi-ap-coordination-ap-identifier.pptx" TargetMode="External"/><Relationship Id="rId12" Type="http://schemas.openxmlformats.org/officeDocument/2006/relationships/hyperlink" Target="https://mentor.ieee.org/802.11/dcn/24/11-24-1897-00-00bn-control-frame-protection-keys.pptx" TargetMode="External"/><Relationship Id="rId17" Type="http://schemas.openxmlformats.org/officeDocument/2006/relationships/hyperlink" Target="https://mentor.ieee.org/802.11/dcn/24/11-24-1838-00-00bn-considerations-on-coordinated-npca.pptx" TargetMode="External"/><Relationship Id="rId2" Type="http://schemas.openxmlformats.org/officeDocument/2006/relationships/hyperlink" Target="https://mentor.ieee.org/802.11/dcn/24/11-24-1693-00-00bn-the-mapc-security-framework.pptx" TargetMode="External"/><Relationship Id="rId16" Type="http://schemas.openxmlformats.org/officeDocument/2006/relationships/hyperlink" Target="https://mentor.ieee.org/802.11/dcn/24/11-24-1783-00-00bn-npca-listening-channel.pptx" TargetMode="External"/><Relationship Id="rId20" Type="http://schemas.openxmlformats.org/officeDocument/2006/relationships/hyperlink" Target="https://mentor.ieee.org/802.11/dcn/24/11-24-1853-00-00bn-channel-access-for-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2-00-00bn-control-frames-and-mapc-for-colocated-bssid-set.pptx" TargetMode="External"/><Relationship Id="rId11" Type="http://schemas.openxmlformats.org/officeDocument/2006/relationships/hyperlink" Target="https://mentor.ieee.org/802.11/dcn/24/11-24-1661-00-00bn-control-frame-protection-in-multiple-bssid.pptx" TargetMode="External"/><Relationship Id="rId24" Type="http://schemas.openxmlformats.org/officeDocument/2006/relationships/hyperlink" Target="https://mentor.ieee.org/802.11/dcn/24/11-24-1696-00-00bn-positive-ackonwlegement-to-the-reception-of-correct-phy-header.pptx" TargetMode="External"/><Relationship Id="rId5" Type="http://schemas.openxmlformats.org/officeDocument/2006/relationships/hyperlink" Target="https://mentor.ieee.org/802.11/dcn/24/11-24-1849-00-00bn-management-of-the-established-multi-ap-coordination.pptx" TargetMode="External"/><Relationship Id="rId15" Type="http://schemas.openxmlformats.org/officeDocument/2006/relationships/hyperlink" Target="https://mentor.ieee.org/802.11/dcn/24/11-24-1706-00-00bn-multi-user-edca-parameter-management-in-npca-operation.pptx" TargetMode="External"/><Relationship Id="rId23" Type="http://schemas.openxmlformats.org/officeDocument/2006/relationships/hyperlink" Target="https://mentor.ieee.org/802.11/dcn/24/11-24-1886-00-00bn-npca-with-emlsr-dps-coex-mode.pptx" TargetMode="External"/><Relationship Id="rId10" Type="http://schemas.openxmlformats.org/officeDocument/2006/relationships/hyperlink" Target="https://mentor.ieee.org/802.11/dcn/24/11-24-1701-00-00bn-nav-protection-for-c-tdma-follow-up.pptx" TargetMode="External"/><Relationship Id="rId19" Type="http://schemas.openxmlformats.org/officeDocument/2006/relationships/hyperlink" Target="https://mentor.ieee.org/802.11/dcn/24/11-24-1852-00-00bn-some-details-on-npca-operation.pptx" TargetMode="External"/><Relationship Id="rId4" Type="http://schemas.openxmlformats.org/officeDocument/2006/relationships/hyperlink" Target="https://mentor.ieee.org/802.11/dcn/24/11-24-1761-00-00bn-aspects-of-m-ap-coordination-agreement.pptx" TargetMode="External"/><Relationship Id="rId9" Type="http://schemas.openxmlformats.org/officeDocument/2006/relationships/hyperlink" Target="https://mentor.ieee.org/802.11/dcn/24/11-24-1651-00-00bn-coordinated-tdma-analysis-for-time-sensitive-traffic-follow-up.pptx" TargetMode="External"/><Relationship Id="rId14" Type="http://schemas.openxmlformats.org/officeDocument/2006/relationships/hyperlink" Target="https://mentor.ieee.org/802.11/dcn/24/11-24-1699-00-00bn-considerations-on-npca.pptx" TargetMode="External"/><Relationship Id="rId22" Type="http://schemas.openxmlformats.org/officeDocument/2006/relationships/hyperlink" Target="https://mentor.ieee.org/802.11/dcn/24/11-24-1885-01-00bn-npca-hidden-node-problem.pptx" TargetMode="Externa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4/11-24-2030-07-00bn-pdt-mac-coordinated-beamforming.doc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2133-03-00bn-pdt-joint-trigger-frame.docx" TargetMode="External"/><Relationship Id="rId4" Type="http://schemas.openxmlformats.org/officeDocument/2006/relationships/hyperlink" Target="https://mentor.ieee.org/802.11/dcn/24/11-24-2029-01-00bn-pdt-joint-mib.docx" TargetMode="Externa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5/11-25-0014-05-00bn-tgbn-motions-list-part-2.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26-00-00bn-ppdu-parameters-for-multi-ap-coordinat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dirty="0">
                <a:hlinkClick r:id="rId2"/>
              </a:rPr>
              <a:t>24/2056r0</a:t>
            </a:r>
            <a:r>
              <a:rPr lang="en-GB" sz="1200" dirty="0"/>
              <a:t> PDT-MAC-TWT SP Management 						Kumail Haider 	[SP]</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4"/>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Sanket Kalamkar – C-TDMA						( Result)</a:t>
            </a:r>
          </a:p>
          <a:p>
            <a:pPr algn="l"/>
            <a:r>
              <a:rPr lang="en-US" sz="1200" b="1" i="0" dirty="0">
                <a:solidFill>
                  <a:srgbClr val="222222"/>
                </a:solidFill>
                <a:effectLst/>
              </a:rPr>
              <a:t>Do you agree to amend the text below in the TGbn SFD as follows:</a:t>
            </a:r>
            <a:endParaRPr lang="en-US" sz="1200" b="0" i="0" dirty="0">
              <a:solidFill>
                <a:srgbClr val="222222"/>
              </a:solidFill>
              <a:effectLst/>
            </a:endParaRP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C00000"/>
                </a:solidFill>
                <a:effectLst/>
              </a:rPr>
              <a:t>shall</a:t>
            </a:r>
            <a:r>
              <a:rPr lang="en-US" sz="1200" b="0" i="0" dirty="0">
                <a:solidFill>
                  <a:srgbClr val="222222"/>
                </a:solidFill>
                <a:effectLst/>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endParaRPr lang="en-US" sz="1200" b="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TXOP owner AP that intends to share its TXOP is referred to as a sharing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candidate AP identified (polled) in the Initial Control frame is referred to as a polled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The Duration field of the frame is set to the length of time required to transmit the solicited response frame plus one SIFS.</a:t>
            </a:r>
            <a:endParaRPr lang="en-US" sz="1200" dirty="0">
              <a:solidFill>
                <a:srgbClr val="222222"/>
              </a:solidFill>
            </a:endParaRPr>
          </a:p>
          <a:p>
            <a:pPr marL="571500" lvl="1" indent="-171450">
              <a:buFont typeface="Arial" panose="020B0604020202020204" pitchFamily="34" charset="0"/>
              <a:buChar char="•"/>
            </a:pPr>
            <a:r>
              <a:rPr lang="en-US" sz="1200" b="0" i="0" strike="sngStrike" dirty="0">
                <a:solidFill>
                  <a:srgbClr val="222222"/>
                </a:solidFill>
                <a:effectLst/>
              </a:rPr>
              <a:t>Whether or not the sharing AP is mandated to send the Initial Control frame that announces that intention is TBD.</a:t>
            </a:r>
            <a:endParaRPr lang="en-US" sz="1200" b="0" i="0" dirty="0">
              <a:solidFill>
                <a:srgbClr val="222222"/>
              </a:solidFill>
              <a:effectLst/>
            </a:endParaRPr>
          </a:p>
          <a:p>
            <a:pPr algn="l"/>
            <a:r>
              <a:rPr lang="en-US" sz="1200" b="0" i="1" dirty="0">
                <a:solidFill>
                  <a:srgbClr val="222222"/>
                </a:solidFill>
                <a:effectLst/>
              </a:rPr>
              <a:t>Supporting documents: 11-23/1895, 11-24/0423, 11-24/1016, 11-24/1017, 11-24/1225].</a:t>
            </a:r>
          </a:p>
          <a:p>
            <a:r>
              <a:rPr lang="en-GB" sz="1200" i="1" dirty="0">
                <a:solidFill>
                  <a:schemeClr val="tx1"/>
                </a:solidFill>
                <a:ea typeface="MS Gothic"/>
              </a:rPr>
              <a:t>SP2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the ICF (polling frame) sent as part of Co-TDMA operation shall be a BSRP Trigger frame?</a:t>
            </a:r>
            <a:endParaRPr lang="en-US" sz="1200" b="0" i="0" dirty="0">
              <a:solidFill>
                <a:srgbClr val="222222"/>
              </a:solidFill>
              <a:effectLst/>
            </a:endParaRPr>
          </a:p>
          <a:p>
            <a:pPr algn="l"/>
            <a:r>
              <a:rPr lang="en-US" sz="1200" b="0" i="1" dirty="0">
                <a:solidFill>
                  <a:srgbClr val="222222"/>
                </a:solidFill>
                <a:effectLst/>
              </a:rPr>
              <a:t>Supporting document: 11-24/1225r1</a:t>
            </a:r>
          </a:p>
          <a:p>
            <a:r>
              <a:rPr lang="en-GB" sz="1200" i="1" dirty="0">
                <a:solidFill>
                  <a:schemeClr val="tx1"/>
                </a:solidFill>
                <a:ea typeface="MS Gothic"/>
              </a:rPr>
              <a:t>SP3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as part of Co-TDMA operation, a poll response from a polled AP solicited by the ICF shall be carried in an M-BA frame?</a:t>
            </a:r>
            <a:endParaRPr lang="en-US" sz="1200" b="0" dirty="0">
              <a:solidFill>
                <a:srgbClr val="222222"/>
              </a:solidFill>
            </a:endParaRPr>
          </a:p>
          <a:p>
            <a:pPr algn="l"/>
            <a:r>
              <a:rPr lang="en-US" sz="1200" b="0" i="1" dirty="0">
                <a:solidFill>
                  <a:srgbClr val="222222"/>
                </a:solidFill>
                <a:effectLst/>
              </a:rPr>
              <a:t>Supporting document: 11-24/1016r3</a:t>
            </a:r>
          </a:p>
          <a:p>
            <a:endParaRPr kumimoji="0" lang="en-US" sz="1200" b="1" i="1" u="none" strike="noStrike" kern="0" cap="none" spc="0" normalizeH="0" baseline="0" noProof="0" dirty="0">
              <a:ln>
                <a:noFill/>
              </a:ln>
              <a:solidFill>
                <a:srgbClr val="FF0000"/>
              </a:solidFill>
              <a:effectLst/>
              <a:uLnTx/>
              <a:uFillTx/>
              <a:ea typeface="MS Gothic"/>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r>
              <a:rPr lang="en-GB" sz="1200" i="1" dirty="0">
                <a:solidFill>
                  <a:schemeClr val="tx1"/>
                </a:solidFill>
                <a:ea typeface="MS Gothic"/>
              </a:rPr>
              <a:t>SP4 – </a:t>
            </a:r>
            <a:r>
              <a:rPr lang="en-US" sz="1200" i="1" dirty="0">
                <a:solidFill>
                  <a:schemeClr val="tx1"/>
                </a:solidFill>
                <a:ea typeface="MS Gothic"/>
              </a:rPr>
              <a:t>Liangxiao Xin– Low Latency: 						( Result)</a:t>
            </a:r>
          </a:p>
          <a:p>
            <a:pPr marL="0" indent="0" algn="l"/>
            <a:r>
              <a:rPr lang="en-US" sz="1200" b="0" i="0" dirty="0">
                <a:solidFill>
                  <a:srgbClr val="222222"/>
                </a:solidFill>
                <a:effectLst/>
              </a:rPr>
              <a:t>Do you support to include the following in SFD?</a:t>
            </a:r>
          </a:p>
          <a:p>
            <a:pPr marL="171450" indent="-171450" algn="l">
              <a:buFont typeface="Arial" panose="020B0604020202020204" pitchFamily="34" charset="0"/>
              <a:buChar char="•"/>
            </a:pPr>
            <a:r>
              <a:rPr lang="en-US" sz="1200" b="0" i="0" dirty="0">
                <a:solidFill>
                  <a:srgbClr val="222222"/>
                </a:solidFill>
                <a:effectLst/>
              </a:rPr>
              <a:t>11bn defines a mechanism for non-AP STA to provide the expiration time of LL data to its AP.</a:t>
            </a:r>
          </a:p>
          <a:p>
            <a:pPr algn="l">
              <a:buFont typeface="Arial" panose="020B0604020202020204" pitchFamily="34" charset="0"/>
              <a:buChar char="•"/>
            </a:pPr>
            <a:r>
              <a:rPr lang="en-US" sz="1200" b="0" i="0" dirty="0">
                <a:solidFill>
                  <a:srgbClr val="222222"/>
                </a:solidFill>
                <a:effectLst/>
              </a:rPr>
              <a:t>Note: this feature is optional.</a:t>
            </a:r>
          </a:p>
          <a:p>
            <a:pPr algn="l"/>
            <a:r>
              <a:rPr lang="en-US" sz="1200" b="0" i="1" dirty="0">
                <a:solidFill>
                  <a:srgbClr val="222222"/>
                </a:solidFill>
                <a:effectLst/>
              </a:rPr>
              <a:t>Reference document: 24/1692</a:t>
            </a:r>
          </a:p>
          <a:p>
            <a:r>
              <a:rPr lang="en-GB" sz="1200" i="1" dirty="0">
                <a:solidFill>
                  <a:schemeClr val="tx1"/>
                </a:solidFill>
                <a:ea typeface="MS Gothic"/>
              </a:rPr>
              <a:t>SP5 – </a:t>
            </a:r>
            <a:r>
              <a:rPr lang="en-US" sz="1200" i="1" dirty="0">
                <a:solidFill>
                  <a:schemeClr val="tx1"/>
                </a:solidFill>
                <a:ea typeface="MS Gothic"/>
              </a:rPr>
              <a:t>Mohamed Abouelseoud– Low Latency: 					( Result)</a:t>
            </a:r>
          </a:p>
          <a:p>
            <a:r>
              <a:rPr lang="en-US" sz="1200" b="0" i="0" dirty="0">
                <a:solidFill>
                  <a:srgbClr val="222222"/>
                </a:solidFill>
                <a:effectLst/>
              </a:rPr>
              <a:t>Do you support to include the following in SFD?</a:t>
            </a:r>
          </a:p>
          <a:p>
            <a:pPr>
              <a:buFont typeface="Arial" panose="020B0604020202020204" pitchFamily="34" charset="0"/>
              <a:buChar char="•"/>
            </a:pPr>
            <a:r>
              <a:rPr lang="en-US" sz="1200" b="0" dirty="0"/>
              <a:t>Define or improve an existing mechanism so that a non-AP STA that is a TXOP responder can indicate its low latency needs (for traffic from the </a:t>
            </a:r>
            <a:r>
              <a:rPr lang="en-US" sz="1200" b="0" dirty="0" err="1"/>
              <a:t>TxOP</a:t>
            </a:r>
            <a:r>
              <a:rPr lang="en-US" sz="1200" b="0" dirty="0"/>
              <a:t> responder to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 </a:t>
            </a:r>
          </a:p>
          <a:p>
            <a:pPr>
              <a:buFont typeface="Arial" panose="020B0604020202020204" pitchFamily="34" charset="0"/>
              <a:buChar char="•"/>
            </a:pPr>
            <a:r>
              <a:rPr lang="en-US" sz="1200" b="0" dirty="0"/>
              <a:t>Note: whether an AP can Indicate its low latency needs is TBD </a:t>
            </a:r>
          </a:p>
          <a:p>
            <a:r>
              <a:rPr lang="pt-BR" sz="1200" b="0" i="1" dirty="0"/>
              <a:t>Supporting documents : 24/0389r0, 24/168r0,24-0416/r1, 24-0442/r3, 24-1195/r1, 23/885, 24/264 23/1886 24/1156, 24/1871r1, 24/1074, 23/1909r1, 24/131r0</a:t>
            </a:r>
            <a:endParaRPr lang="en-US" sz="1200" b="0" i="1"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997-E1D3-05AB-F96A-C1F23864B10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ECA95C67-7269-C3F4-9270-DC3D00C890ED}"/>
              </a:ext>
            </a:extLst>
          </p:cNvPr>
          <p:cNvSpPr>
            <a:spLocks noGrp="1"/>
          </p:cNvSpPr>
          <p:nvPr>
            <p:ph idx="1"/>
          </p:nvPr>
        </p:nvSpPr>
        <p:spPr/>
        <p:txBody>
          <a:bodyPr/>
          <a:lstStyle/>
          <a:p>
            <a:r>
              <a:rPr lang="en-GB" sz="1400" i="1" dirty="0">
                <a:solidFill>
                  <a:schemeClr val="tx1"/>
                </a:solidFill>
                <a:ea typeface="MS Gothic"/>
              </a:rPr>
              <a:t>SP5 – </a:t>
            </a:r>
            <a:r>
              <a:rPr lang="en-US" sz="1400" i="1" dirty="0">
                <a:solidFill>
                  <a:schemeClr val="tx1"/>
                </a:solidFill>
                <a:ea typeface="MS Gothic"/>
              </a:rPr>
              <a:t>Dmitry Akhmetov – Channel Access: 					( Result)</a:t>
            </a:r>
          </a:p>
          <a:p>
            <a:pPr algn="l"/>
            <a:r>
              <a:rPr lang="en-US" sz="1400" b="1" i="0" dirty="0">
                <a:solidFill>
                  <a:srgbClr val="222222"/>
                </a:solidFill>
                <a:effectLst/>
              </a:rPr>
              <a:t>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Conditions to be allowed to send a Defer Signal is TBD</a:t>
            </a:r>
          </a:p>
          <a:p>
            <a:pPr indent="-285750">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indent="-285750">
              <a:buFont typeface="Arial" panose="020B0604020202020204" pitchFamily="34" charset="0"/>
              <a:buChar char="•"/>
            </a:pPr>
            <a:r>
              <a:rPr lang="en-US" sz="1200" b="0" i="0" dirty="0">
                <a:solidFill>
                  <a:srgbClr val="222222"/>
                </a:solidFill>
                <a:effectLst/>
              </a:rPr>
              <a:t>Duration of protected short contention is TBD.</a:t>
            </a:r>
          </a:p>
          <a:p>
            <a:pPr indent="-285750">
              <a:buFont typeface="Arial" panose="020B0604020202020204" pitchFamily="34" charset="0"/>
              <a:buChar char="•"/>
            </a:pPr>
            <a:r>
              <a:rPr lang="en-US" sz="1200" b="0" i="0" dirty="0">
                <a:solidFill>
                  <a:srgbClr val="222222"/>
                </a:solidFill>
                <a:effectLst/>
              </a:rPr>
              <a:t>Access parameters (AIFSN, CW and the expansion rules) used to transmit the Defer Signal are TBD. The retry count where the Defer Signal is allowed to be sent is TBD</a:t>
            </a:r>
          </a:p>
          <a:p>
            <a:pPr indent="-285750">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indent="-285750">
              <a:buFont typeface="Arial" panose="020B0604020202020204" pitchFamily="34" charset="0"/>
              <a:buChar char="•"/>
            </a:pPr>
            <a:r>
              <a:rPr lang="en-US" sz="1200" b="0" i="0" dirty="0">
                <a:solidFill>
                  <a:srgbClr val="222222"/>
                </a:solidFill>
                <a:effectLst/>
              </a:rPr>
              <a:t>Low Latency traffic is treated as AC_VO traffic. Other cases are TBD.</a:t>
            </a:r>
          </a:p>
          <a:p>
            <a:pPr indent="-285750">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indent="-285750">
              <a:buFont typeface="Arial" panose="020B0604020202020204" pitchFamily="34" charset="0"/>
              <a:buChar char="•"/>
            </a:pPr>
            <a:r>
              <a:rPr lang="en-US" sz="1200" b="0" i="0" dirty="0">
                <a:solidFill>
                  <a:srgbClr val="222222"/>
                </a:solidFill>
                <a:effectLst/>
              </a:rPr>
              <a:t>No new </a:t>
            </a:r>
            <a:r>
              <a:rPr lang="en-US" sz="1200" b="0" i="0" dirty="0">
                <a:solidFill>
                  <a:srgbClr val="222222"/>
                </a:solidFill>
                <a:effectLst/>
                <a:highlight>
                  <a:srgbClr val="FFFF00"/>
                </a:highlight>
              </a:rPr>
              <a:t>mandatory</a:t>
            </a:r>
            <a:r>
              <a:rPr lang="en-US" sz="1200" b="0" i="0" dirty="0">
                <a:solidFill>
                  <a:srgbClr val="222222"/>
                </a:solidFill>
                <a:effectLst/>
              </a:rPr>
              <a:t> synchronization requirement on STA side</a:t>
            </a:r>
          </a:p>
          <a:p>
            <a:pPr indent="-285750">
              <a:buFont typeface="Arial" panose="020B0604020202020204" pitchFamily="34" charset="0"/>
              <a:buChar char="•"/>
            </a:pPr>
            <a:r>
              <a:rPr lang="en-US" sz="1200" b="0" i="0" dirty="0">
                <a:solidFill>
                  <a:srgbClr val="222222"/>
                </a:solidFill>
                <a:effectLst/>
                <a:highlight>
                  <a:srgbClr val="FFFF00"/>
                </a:highlight>
              </a:rPr>
              <a:t>HIP EDCA is used by the STAs in a BSS only when this feature is enabled by the AP</a:t>
            </a:r>
          </a:p>
          <a:p>
            <a:pPr algn="l"/>
            <a:r>
              <a:rPr lang="en-US" sz="1100" b="0" i="1" dirty="0">
                <a:solidFill>
                  <a:srgbClr val="FF0000"/>
                </a:solidFill>
                <a:effectLst/>
              </a:rPr>
              <a:t>Supporting doc: 24/1144r1</a:t>
            </a:r>
            <a:endParaRPr lang="en-US" sz="1100" b="0" i="1"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562401A1-EC26-F120-4819-7DEDA136487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9A5D22-24E7-FD2E-423F-BAF8E81A93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DA120E1-6D12-65FF-885A-4A851BCF6F7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30575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9702-A38F-0592-0A11-31C09D67720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2BC0955-B3AE-B3B6-1971-F35DB1082AC2}"/>
              </a:ext>
            </a:extLst>
          </p:cNvPr>
          <p:cNvSpPr>
            <a:spLocks noGrp="1"/>
          </p:cNvSpPr>
          <p:nvPr>
            <p:ph idx="1"/>
          </p:nvPr>
        </p:nvSpPr>
        <p:spPr/>
        <p:txBody>
          <a:bodyPr/>
          <a:lstStyle/>
          <a:p>
            <a:pPr marL="347472"/>
            <a:r>
              <a:rPr lang="en-GB" sz="1400" i="1" dirty="0">
                <a:solidFill>
                  <a:schemeClr val="tx1"/>
                </a:solidFill>
                <a:ea typeface="MS Gothic"/>
              </a:rPr>
              <a:t>SP5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NPCA Initial Control Frame shall explicitly indicate that it is transmitted via the NPCA primary channel</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100" b="0" i="1" dirty="0">
                <a:solidFill>
                  <a:srgbClr val="000000"/>
                </a:solidFill>
                <a:effectLst/>
              </a:rPr>
              <a:t>Supporting document: [24/0670]</a:t>
            </a:r>
            <a:endParaRPr lang="en-US" sz="1400" i="1" dirty="0">
              <a:solidFill>
                <a:srgbClr val="FF0000"/>
              </a:solidFill>
              <a:ea typeface="MS Gothic"/>
            </a:endParaRPr>
          </a:p>
          <a:p>
            <a:pPr marL="347472"/>
            <a:r>
              <a:rPr lang="en-GB" sz="1400" i="1" dirty="0">
                <a:solidFill>
                  <a:schemeClr val="tx1"/>
                </a:solidFill>
                <a:ea typeface="MS Gothic"/>
              </a:rPr>
              <a:t>SP6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An AP operating on the NPCA primary channel does not respond to the frame transmitted via the BSS primary channel</a:t>
            </a:r>
            <a:endParaRPr lang="en-US" sz="1200" b="0" dirty="0">
              <a:solidFill>
                <a:srgbClr val="222222"/>
              </a:solidFill>
            </a:endParaRPr>
          </a:p>
          <a:p>
            <a:pPr marL="4572" indent="0" algn="l" rtl="0" fontAlgn="base">
              <a:spcBef>
                <a:spcPts val="600"/>
              </a:spcBef>
            </a:pPr>
            <a:r>
              <a:rPr lang="en-US" sz="1100" b="0" i="1" dirty="0">
                <a:solidFill>
                  <a:srgbClr val="000000"/>
                </a:solidFill>
                <a:effectLst/>
              </a:rPr>
              <a:t>Supporting document: [24/0670]</a:t>
            </a:r>
            <a:endParaRPr lang="en-US" sz="1100" b="0" i="1" dirty="0">
              <a:solidFill>
                <a:srgbClr val="222222"/>
              </a:solidFill>
              <a:effectLst/>
            </a:endParaRPr>
          </a:p>
          <a:p>
            <a:r>
              <a:rPr lang="en-GB" sz="1400" i="1" dirty="0">
                <a:solidFill>
                  <a:schemeClr val="tx1"/>
                </a:solidFill>
                <a:ea typeface="MS Gothic"/>
              </a:rPr>
              <a:t>SP7 – </a:t>
            </a:r>
            <a:r>
              <a:rPr lang="en-US" sz="1400" i="1" dirty="0">
                <a:solidFill>
                  <a:schemeClr val="tx1"/>
                </a:solidFill>
                <a:ea typeface="MS Gothic"/>
              </a:rPr>
              <a:t>Hongwon Lee – Coex: 					( Result)</a:t>
            </a:r>
          </a:p>
          <a:p>
            <a:pPr algn="l"/>
            <a:r>
              <a:rPr lang="en-US" sz="1200" b="1" i="0" dirty="0">
                <a:solidFill>
                  <a:srgbClr val="222222"/>
                </a:solidFill>
                <a:effectLst/>
              </a:rPr>
              <a:t>Do you agree to include the following into the 11bn SFD?</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In response to BSRP Trigger frame transmitted by a non-AP STA as the TXOP holder, an AP transmits a Multi-STA BlockAck frame</a:t>
            </a:r>
          </a:p>
          <a:p>
            <a:pPr marL="628650" lvl="1" algn="just">
              <a:buFont typeface="Arial" panose="020B0604020202020204" pitchFamily="34" charset="0"/>
              <a:buChar char="•"/>
            </a:pPr>
            <a:r>
              <a:rPr lang="en-US" sz="1000" b="0" i="0" dirty="0">
                <a:solidFill>
                  <a:srgbClr val="222222"/>
                </a:solidFill>
                <a:effectLst/>
              </a:rPr>
              <a:t>Block Ack Starting Sequence Control subfield and Block Ack Bitmap subfield are not present if there is no any feedback information</a:t>
            </a:r>
          </a:p>
          <a:p>
            <a:pPr marL="628650" lvl="1" algn="just">
              <a:buFont typeface="Arial" panose="020B0604020202020204" pitchFamily="34" charset="0"/>
              <a:buChar char="•"/>
            </a:pPr>
            <a:r>
              <a:rPr lang="en-US" sz="1000" b="0" i="0" dirty="0">
                <a:solidFill>
                  <a:srgbClr val="222222"/>
                </a:solidFill>
                <a:effectLst/>
              </a:rPr>
              <a:t>Values of Ack Type and TID are TBD</a:t>
            </a:r>
            <a:endParaRPr lang="en-US" sz="700" b="0" i="0" dirty="0">
              <a:solidFill>
                <a:srgbClr val="222222"/>
              </a:solidFill>
              <a:effectLst/>
            </a:endParaRPr>
          </a:p>
          <a:p>
            <a:pPr algn="l"/>
            <a:r>
              <a:rPr lang="en-US" sz="1100" b="0" i="1" dirty="0">
                <a:solidFill>
                  <a:srgbClr val="222222"/>
                </a:solidFill>
                <a:effectLst/>
              </a:rPr>
              <a:t>Supporting documents: [24/1464]</a:t>
            </a:r>
          </a:p>
        </p:txBody>
      </p:sp>
      <p:sp>
        <p:nvSpPr>
          <p:cNvPr id="4" name="Slide Number Placeholder 3">
            <a:extLst>
              <a:ext uri="{FF2B5EF4-FFF2-40B4-BE49-F238E27FC236}">
                <a16:creationId xmlns:a16="http://schemas.microsoft.com/office/drawing/2014/main" id="{6131FB50-A95E-3746-DC9A-558D152B3EF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04EB51A-0D4E-EDA5-0628-C1E0F2AFE3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D45215-FC49-0B6C-2D70-09F38007472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68391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24E04-D74A-BCAE-1862-7E2ACB9B0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90E-30BA-871E-A78C-6E1F0C4F6E27}"/>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369565FF-BDBF-3344-4E05-BD83F9E9CEFC}"/>
              </a:ext>
            </a:extLst>
          </p:cNvPr>
          <p:cNvSpPr>
            <a:spLocks noGrp="1"/>
          </p:cNvSpPr>
          <p:nvPr>
            <p:ph idx="1"/>
          </p:nvPr>
        </p:nvSpPr>
        <p:spPr>
          <a:xfrm>
            <a:off x="685800" y="1981200"/>
            <a:ext cx="7770813" cy="4494213"/>
          </a:xfrm>
        </p:spPr>
        <p:txBody>
          <a:bodyPr/>
          <a:lstStyle/>
          <a:p>
            <a:pPr>
              <a:defRPr/>
            </a:pPr>
            <a:r>
              <a:rPr lang="en-GB" sz="1200" i="1" dirty="0">
                <a:solidFill>
                  <a:schemeClr val="tx1"/>
                </a:solidFill>
                <a:ea typeface="MS Gothic"/>
              </a:rPr>
              <a:t>SP8 – </a:t>
            </a:r>
            <a:r>
              <a:rPr lang="en-US" sz="1200" i="1" dirty="0">
                <a:solidFill>
                  <a:schemeClr val="tx1"/>
                </a:solidFill>
                <a:ea typeface="MS Gothic"/>
              </a:rPr>
              <a:t>Dibakar Das– TXOP sharing: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define a mechanism as part of the procedure of time sharing during a TXOP (e.g. C-TDMA, TXS, …) to support fairness to neighboring STAs (APs and non-APs)?</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200" b="0" dirty="0">
                <a:solidFill>
                  <a:srgbClr val="222222"/>
                </a:solidFill>
                <a:effectLst/>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200" b="0" i="1" dirty="0">
                <a:solidFill>
                  <a:srgbClr val="222222"/>
                </a:solidFill>
                <a:effectLst/>
              </a:rPr>
              <a:t>Supporting documents: 11-24-93, 11-25-86r0</a:t>
            </a:r>
          </a:p>
          <a:p>
            <a:r>
              <a:rPr lang="en-GB" sz="1200" i="1" dirty="0">
                <a:solidFill>
                  <a:schemeClr val="tx1"/>
                </a:solidFill>
                <a:ea typeface="MS Gothic"/>
              </a:rPr>
              <a:t>SP9 – </a:t>
            </a:r>
            <a:r>
              <a:rPr lang="en-US" sz="1200" i="1" dirty="0">
                <a:solidFill>
                  <a:schemeClr val="tx1"/>
                </a:solidFill>
                <a:ea typeface="MS Gothic"/>
              </a:rPr>
              <a:t>Jay Yang – Roaming: 					( Result)</a:t>
            </a:r>
          </a:p>
          <a:p>
            <a:pPr algn="l"/>
            <a:r>
              <a:rPr lang="en-US" sz="1200" b="0" i="0" dirty="0">
                <a:solidFill>
                  <a:srgbClr val="222222"/>
                </a:solidFill>
                <a:effectLst/>
              </a:rPr>
              <a:t>Do you support to define a mechanism in 11bn to allow a non-AP MLD to probe neighboring AP MLD(s) through the current AP MLD?</a:t>
            </a:r>
          </a:p>
          <a:p>
            <a:pPr algn="l">
              <a:buFont typeface="Arial" panose="020B0604020202020204" pitchFamily="34" charset="0"/>
              <a:buChar char="•"/>
            </a:pPr>
            <a:r>
              <a:rPr lang="en-US" sz="1100" b="0" i="0" dirty="0">
                <a:solidFill>
                  <a:srgbClr val="222222"/>
                </a:solidFill>
                <a:effectLst/>
              </a:rPr>
              <a:t>by which the non-AP MLD may obtain the roaming capability of the neighboring AP MLDs, other functionalities are TBD.</a:t>
            </a:r>
          </a:p>
          <a:p>
            <a:pPr algn="l">
              <a:buFont typeface="Arial" panose="020B0604020202020204" pitchFamily="34" charset="0"/>
              <a:buChar char="•"/>
            </a:pPr>
            <a:r>
              <a:rPr lang="en-US" sz="1100" b="0" i="0" dirty="0">
                <a:solidFill>
                  <a:srgbClr val="222222"/>
                </a:solidFill>
                <a:effectLst/>
              </a:rPr>
              <a:t>Note1. The neighboring AP MLD and the current AP MLD are in the same ESS.</a:t>
            </a:r>
          </a:p>
          <a:p>
            <a:pPr algn="l">
              <a:buFont typeface="Arial" panose="020B0604020202020204" pitchFamily="34" charset="0"/>
              <a:buChar char="•"/>
            </a:pPr>
            <a:r>
              <a:rPr lang="en-US" sz="1100" b="0" i="0" dirty="0">
                <a:solidFill>
                  <a:srgbClr val="222222"/>
                </a:solidFill>
                <a:effectLst/>
              </a:rPr>
              <a:t>Note2. roaming capability may include the capability of the context renegotiation, the context transfer and data forwarding</a:t>
            </a:r>
            <a:r>
              <a:rPr lang="en-US" sz="1200" b="0" i="0" dirty="0">
                <a:solidFill>
                  <a:srgbClr val="222222"/>
                </a:solidFill>
                <a:effectLst/>
              </a:rPr>
              <a:t>.</a:t>
            </a:r>
          </a:p>
          <a:p>
            <a:pPr algn="l"/>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23/1897r0, 24/1879r0,24/1476r2</a:t>
            </a:r>
          </a:p>
          <a:p>
            <a:pPr>
              <a:defRPr/>
            </a:pPr>
            <a:r>
              <a:rPr lang="en-GB" sz="1200" i="1" dirty="0">
                <a:solidFill>
                  <a:schemeClr val="tx1"/>
                </a:solidFill>
                <a:ea typeface="MS Gothic"/>
              </a:rPr>
              <a:t>SP10 – </a:t>
            </a:r>
            <a:r>
              <a:rPr lang="en-US" sz="1200" i="1" dirty="0">
                <a:solidFill>
                  <a:schemeClr val="tx1"/>
                </a:solidFill>
                <a:ea typeface="MS Gothic"/>
              </a:rPr>
              <a:t>SunHee Baek – Roaming: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u="none" strike="noStrike" kern="0" cap="none" spc="0" normalizeH="0" baseline="0" noProof="0" dirty="0">
                <a:ln>
                  <a:noFill/>
                </a:ln>
                <a:solidFill>
                  <a:schemeClr val="tx1"/>
                </a:solidFill>
                <a:effectLst/>
                <a:uLnTx/>
                <a:uFillTx/>
                <a:ea typeface="MS Gothic"/>
                <a:cs typeface="+mn-cs"/>
              </a:rPr>
              <a:t>An AP that requests protection for its R-TWT schedule(s) via negotiations shall include information carried in TBD subfields of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24/160, 23/1916, 23/355, 24/1346, 24/1220</a:t>
            </a:r>
            <a:endParaRPr lang="en-US" sz="1200" i="1" dirty="0"/>
          </a:p>
        </p:txBody>
      </p:sp>
      <p:sp>
        <p:nvSpPr>
          <p:cNvPr id="4" name="Slide Number Placeholder 3">
            <a:extLst>
              <a:ext uri="{FF2B5EF4-FFF2-40B4-BE49-F238E27FC236}">
                <a16:creationId xmlns:a16="http://schemas.microsoft.com/office/drawing/2014/main" id="{E0F89F08-18E4-2000-28C5-904CAFEF086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82146CD9-4F53-B63A-78C6-950338C76F4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2ED040-1C2E-462C-473C-E114AD89F30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200665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endParaRPr lang="en-GB"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dirty="0">
                <a:hlinkClick r:id="rId2"/>
              </a:rPr>
              <a:t>24/1978</a:t>
            </a:r>
            <a:r>
              <a:rPr lang="en-GB" sz="1200" dirty="0"/>
              <a:t> </a:t>
            </a:r>
            <a:r>
              <a:rPr lang="en-US" sz="1200" dirty="0"/>
              <a:t>Detailed text proposal on low latency indication				Mohamed Abouelseoud</a:t>
            </a:r>
            <a:endParaRPr lang="en-GB" sz="1200" dirty="0"/>
          </a:p>
          <a:p>
            <a:pPr>
              <a:buFont typeface="Arial" panose="020B0604020202020204" pitchFamily="34" charset="0"/>
              <a:buChar char="•"/>
            </a:pPr>
            <a:r>
              <a:rPr lang="en-GB" sz="1400" dirty="0"/>
              <a:t>Straw Polls </a:t>
            </a:r>
          </a:p>
          <a:p>
            <a:pPr>
              <a:buFont typeface="Arial" panose="020B0604020202020204" pitchFamily="34" charset="0"/>
              <a:buChar char="•"/>
            </a:pPr>
            <a:r>
              <a:rPr lang="en-GB" sz="1400" dirty="0"/>
              <a:t>Submissions –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Serhat Erkucuk – C-TDMA: 					( Result)</a:t>
            </a:r>
          </a:p>
          <a:p>
            <a:pPr algn="l"/>
            <a:r>
              <a:rPr lang="en-US" sz="1200" b="1" i="0" dirty="0">
                <a:solidFill>
                  <a:srgbClr val="000000"/>
                </a:solidFill>
                <a:effectLst/>
              </a:rPr>
              <a:t>Do you agree to add the following text to the TGbn SFD?</a:t>
            </a:r>
            <a:endParaRPr lang="en-US" sz="1200" b="0" i="0" dirty="0">
              <a:solidFill>
                <a:srgbClr val="000000"/>
              </a:solidFill>
              <a:effectLst/>
            </a:endParaRPr>
          </a:p>
          <a:p>
            <a:pPr algn="l"/>
            <a:r>
              <a:rPr lang="en-US" sz="1200" b="0" i="0" dirty="0">
                <a:solidFill>
                  <a:srgbClr val="000000"/>
                </a:solidFill>
                <a:effectLst/>
              </a:rPr>
              <a:t>During Co-TDMA, TGbn defines a mechanism for a Co-TDMA sharing AP to transmit to a Co-TDMA coordinated AP an indication of whether the Co-TDMA coordinated AP returns the remainder of the allocated time (if any) back to the Co-TDMA sharing AP.</a:t>
            </a:r>
          </a:p>
          <a:p>
            <a:pPr algn="l">
              <a:buFont typeface="Arial" panose="020B0604020202020204" pitchFamily="34" charset="0"/>
              <a:buChar char="•"/>
            </a:pPr>
            <a:r>
              <a:rPr lang="en-US" sz="1200" b="0" i="0" dirty="0">
                <a:solidFill>
                  <a:srgbClr val="000000"/>
                </a:solidFill>
                <a:effectLst/>
              </a:rPr>
              <a:t>How to signal the indication is TBD.</a:t>
            </a:r>
          </a:p>
          <a:p>
            <a:pPr algn="l">
              <a:buFont typeface="Arial" panose="020B0604020202020204" pitchFamily="34" charset="0"/>
              <a:buChar char="•"/>
            </a:pPr>
            <a:r>
              <a:rPr lang="en-US" sz="1200" b="0" i="0" dirty="0">
                <a:solidFill>
                  <a:srgbClr val="000000"/>
                </a:solidFill>
                <a:effectLst/>
              </a:rPr>
              <a:t>Note: Co-TDMA sharing AP has the capability of receiving a TXOP return if the Co-TDMA coordinated AP is to return the remainder of the allocated time.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chemeClr val="tx1"/>
                </a:solidFill>
                <a:effectLst/>
                <a:uLnTx/>
                <a:uFillTx/>
                <a:ea typeface="MS Gothic"/>
                <a:cs typeface="+mn-cs"/>
              </a:rPr>
              <a:t>Supporting document(s): [24/1250]</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SP2 – </a:t>
            </a:r>
            <a:r>
              <a:rPr kumimoji="0" lang="en-US" sz="1200" i="1" u="none" strike="noStrike" kern="0" cap="none" spc="0" normalizeH="0" baseline="0" noProof="0" dirty="0">
                <a:ln>
                  <a:noFill/>
                </a:ln>
                <a:solidFill>
                  <a:schemeClr val="tx1"/>
                </a:solidFill>
                <a:effectLst/>
                <a:uLnTx/>
                <a:uFillTx/>
                <a:ea typeface="MS Gothic"/>
                <a:cs typeface="+mn-cs"/>
              </a:rPr>
              <a:t>Dibakar Das– QoS: 						( Result)</a:t>
            </a:r>
          </a:p>
          <a:p>
            <a:pPr algn="l"/>
            <a:r>
              <a:rPr lang="en-US" sz="1200" b="1" i="0" dirty="0">
                <a:solidFill>
                  <a:srgbClr val="222222"/>
                </a:solidFill>
                <a:effectLst/>
              </a:rPr>
              <a:t>Do you agree that UHR should allow more than two TIDs to be mapped to high priority ACs (i.e., VO or VI)?</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Up to one TID for each AC currently assigned to BE and BK are remapped.</a:t>
            </a:r>
          </a:p>
          <a:p>
            <a:pPr algn="l">
              <a:buFont typeface="Arial" panose="020B0604020202020204" pitchFamily="34" charset="0"/>
              <a:buChar char="•"/>
            </a:pPr>
            <a:r>
              <a:rPr lang="en-US" sz="1200" b="0" i="0" dirty="0">
                <a:solidFill>
                  <a:srgbClr val="222222"/>
                </a:solidFill>
                <a:effectLst/>
              </a:rPr>
              <a:t>Those TIDs may be used dynamically (e.g., following an SCS flow setup).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ffectLst/>
              </a:rPr>
              <a:t>Supporting docs: 24/463r1, 24/1899, 23/0069</a:t>
            </a:r>
            <a:endParaRPr kumimoji="0" lang="en-US" sz="1200" b="1" i="1" u="none" strike="noStrike" kern="0" cap="none" spc="0" normalizeH="0" baseline="0" noProof="0" dirty="0">
              <a:ln>
                <a:noFill/>
              </a:ln>
              <a:solidFill>
                <a:srgbClr val="FF0000"/>
              </a:solidFill>
              <a:effectLst/>
              <a:uLnTx/>
              <a:uFillTx/>
              <a:ea typeface="MS Gothic"/>
              <a:cs typeface="+mn-cs"/>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r>
              <a:rPr lang="en-US" sz="1100" b="0" dirty="0"/>
              <a:t>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marL="171450" indent="-171450">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marL="171450" indent="-171450">
              <a:buFont typeface="Arial" panose="020B0604020202020204" pitchFamily="34" charset="0"/>
              <a:buChar char="•"/>
            </a:pPr>
            <a:r>
              <a:rPr lang="en-US" sz="1100" b="0" dirty="0"/>
              <a:t>A non-AP MLD transitions between AP MLDs within the SMD while maintaining its association and security association with the SMD-ME.</a:t>
            </a:r>
          </a:p>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pPr marL="0" indent="0"/>
            <a:r>
              <a:rPr lang="en-US" sz="1100" b="0" dirty="0"/>
              <a:t>Do you support adding the following to 11bn SFD?</a:t>
            </a:r>
          </a:p>
          <a:p>
            <a:pPr marL="0" indent="0"/>
            <a:r>
              <a:rPr lang="en-US" sz="1100" b="0" dirty="0"/>
              <a:t>11bn defines that within a Seamless Mobility Domain (SMD, exact name TBD) the data path includes either one MAC-SAP for the SMD or a separate MAC-SAP per AP MLD of the SMD.</a:t>
            </a:r>
          </a:p>
          <a:p>
            <a:pPr marL="171450" indent="-171450">
              <a:buFont typeface="Arial" panose="020B0604020202020204" pitchFamily="34" charset="0"/>
              <a:buChar char="•"/>
            </a:pPr>
            <a:r>
              <a:rPr lang="en-US" sz="1100" b="0" dirty="0"/>
              <a:t>In the case of a separate MAC-SAP per AP MLD, the DS mapping is updated when the non-AP MLD roams to another AP MLD within the SMD.</a:t>
            </a:r>
          </a:p>
          <a:p>
            <a:pPr marL="171450" indent="-171450">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marL="171450" indent="-171450">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000" b="0" i="1" dirty="0">
                <a:solidFill>
                  <a:srgbClr val="000000"/>
                </a:solidFill>
                <a:effectLst/>
                <a:latin typeface="Times New Roman" panose="02020603050405020304" pitchFamily="18" charset="0"/>
              </a:rPr>
              <a:t>Reference documents:[24/2072, 24/1894, 24/0052, 23/1884, 23/1937, 23/1996, 24/830, 24/0083, 24/0101, 24/0396, 24/1812, 24/0398, 24/0412, 24/0655, 23/2157, 24/679, 24/1425, 24/881, 24/1882,  24/1883, 23/1897, 24/0349, 24/0480, 23/1416, </a:t>
            </a:r>
            <a:r>
              <a:rPr lang="en-US" sz="1000" b="0" i="1" dirty="0">
                <a:solidFill>
                  <a:srgbClr val="000000"/>
                </a:solidFill>
                <a:effectLst/>
                <a:latin typeface="Times New Roman" panose="02020603050405020304" pitchFamily="18" charset="0"/>
              </a:rPr>
              <a:t>24/0881, 23/1897, 24/0349, 24/1746</a:t>
            </a:r>
            <a:r>
              <a:rPr lang="pt-BR" sz="1000" b="0" i="1" dirty="0">
                <a:solidFill>
                  <a:srgbClr val="000000"/>
                </a:solidFill>
                <a:effectLst/>
                <a:latin typeface="Times New Roman" panose="02020603050405020304" pitchFamily="18" charset="0"/>
              </a:rPr>
              <a:t>]</a:t>
            </a:r>
            <a:endParaRPr lang="en-US" sz="10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Sherief Helwa – Control: 					( Result)</a:t>
            </a:r>
          </a:p>
          <a:p>
            <a:pPr marL="0" indent="0"/>
            <a:r>
              <a:rPr lang="en-US" sz="1200" b="0" i="0" dirty="0">
                <a:solidFill>
                  <a:srgbClr val="222222"/>
                </a:solidFill>
                <a:effectLst/>
              </a:rPr>
              <a:t>Do you agree with the following for UHR-variant trigger frame:</a:t>
            </a:r>
          </a:p>
          <a:p>
            <a:pPr indent="-285750">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lvl="1" indent="-228600">
              <a:buFont typeface="Arial" panose="020B0604020202020204" pitchFamily="34" charset="0"/>
              <a:buChar char="•"/>
            </a:pPr>
            <a:r>
              <a:rPr lang="en-US" sz="1100" b="0" i="0" dirty="0">
                <a:solidFill>
                  <a:srgbClr val="222222"/>
                </a:solidFill>
                <a:effectLst/>
              </a:rPr>
              <a:t>TBD for HE/EHT-variant</a:t>
            </a:r>
          </a:p>
          <a:p>
            <a:pPr algn="l"/>
            <a:r>
              <a:rPr lang="en-US" sz="1200" b="0" i="0" dirty="0">
                <a:solidFill>
                  <a:srgbClr val="222222"/>
                </a:solidFill>
                <a:effectLst/>
              </a:rPr>
              <a:t>Supporting list: [11-24/544]</a:t>
            </a:r>
          </a:p>
          <a:p>
            <a:pPr marL="347472"/>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Laurent Cariou – Miscellaneous: 				( Result)</a:t>
            </a:r>
          </a:p>
          <a:p>
            <a:pPr marL="347472" algn="l" rtl="0" fontAlgn="base">
              <a:spcBef>
                <a:spcPts val="600"/>
              </a:spcBef>
            </a:pPr>
            <a:r>
              <a:rPr kumimoji="0" lang="en-US" sz="1200" b="1" u="none" strike="noStrike" kern="0" cap="none" spc="0" normalizeH="0" baseline="0" noProof="0" dirty="0">
                <a:ln>
                  <a:noFill/>
                </a:ln>
                <a:solidFill>
                  <a:schemeClr val="tx1"/>
                </a:solidFill>
                <a:effectLst/>
                <a:uLnTx/>
                <a:uFillTx/>
                <a:ea typeface="MS Gothic"/>
                <a:cs typeface="+mn-cs"/>
              </a:rPr>
              <a:t>Do you agree to add to the 11bn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For the following features, if an AP supports the feature, then it shall accept a request from an associated STA to enable or disable the feature on its (STA) side</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unavailability operation</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power save</a:t>
            </a:r>
          </a:p>
          <a:p>
            <a:pPr marL="61722" indent="0"/>
            <a:r>
              <a:rPr lang="en-US" sz="1200" b="0" i="0" dirty="0">
                <a:solidFill>
                  <a:srgbClr val="222222"/>
                </a:solidFill>
                <a:effectLst/>
              </a:rPr>
              <a:t>Supporting list: [??]</a:t>
            </a:r>
          </a:p>
          <a:p>
            <a:pPr marL="61722" indent="0"/>
            <a:endParaRPr lang="en-US" sz="1600" dirty="0">
              <a:solidFill>
                <a:schemeClr val="tx1"/>
              </a:solidFill>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ea typeface="MS Gothic"/>
                <a:cs typeface="+mn-cs"/>
              </a:rPr>
              <a:t>Yelin Yoon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457200" algn="l"/>
            <a:r>
              <a:rPr lang="en-US" sz="1200" b="1" i="0" dirty="0">
                <a:solidFill>
                  <a:srgbClr val="222222"/>
                </a:solidFill>
                <a:effectLst/>
              </a:rPr>
              <a:t>Do you agree to add the following text to the TGbn SFD?</a:t>
            </a:r>
            <a:endParaRPr lang="en-US" sz="1200" b="0" dirty="0">
              <a:solidFill>
                <a:srgbClr val="222222"/>
              </a:solidFill>
            </a:endParaRPr>
          </a:p>
          <a:p>
            <a:pPr marL="457200" algn="l">
              <a:buFont typeface="Arial" panose="020B0604020202020204" pitchFamily="34" charset="0"/>
              <a:buChar char="•"/>
            </a:pPr>
            <a:r>
              <a:rPr lang="en-US" sz="1100" b="0" i="0" dirty="0">
                <a:solidFill>
                  <a:srgbClr val="222222"/>
                </a:solidFill>
                <a:effectLst/>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100" b="0" i="0" dirty="0">
                <a:solidFill>
                  <a:srgbClr val="222222"/>
                </a:solidFill>
                <a:effectLst/>
              </a:rPr>
              <a:t>What contexts can be requested is TBD</a:t>
            </a:r>
          </a:p>
          <a:p>
            <a:pPr marL="857250" lvl="1">
              <a:buFont typeface="Arial" panose="020B0604020202020204" pitchFamily="34" charset="0"/>
              <a:buChar char="•"/>
            </a:pPr>
            <a:r>
              <a:rPr lang="en-US" sz="1100" b="0" i="0" dirty="0">
                <a:solidFill>
                  <a:srgbClr val="222222"/>
                </a:solidFill>
                <a:effectLst/>
              </a:rPr>
              <a:t>How the current AP MLD responds to the request is TBD</a:t>
            </a:r>
          </a:p>
          <a:p>
            <a:pPr marL="171450" indent="0"/>
            <a:r>
              <a:rPr lang="en-US" sz="1200" b="0" i="1" dirty="0"/>
              <a:t>Supporting documents: [24/1516]</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PMKSA, established with the SMD-ME, shall be used to protect communications with the current AP MLD and the target AP MLD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PTKSA, established with the SMD-ME, shall be used to protect communications with the current AP MLD and the target AP MLD</a:t>
            </a:r>
          </a:p>
          <a:p>
            <a:pPr algn="l"/>
            <a:r>
              <a:rPr lang="en-US" sz="1200" b="0" i="0" dirty="0">
                <a:solidFill>
                  <a:srgbClr val="222222"/>
                </a:solidFill>
                <a:effectLst/>
              </a:rPr>
              <a:t> </a:t>
            </a:r>
            <a:r>
              <a:rPr lang="en-US" sz="1200" b="0" i="1" dirty="0">
                <a:solidFill>
                  <a:srgbClr val="000000"/>
                </a:solidFill>
                <a:effectLst/>
              </a:rPr>
              <a:t>Supporting list:[ 23/1416, 24/2072, 24/1894, 24/0052, 23/1884, 23/1937, 23/1996, 24/0083, 24/0101, 24/0396, 24/1812, 24/0398, 24/0412, 24/0655, 23/2157, 24/679, 24/1882, 24/1883], </a:t>
            </a:r>
            <a:endParaRPr lang="en-US" sz="1200" b="0" i="0" dirty="0">
              <a:solidFill>
                <a:srgbClr val="222222"/>
              </a:solidFill>
              <a:effectLst/>
            </a:endParaRPr>
          </a:p>
          <a:p>
            <a:pPr marL="914400" algn="l"/>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AF784-0D43-E757-32BE-0780E6316F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FC5079-64D1-FF83-7BEE-7597DFDFE2DB}"/>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71856934-785E-7185-637D-DAD03975A6C1}"/>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Binita Gupta </a:t>
            </a:r>
            <a:r>
              <a:rPr kumimoji="0" lang="en-US" sz="1200" i="1" u="none" strike="noStrike" kern="0" cap="none" spc="0" normalizeH="0" baseline="0" noProof="0" dirty="0">
                <a:ln>
                  <a:noFill/>
                </a:ln>
                <a:solidFill>
                  <a:schemeClr val="tx1"/>
                </a:solidFill>
                <a:effectLst/>
                <a:uLnTx/>
                <a:uFillTx/>
                <a:ea typeface="MS Gothic"/>
                <a:cs typeface="+mn-cs"/>
              </a:rPr>
              <a:t>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dirty="0"/>
              <a:t>Do you agree to add the following text to the TGbn SFD?</a:t>
            </a:r>
          </a:p>
          <a:p>
            <a:pPr indent="-171450">
              <a:buFont typeface="Arial" panose="020B0604020202020204" pitchFamily="34" charset="0"/>
              <a:buChar char="•"/>
            </a:pPr>
            <a:r>
              <a:rPr lang="en-US" sz="1200" b="0" dirty="0"/>
              <a:t>As part of seamless roaming procedure, a non-AP MLD can initiate a roaming preparation procedure with one or more target AP MLD(s) by sending a TBD request frame to its current AP MLD.</a:t>
            </a:r>
          </a:p>
          <a:p>
            <a:pPr lvl="1" indent="-171450">
              <a:buFont typeface="Arial" panose="020B0604020202020204" pitchFamily="34" charset="0"/>
              <a:buChar char="•"/>
            </a:pPr>
            <a:r>
              <a:rPr lang="en-US" sz="1100" b="0" dirty="0"/>
              <a:t>The request frame indicates the set of links to be set up at a target AP MLD.</a:t>
            </a:r>
          </a:p>
          <a:p>
            <a:pPr lvl="1" indent="-171450">
              <a:buFont typeface="Arial" panose="020B0604020202020204" pitchFamily="34" charset="0"/>
              <a:buChar char="•"/>
            </a:pPr>
            <a:r>
              <a:rPr lang="en-US" sz="1100" b="0" dirty="0"/>
              <a:t>The request frame can indicate the context to be transferred or renegotiated with the target AP MLD.</a:t>
            </a:r>
          </a:p>
          <a:p>
            <a:pPr lvl="1" indent="-171450">
              <a:buFont typeface="Arial" panose="020B0604020202020204" pitchFamily="34" charset="0"/>
              <a:buChar char="•"/>
            </a:pPr>
            <a:r>
              <a:rPr lang="en-US" sz="1100" b="0" dirty="0"/>
              <a:t>After receipt of the request frame, links for the non-AP MLD are set up with the target AP MLD and the context is transferred to the target AP MLD (if applicable).</a:t>
            </a:r>
          </a:p>
          <a:p>
            <a:pPr lvl="1" indent="-171450">
              <a:buFont typeface="Arial" panose="020B0604020202020204" pitchFamily="34" charset="0"/>
              <a:buChar char="•"/>
            </a:pPr>
            <a:r>
              <a:rPr lang="en-US" sz="1100" b="0" dirty="0"/>
              <a:t>The current AP MLD sends a TBD response frame to the non-AP MLD to indicate the completion of link setup and context transfer (if applicable).</a:t>
            </a:r>
          </a:p>
          <a:p>
            <a:pPr lvl="1" indent="-171450">
              <a:buFont typeface="Arial" panose="020B0604020202020204" pitchFamily="34" charset="0"/>
              <a:buChar char="•"/>
            </a:pPr>
            <a:r>
              <a:rPr lang="en-US" sz="1100" b="0" dirty="0"/>
              <a:t>TBD on whether/how the renegotiation of context is performed in these request/response frames.</a:t>
            </a:r>
          </a:p>
          <a:p>
            <a:pPr lvl="1" indent="-171450">
              <a:buFont typeface="Arial" panose="020B0604020202020204" pitchFamily="34" charset="0"/>
              <a:buChar char="•"/>
            </a:pPr>
            <a:r>
              <a:rPr lang="en-US" sz="1100" b="0" dirty="0"/>
              <a:t>TBD on reservation of resources on the target AP MLD during the roaming preparation procedure</a:t>
            </a:r>
            <a:r>
              <a:rPr lang="en-US" sz="1050" b="0" dirty="0"/>
              <a:t>.</a:t>
            </a:r>
          </a:p>
          <a:p>
            <a:pPr marL="171450" indent="0"/>
            <a:r>
              <a:rPr lang="en-US" sz="1200" b="0" i="1" dirty="0"/>
              <a:t>Supporting list:[24/0052, 23/1884, 23/1937, 23/1996, 24/830, 24/0083, 24/0101, 24/0396, 24/1812, 24/0398, 24/0412, 24/0655, 23/2157, 24/679, 24/1425, 24/881, 24/1882,  24/1883, 23/1897, 24/0349, 24/0480, 23/1416, 24/1824]</a:t>
            </a:r>
          </a:p>
          <a:p>
            <a:pPr>
              <a:defRPr/>
            </a:pPr>
            <a:r>
              <a:rPr lang="en-GB" sz="1200" i="1" kern="1200" dirty="0">
                <a:solidFill>
                  <a:schemeClr val="tx1"/>
                </a:solidFill>
                <a:ea typeface="MS Gothic" panose="020B0609070205080204" pitchFamily="49" charset="-128"/>
              </a:rPr>
              <a:t>SP11 – Binita Gupta </a:t>
            </a:r>
            <a:r>
              <a:rPr lang="en-US" sz="1200" i="1" kern="1200" dirty="0">
                <a:solidFill>
                  <a:schemeClr val="tx1"/>
                </a:solidFill>
                <a:ea typeface="MS Gothic" panose="020B0609070205080204" pitchFamily="49" charset="-128"/>
              </a:rPr>
              <a:t>  – Roaming					 ( Result)</a:t>
            </a:r>
          </a:p>
          <a:p>
            <a:pPr>
              <a:defRPr/>
            </a:pPr>
            <a:r>
              <a:rPr lang="en-US" sz="1200" b="0" dirty="0"/>
              <a:t>Do you agree to add the following text to 11bn SFD?</a:t>
            </a:r>
          </a:p>
          <a:p>
            <a:pPr indent="-171450">
              <a:buFont typeface="Arial" panose="020B0604020202020204" pitchFamily="34" charset="0"/>
              <a:buChar char="•"/>
            </a:pPr>
            <a:r>
              <a:rPr lang="en-US" sz="1200" b="0" dirty="0"/>
              <a:t>As part of seamless roaming procedure, a non-AP MLD in state 4 can perform roaming transition through a target AP MLD.</a:t>
            </a:r>
          </a:p>
          <a:p>
            <a:pPr indent="-171450">
              <a:buFont typeface="Arial" panose="020B0604020202020204" pitchFamily="34" charset="0"/>
              <a:buChar char="•"/>
            </a:pPr>
            <a:r>
              <a:rPr lang="en-US" sz="1200" b="0" dirty="0"/>
              <a:t>TBD on the conditions and details for performing roaming through target AP MLD</a:t>
            </a:r>
          </a:p>
          <a:p>
            <a:pPr algn="l"/>
            <a:r>
              <a:rPr lang="en-US" sz="1050" b="0" i="1" dirty="0">
                <a:solidFill>
                  <a:srgbClr val="000000"/>
                </a:solidFill>
                <a:effectLst/>
                <a:latin typeface="Times New Roman" panose="02020603050405020304" pitchFamily="18" charset="0"/>
              </a:rPr>
              <a:t>Supporting list:[24/0398, 24/1812] </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5174C27A-CB43-12DF-EF7F-CDE512ADA0C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27869876-B76A-A5AE-F6E9-EC35613BC7C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2661BA4-1787-532B-053D-0A622CADB8F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929559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(15 mins)</a:t>
            </a:r>
          </a:p>
          <a:p>
            <a:pPr lvl="1">
              <a:buFont typeface="Arial" panose="020B0604020202020204" pitchFamily="34" charset="0"/>
              <a:buChar char="•"/>
            </a:pPr>
            <a:r>
              <a:rPr lang="en-GB" sz="1000" dirty="0">
                <a:hlinkClick r:id="rId2"/>
              </a:rPr>
              <a:t>2067r1</a:t>
            </a:r>
            <a:r>
              <a:rPr lang="en-GB" sz="1000" dirty="0"/>
              <a:t> PDT MAC UHR BSS Operation						Ming Gan		[SP]</a:t>
            </a:r>
          </a:p>
          <a:p>
            <a:pPr lvl="1">
              <a:buFont typeface="Arial" panose="020B0604020202020204" pitchFamily="34" charset="0"/>
              <a:buChar char="•"/>
            </a:pPr>
            <a:r>
              <a:rPr lang="en-GB" sz="1000" dirty="0">
                <a:hlinkClick r:id="rId3"/>
              </a:rPr>
              <a:t>2066r0</a:t>
            </a:r>
            <a:r>
              <a:rPr lang="en-GB" sz="1000" dirty="0"/>
              <a:t> PDT MAC </a:t>
            </a:r>
            <a:r>
              <a:rPr lang="en-GB" sz="1000" dirty="0" err="1"/>
              <a:t>Acknolwedgement</a:t>
            </a:r>
            <a:r>
              <a:rPr lang="en-GB" sz="1000" dirty="0"/>
              <a:t> Procedure					Ming Gan 		[SP]</a:t>
            </a:r>
          </a:p>
          <a:p>
            <a:pPr lvl="1">
              <a:buFont typeface="Arial" panose="020B0604020202020204" pitchFamily="34" charset="0"/>
              <a:buChar char="•"/>
            </a:pPr>
            <a:r>
              <a:rPr lang="en-GB" sz="1000" dirty="0">
                <a:hlinkClick r:id="rId4"/>
              </a:rPr>
              <a:t>25/0102</a:t>
            </a:r>
            <a:r>
              <a:rPr lang="en-GB" sz="1000" dirty="0"/>
              <a:t> PDT-MAC-MLME-for-MAPC						Brian Hart		[SP]</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5"/>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[SP]</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7"/>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8"/>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9"/>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SP1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priority channel access for non-AP STAs affiliated with non-AP MLDs that have EPCS activated for transmission of management frames prior to Robust Security Network Association (RSNA) if applicable otherwise prior to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AP MLD can control whether any non-AP MLDs with EPCS activated are allowed to use the feature</a:t>
            </a:r>
          </a:p>
          <a:p>
            <a:pPr lvl="1" indent="-342900">
              <a:spcBef>
                <a:spcPts val="600"/>
              </a:spcBef>
              <a:buFont typeface="Arial" panose="020B0604020202020204" pitchFamily="34" charset="0"/>
              <a:buChar char="•"/>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(e.g., enabling it when triggered to do so by an external entity in response to an emergency declaration)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Whether and/or how the mechanism is applied during each of the phases of the (re)association process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 by a responsible external entity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SP2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STAs whose communications are terminated or degraded could include non-EPCS and lower priority EPCS STAs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Per use case requirement 2 and FCC Report and Order 22-36.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59853-9EE9-D5B7-2C26-CBB53D31D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13FB6-CBF8-FD1B-0102-E875E1656D2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B05CAC19-8E8A-93C1-06DE-3886E0A50057}"/>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200" b="1" i="0" dirty="0">
                <a:solidFill>
                  <a:srgbClr val="222222"/>
                </a:solidFill>
                <a:effectLst/>
                <a:latin typeface="Aptos" panose="020B0004020202020204" pitchFamily="34" charset="0"/>
              </a:rPr>
              <a:t>Do you agree with the following:</a:t>
            </a:r>
            <a:endParaRPr lang="en-US" sz="1200" b="0" i="0" dirty="0">
              <a:solidFill>
                <a:srgbClr val="222222"/>
              </a:solidFill>
              <a:effectLst/>
              <a:latin typeface="Aptos" panose="020B0004020202020204" pitchFamily="34" charset="0"/>
            </a:endParaRPr>
          </a:p>
          <a:p>
            <a:pPr marL="457200" marR="0" algn="l"/>
            <a:r>
              <a:rPr lang="en-US" sz="1050" b="0" i="0" dirty="0">
                <a:solidFill>
                  <a:srgbClr val="222222"/>
                </a:solidFill>
                <a:effectLst/>
                <a:latin typeface="Arial" panose="020B0604020202020204" pitchFamily="34" charset="0"/>
              </a:rPr>
              <a:t>Legend: Green: allowed; Orange: disallowed</a:t>
            </a: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algn="l"/>
            <a:r>
              <a:rPr lang="en-US" sz="900" b="0" i="0" dirty="0">
                <a:solidFill>
                  <a:srgbClr val="222222"/>
                </a:solidFill>
                <a:effectLst/>
                <a:latin typeface="Arial" panose="020B0604020202020204" pitchFamily="34" charset="0"/>
              </a:rPr>
              <a:t>Supporting list: [24/1558, 24/1221, 24/1225, 24/1563]</a:t>
            </a:r>
            <a:endParaRPr lang="en-US" sz="1050" b="0" i="0" dirty="0">
              <a:solidFill>
                <a:srgbClr val="222222"/>
              </a:solidFill>
              <a:effectLst/>
              <a:latin typeface="Arial" panose="020B0604020202020204" pitchFamily="34" charset="0"/>
            </a:endParaRPr>
          </a:p>
          <a:p>
            <a:endParaRPr lang="en-US" sz="1200" dirty="0"/>
          </a:p>
          <a:p>
            <a:endParaRPr lang="en-US" sz="1200" dirty="0"/>
          </a:p>
        </p:txBody>
      </p:sp>
      <p:sp>
        <p:nvSpPr>
          <p:cNvPr id="4" name="Slide Number Placeholder 3">
            <a:extLst>
              <a:ext uri="{FF2B5EF4-FFF2-40B4-BE49-F238E27FC236}">
                <a16:creationId xmlns:a16="http://schemas.microsoft.com/office/drawing/2014/main" id="{57A776F4-5DAA-E62D-74F0-82D9877675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B8D1973E-CD80-1B76-B1A0-1254D75D443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DCEFABD-76BD-025C-05A9-0C7F3FFAEFF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BFF5DDE3-5F66-0418-5D1E-8E7E068D763D}"/>
              </a:ext>
            </a:extLst>
          </p:cNvPr>
          <p:cNvGraphicFramePr>
            <a:graphicFrameLocks noGrp="1"/>
          </p:cNvGraphicFramePr>
          <p:nvPr>
            <p:extLst>
              <p:ext uri="{D42A27DB-BD31-4B8C-83A1-F6EECF244321}">
                <p14:modId xmlns:p14="http://schemas.microsoft.com/office/powerpoint/2010/main" val="1241587416"/>
              </p:ext>
            </p:extLst>
          </p:nvPr>
        </p:nvGraphicFramePr>
        <p:xfrm>
          <a:off x="648492" y="2900680"/>
          <a:ext cx="7845427" cy="3277165"/>
        </p:xfrm>
        <a:graphic>
          <a:graphicData uri="http://schemas.openxmlformats.org/drawingml/2006/table">
            <a:tbl>
              <a:tblPr/>
              <a:tblGrid>
                <a:gridCol w="930690">
                  <a:extLst>
                    <a:ext uri="{9D8B030D-6E8A-4147-A177-3AD203B41FA5}">
                      <a16:colId xmlns:a16="http://schemas.microsoft.com/office/drawing/2014/main" val="1755988892"/>
                    </a:ext>
                  </a:extLst>
                </a:gridCol>
                <a:gridCol w="861615">
                  <a:extLst>
                    <a:ext uri="{9D8B030D-6E8A-4147-A177-3AD203B41FA5}">
                      <a16:colId xmlns:a16="http://schemas.microsoft.com/office/drawing/2014/main" val="2310589933"/>
                    </a:ext>
                  </a:extLst>
                </a:gridCol>
                <a:gridCol w="762547">
                  <a:extLst>
                    <a:ext uri="{9D8B030D-6E8A-4147-A177-3AD203B41FA5}">
                      <a16:colId xmlns:a16="http://schemas.microsoft.com/office/drawing/2014/main" val="1797971123"/>
                    </a:ext>
                  </a:extLst>
                </a:gridCol>
                <a:gridCol w="1006128">
                  <a:extLst>
                    <a:ext uri="{9D8B030D-6E8A-4147-A177-3AD203B41FA5}">
                      <a16:colId xmlns:a16="http://schemas.microsoft.com/office/drawing/2014/main" val="3080913327"/>
                    </a:ext>
                  </a:extLst>
                </a:gridCol>
                <a:gridCol w="1176089">
                  <a:extLst>
                    <a:ext uri="{9D8B030D-6E8A-4147-A177-3AD203B41FA5}">
                      <a16:colId xmlns:a16="http://schemas.microsoft.com/office/drawing/2014/main" val="141085553"/>
                    </a:ext>
                  </a:extLst>
                </a:gridCol>
                <a:gridCol w="736189">
                  <a:extLst>
                    <a:ext uri="{9D8B030D-6E8A-4147-A177-3AD203B41FA5}">
                      <a16:colId xmlns:a16="http://schemas.microsoft.com/office/drawing/2014/main" val="4217368954"/>
                    </a:ext>
                  </a:extLst>
                </a:gridCol>
                <a:gridCol w="1145187">
                  <a:extLst>
                    <a:ext uri="{9D8B030D-6E8A-4147-A177-3AD203B41FA5}">
                      <a16:colId xmlns:a16="http://schemas.microsoft.com/office/drawing/2014/main" val="228745063"/>
                    </a:ext>
                  </a:extLst>
                </a:gridCol>
                <a:gridCol w="1226982">
                  <a:extLst>
                    <a:ext uri="{9D8B030D-6E8A-4147-A177-3AD203B41FA5}">
                      <a16:colId xmlns:a16="http://schemas.microsoft.com/office/drawing/2014/main" val="3440981154"/>
                    </a:ext>
                  </a:extLst>
                </a:gridCol>
              </a:tblGrid>
              <a:tr h="0">
                <a:tc gridSpan="8">
                  <a:txBody>
                    <a:bodyPr/>
                    <a:lstStyle/>
                    <a:p>
                      <a:pPr algn="ctr"/>
                      <a:r>
                        <a:rPr lang="en-US" sz="1200" b="1" dirty="0">
                          <a:solidFill>
                            <a:srgbClr val="000000"/>
                          </a:solidFill>
                          <a:effectLst/>
                          <a:latin typeface="+mn-lt"/>
                        </a:rPr>
                        <a:t>Allowed ICF to be transmitted by a non-AP STA?</a:t>
                      </a:r>
                      <a:endParaRPr lang="en-US" sz="1200" dirty="0">
                        <a:effectLst/>
                        <a:latin typeface="+mn-lt"/>
                      </a:endParaRPr>
                    </a:p>
                  </a:txBody>
                  <a:tcPr marL="0" marR="0" marT="0" marB="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32811" marR="32811" marT="16405" marB="16405">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28162973"/>
                  </a:ext>
                </a:extLst>
              </a:tr>
              <a:tr h="110004">
                <a:tc>
                  <a:txBody>
                    <a:bodyPr/>
                    <a:lstStyle/>
                    <a:p>
                      <a:pPr algn="ctr"/>
                      <a:r>
                        <a:rPr lang="en-US" sz="1200" b="1" dirty="0">
                          <a:effectLst/>
                          <a:latin typeface="+mn-lt"/>
                        </a:rPr>
                        <a:t>ICF</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eMLSR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AP DPS</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Solicited Coex</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Unsolicited Coex</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C-TDMA (ICF)</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7940651"/>
                  </a:ext>
                </a:extLst>
              </a:tr>
              <a:tr h="110004">
                <a:tc>
                  <a:txBody>
                    <a:bodyPr/>
                    <a:lstStyle/>
                    <a:p>
                      <a:pPr algn="ctr"/>
                      <a:r>
                        <a:rPr lang="en-US" sz="1200" b="1" dirty="0">
                          <a:effectLst/>
                          <a:latin typeface="+mn-lt"/>
                        </a:rPr>
                        <a:t>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a:r>
                        <a:rPr lang="en-US" sz="1200" b="1">
                          <a:effectLst/>
                          <a:latin typeface="+mn-lt"/>
                        </a:rPr>
                        <a:t>N/A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1084006720"/>
                  </a:ext>
                </a:extLst>
              </a:tr>
              <a:tr h="114783">
                <a:tc>
                  <a:txBody>
                    <a:bodyPr/>
                    <a:lstStyle/>
                    <a:p>
                      <a:pPr algn="ctr"/>
                      <a:r>
                        <a:rPr lang="en-US" sz="1200" b="1" dirty="0">
                          <a:effectLst/>
                          <a:latin typeface="+mn-lt"/>
                        </a:rPr>
                        <a:t>MU 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628974155"/>
                  </a:ext>
                </a:extLst>
              </a:tr>
              <a:tr h="238571">
                <a:tc>
                  <a:txBody>
                    <a:bodyPr/>
                    <a:lstStyle/>
                    <a:p>
                      <a:pPr algn="ctr"/>
                      <a:r>
                        <a:rPr lang="en-US" sz="1200" b="1" dirty="0">
                          <a:effectLst/>
                          <a:latin typeface="+mn-lt"/>
                        </a:rPr>
                        <a:t>BSRP Trigger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831648261"/>
                  </a:ext>
                </a:extLst>
              </a:tr>
              <a:tr h="323741">
                <a:tc>
                  <a:txBody>
                    <a:bodyPr/>
                    <a:lstStyle/>
                    <a:p>
                      <a:pPr algn="ctr"/>
                      <a:r>
                        <a:rPr lang="en-US" sz="1200" b="1" dirty="0">
                          <a:effectLst/>
                          <a:latin typeface="+mn-lt"/>
                        </a:rPr>
                        <a:t>BSRP GI3</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945603910"/>
                  </a:ext>
                </a:extLst>
              </a:tr>
              <a:tr h="1350428">
                <a:tc gridSpan="8">
                  <a:txBody>
                    <a:bodyPr/>
                    <a:lstStyle/>
                    <a:p>
                      <a:r>
                        <a:rPr lang="en-US" sz="1100" b="1" dirty="0">
                          <a:effectLst/>
                          <a:latin typeface="+mn-lt"/>
                        </a:rPr>
                        <a:t> Notes:</a:t>
                      </a:r>
                    </a:p>
                    <a:p>
                      <a:pPr marL="171450" indent="-171450">
                        <a:buFont typeface="Arial" panose="020B0604020202020204" pitchFamily="34" charset="0"/>
                        <a:buChar char="•"/>
                      </a:pPr>
                      <a:r>
                        <a:rPr lang="en-US" sz="1100" b="1" dirty="0">
                          <a:effectLst/>
                          <a:latin typeface="+mn-lt"/>
                        </a:rPr>
                        <a:t> </a:t>
                      </a:r>
                      <a:r>
                        <a:rPr lang="en-US" sz="1100" b="0" dirty="0">
                          <a:effectLst/>
                          <a:latin typeface="+mn-lt"/>
                        </a:rPr>
                        <a:t>RTS solicits CTS frame; BSRP GI3 Trigger frame solicits an M-BA that is contained in a non-HT (dup) PPDU.</a:t>
                      </a:r>
                    </a:p>
                    <a:p>
                      <a:pPr marL="171450" indent="-171450">
                        <a:buFont typeface="Arial" panose="020B0604020202020204" pitchFamily="34" charset="0"/>
                        <a:buChar char="•"/>
                      </a:pPr>
                      <a:r>
                        <a:rPr lang="en-US" sz="1100" b="0" dirty="0">
                          <a:effectLst/>
                          <a:latin typeface="+mn-lt"/>
                        </a:rPr>
                        <a:t>C-TDMA, C-BF, CSR transmission is to other APs. No expectations for non-AP STAs, unless due to other functionalities already enabled/supported by non-AP STA.</a:t>
                      </a:r>
                    </a:p>
                    <a:p>
                      <a:pPr marL="171450" indent="-171450">
                        <a:buFont typeface="Arial" panose="020B0604020202020204" pitchFamily="34" charset="0"/>
                        <a:buChar char="•"/>
                      </a:pPr>
                      <a:r>
                        <a:rPr lang="en-US" sz="1100" b="0" dirty="0">
                          <a:effectLst/>
                          <a:latin typeface="+mn-lt"/>
                        </a:rPr>
                        <a:t>Solicited and Unsolicited Coex are part of DUO.</a:t>
                      </a:r>
                    </a:p>
                    <a:p>
                      <a:pPr marL="171450" indent="-171450">
                        <a:buFont typeface="Arial" panose="020B0604020202020204" pitchFamily="34" charset="0"/>
                        <a:buChar char="•"/>
                      </a:pPr>
                      <a:r>
                        <a:rPr lang="en-US" sz="1100" b="0" dirty="0">
                          <a:effectLst/>
                          <a:latin typeface="+mn-lt"/>
                        </a:rPr>
                        <a:t>N/A means that either the non-AP STA is not allowed to send an ICF or the AP STA is not allowed to respond with ICR for this scheme/operation mode.</a:t>
                      </a:r>
                    </a:p>
                    <a:p>
                      <a:pPr marL="171450" indent="-171450">
                        <a:buFont typeface="Arial" panose="020B0604020202020204" pitchFamily="34" charset="0"/>
                        <a:buChar char="•"/>
                      </a:pPr>
                      <a:r>
                        <a:rPr lang="en-US" sz="1100" b="0" dirty="0">
                          <a:effectLst/>
                          <a:latin typeface="+mn-lt"/>
                        </a:rPr>
                        <a:t>*Note that the Coex Mode (DUO) is only approved for non-AP STAs. So, a non-AP STA cannot send an ICF to an AP soliciting unavailability information in ICR (i.e., solicited CoEx).</a:t>
                      </a:r>
                    </a:p>
                    <a:p>
                      <a:r>
                        <a:rPr lang="en-US" sz="1050" b="1" dirty="0">
                          <a:effectLst/>
                          <a:latin typeface="+mn-lt"/>
                        </a:rPr>
                        <a:t>Acronyms: DPS: Dynamic Power Save, DUO: Dynamic Unavailability Operation, Unsolicited CoEx: Reporting unavailability in ICF, Co-BF: Coordinated beamforming, Co-SR: Coordinated Spatial Reuse, BSRP GI3: BSRP Trigger soliciting an M-BA in non-HT (dup) PPDU</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24608" marR="24608" marT="3418" marB="341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486461"/>
                  </a:ext>
                </a:extLst>
              </a:tr>
            </a:tbl>
          </a:graphicData>
        </a:graphic>
      </p:graphicFrame>
    </p:spTree>
    <p:extLst>
      <p:ext uri="{BB962C8B-B14F-4D97-AF65-F5344CB8AC3E}">
        <p14:creationId xmlns:p14="http://schemas.microsoft.com/office/powerpoint/2010/main" val="9431774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8EEE3-97A7-9258-81A2-32AD9B76B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A8EB3-CD02-D0E3-FABD-EBE8224C77C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9ACDC1F6-E5C7-0573-F3C8-BEBFE0688D96}"/>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400" b="1" i="0" dirty="0">
                <a:solidFill>
                  <a:srgbClr val="222222"/>
                </a:solidFill>
                <a:effectLst/>
                <a:latin typeface="Aptos" panose="020B0004020202020204" pitchFamily="34" charset="0"/>
              </a:rPr>
              <a:t>Do you agree with the following: </a:t>
            </a:r>
            <a:endParaRPr lang="en-US" sz="1400" b="0" dirty="0">
              <a:solidFill>
                <a:srgbClr val="222222"/>
              </a:solidFill>
              <a:latin typeface="Aptos" panose="020B0004020202020204" pitchFamily="34" charset="0"/>
            </a:endParaRPr>
          </a:p>
          <a:p>
            <a:pPr marL="0" marR="0" indent="0" algn="l"/>
            <a:r>
              <a:rPr lang="en-US" sz="1050" b="0" i="0" dirty="0">
                <a:solidFill>
                  <a:srgbClr val="222222"/>
                </a:solidFill>
                <a:effectLst/>
                <a:latin typeface="Arial" panose="020B0604020202020204" pitchFamily="34" charset="0"/>
              </a:rPr>
              <a:t>Legend: Green: allowed; Yellow: to be discussed; Orange: disallowed</a:t>
            </a:r>
          </a:p>
          <a:p>
            <a:endParaRPr lang="en-US" sz="1200" dirty="0"/>
          </a:p>
          <a:p>
            <a:endParaRPr lang="en-US" sz="1200" dirty="0"/>
          </a:p>
        </p:txBody>
      </p:sp>
      <p:sp>
        <p:nvSpPr>
          <p:cNvPr id="4" name="Slide Number Placeholder 3">
            <a:extLst>
              <a:ext uri="{FF2B5EF4-FFF2-40B4-BE49-F238E27FC236}">
                <a16:creationId xmlns:a16="http://schemas.microsoft.com/office/drawing/2014/main" id="{F1D92B16-3359-93DA-BAB3-2FDEAD8B27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D5A1FD8-9BEF-8F9D-9C12-F267A770CFA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9C06B0-A3C2-F4C7-D334-31062087E73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18805A39-5E2C-BE40-D891-BC554497875F}"/>
              </a:ext>
            </a:extLst>
          </p:cNvPr>
          <p:cNvGraphicFramePr>
            <a:graphicFrameLocks noGrp="1"/>
          </p:cNvGraphicFramePr>
          <p:nvPr>
            <p:extLst>
              <p:ext uri="{D42A27DB-BD31-4B8C-83A1-F6EECF244321}">
                <p14:modId xmlns:p14="http://schemas.microsoft.com/office/powerpoint/2010/main" val="1961434500"/>
              </p:ext>
            </p:extLst>
          </p:nvPr>
        </p:nvGraphicFramePr>
        <p:xfrm>
          <a:off x="804344" y="2895601"/>
          <a:ext cx="7737995" cy="3375283"/>
        </p:xfrm>
        <a:graphic>
          <a:graphicData uri="http://schemas.openxmlformats.org/drawingml/2006/table">
            <a:tbl>
              <a:tblPr/>
              <a:tblGrid>
                <a:gridCol w="712325">
                  <a:extLst>
                    <a:ext uri="{9D8B030D-6E8A-4147-A177-3AD203B41FA5}">
                      <a16:colId xmlns:a16="http://schemas.microsoft.com/office/drawing/2014/main" val="1004938193"/>
                    </a:ext>
                  </a:extLst>
                </a:gridCol>
                <a:gridCol w="701378">
                  <a:extLst>
                    <a:ext uri="{9D8B030D-6E8A-4147-A177-3AD203B41FA5}">
                      <a16:colId xmlns:a16="http://schemas.microsoft.com/office/drawing/2014/main" val="3646269661"/>
                    </a:ext>
                  </a:extLst>
                </a:gridCol>
                <a:gridCol w="572775">
                  <a:extLst>
                    <a:ext uri="{9D8B030D-6E8A-4147-A177-3AD203B41FA5}">
                      <a16:colId xmlns:a16="http://schemas.microsoft.com/office/drawing/2014/main" val="426928239"/>
                    </a:ext>
                  </a:extLst>
                </a:gridCol>
                <a:gridCol w="844978">
                  <a:extLst>
                    <a:ext uri="{9D8B030D-6E8A-4147-A177-3AD203B41FA5}">
                      <a16:colId xmlns:a16="http://schemas.microsoft.com/office/drawing/2014/main" val="2104864852"/>
                    </a:ext>
                  </a:extLst>
                </a:gridCol>
                <a:gridCol w="1111813">
                  <a:extLst>
                    <a:ext uri="{9D8B030D-6E8A-4147-A177-3AD203B41FA5}">
                      <a16:colId xmlns:a16="http://schemas.microsoft.com/office/drawing/2014/main" val="138057364"/>
                    </a:ext>
                  </a:extLst>
                </a:gridCol>
                <a:gridCol w="690089">
                  <a:extLst>
                    <a:ext uri="{9D8B030D-6E8A-4147-A177-3AD203B41FA5}">
                      <a16:colId xmlns:a16="http://schemas.microsoft.com/office/drawing/2014/main" val="997062289"/>
                    </a:ext>
                  </a:extLst>
                </a:gridCol>
                <a:gridCol w="1794233">
                  <a:extLst>
                    <a:ext uri="{9D8B030D-6E8A-4147-A177-3AD203B41FA5}">
                      <a16:colId xmlns:a16="http://schemas.microsoft.com/office/drawing/2014/main" val="363452769"/>
                    </a:ext>
                  </a:extLst>
                </a:gridCol>
                <a:gridCol w="1310404">
                  <a:extLst>
                    <a:ext uri="{9D8B030D-6E8A-4147-A177-3AD203B41FA5}">
                      <a16:colId xmlns:a16="http://schemas.microsoft.com/office/drawing/2014/main" val="2395858694"/>
                    </a:ext>
                  </a:extLst>
                </a:gridCol>
              </a:tblGrid>
              <a:tr h="354174">
                <a:tc>
                  <a:txBody>
                    <a:bodyPr/>
                    <a:lstStyle/>
                    <a:p>
                      <a:br>
                        <a:rPr lang="en-US" sz="1200" b="1">
                          <a:solidFill>
                            <a:srgbClr val="000000"/>
                          </a:solidFill>
                          <a:effectLst/>
                          <a:latin typeface="+mn-lt"/>
                        </a:rPr>
                      </a:br>
                      <a:r>
                        <a:rPr lang="en-US" sz="1200" b="1">
                          <a:solidFill>
                            <a:srgbClr val="000000"/>
                          </a:solidFill>
                          <a:effectLst/>
                          <a:latin typeface="+mn-lt"/>
                        </a:rPr>
                        <a:t> </a:t>
                      </a:r>
                      <a:endParaRPr lang="en-US" sz="1200">
                        <a:effectLst/>
                        <a:latin typeface="+mn-lt"/>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7">
                  <a:txBody>
                    <a:bodyPr/>
                    <a:lstStyle/>
                    <a:p>
                      <a:pPr algn="ctr"/>
                      <a:r>
                        <a:rPr lang="en-US" sz="1200" b="1" dirty="0">
                          <a:solidFill>
                            <a:srgbClr val="000000"/>
                          </a:solidFill>
                          <a:effectLst/>
                          <a:latin typeface="+mn-lt"/>
                        </a:rPr>
                        <a:t>Allowed ICF to be transmitted by an AP?</a:t>
                      </a:r>
                      <a:endParaRPr lang="en-US" sz="1200" dirty="0">
                        <a:effectLst/>
                        <a:latin typeface="+mn-lt"/>
                      </a:endParaRPr>
                    </a:p>
                  </a:txBody>
                  <a:tcPr marL="19037" marR="19037" marT="2720" marB="272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43513" marR="43513" marT="21757" marB="21757">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99618557"/>
                  </a:ext>
                </a:extLst>
              </a:tr>
              <a:tr h="536529">
                <a:tc>
                  <a:txBody>
                    <a:bodyPr/>
                    <a:lstStyle/>
                    <a:p>
                      <a:pPr algn="ctr"/>
                      <a:r>
                        <a:rPr lang="en-US" sz="1200" b="1">
                          <a:effectLst/>
                          <a:latin typeface="+mn-lt"/>
                        </a:rPr>
                        <a:t>ICF</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eMLSR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DPS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Solicited Coex</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Unsolicited Coex</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C-TDMA (ICF/Announcement frame)</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790000"/>
                  </a:ext>
                </a:extLst>
              </a:tr>
              <a:tr h="182355">
                <a:tc>
                  <a:txBody>
                    <a:bodyPr/>
                    <a:lstStyle/>
                    <a:p>
                      <a:pPr algn="ctr"/>
                      <a:r>
                        <a:rPr lang="en-US" sz="1200" b="1">
                          <a:effectLst/>
                          <a:latin typeface="+mn-lt"/>
                        </a:rPr>
                        <a:t>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a:txBody>
                    <a:bodyPr/>
                    <a:lstStyle/>
                    <a:p>
                      <a:pPr algn="ctr"/>
                      <a:r>
                        <a:rPr lang="en-US" sz="1200" b="1">
                          <a:solidFill>
                            <a:srgbClr val="000000"/>
                          </a:solidFill>
                          <a:effectLst/>
                          <a:latin typeface="+mn-lt"/>
                        </a:rPr>
                        <a:t>N/A*</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113546878"/>
                  </a:ext>
                </a:extLst>
              </a:tr>
              <a:tr h="182355">
                <a:tc>
                  <a:txBody>
                    <a:bodyPr/>
                    <a:lstStyle/>
                    <a:p>
                      <a:pPr algn="ctr"/>
                      <a:r>
                        <a:rPr lang="en-US" sz="1200" b="1">
                          <a:effectLst/>
                          <a:latin typeface="+mn-lt"/>
                        </a:rPr>
                        <a:t>MU 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06368963"/>
                  </a:ext>
                </a:extLst>
              </a:tr>
              <a:tr h="359442">
                <a:tc>
                  <a:txBody>
                    <a:bodyPr/>
                    <a:lstStyle/>
                    <a:p>
                      <a:pPr algn="ctr"/>
                      <a:r>
                        <a:rPr lang="en-US" sz="1200" b="1">
                          <a:effectLst/>
                          <a:latin typeface="+mn-lt"/>
                        </a:rPr>
                        <a:t>BSRP Trigger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40734274"/>
                  </a:ext>
                </a:extLst>
              </a:tr>
              <a:tr h="259803">
                <a:tc>
                  <a:txBody>
                    <a:bodyPr/>
                    <a:lstStyle/>
                    <a:p>
                      <a:pPr algn="ctr"/>
                      <a:r>
                        <a:rPr lang="en-US" sz="1200" b="1">
                          <a:effectLst/>
                          <a:latin typeface="+mn-lt"/>
                        </a:rPr>
                        <a:t>BSRP GI3</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55458550"/>
                  </a:ext>
                </a:extLst>
              </a:tr>
              <a:tr h="1401940">
                <a:tc gridSpan="8">
                  <a:txBody>
                    <a:bodyPr/>
                    <a:lstStyle/>
                    <a:p>
                      <a:r>
                        <a:rPr lang="en-US" sz="1100" b="1" dirty="0">
                          <a:effectLst/>
                          <a:latin typeface="+mn-lt"/>
                        </a:rPr>
                        <a:t>  </a:t>
                      </a:r>
                      <a:r>
                        <a:rPr lang="en-US" sz="1050" b="1" dirty="0">
                          <a:effectLst/>
                          <a:latin typeface="+mn-lt"/>
                        </a:rPr>
                        <a:t>Notes:</a:t>
                      </a:r>
                    </a:p>
                    <a:p>
                      <a:pPr marL="171450" indent="-171450">
                        <a:buFont typeface="Arial" panose="020B0604020202020204" pitchFamily="34" charset="0"/>
                        <a:buChar char="•"/>
                      </a:pPr>
                      <a:r>
                        <a:rPr lang="en-US" sz="1050" b="0" dirty="0">
                          <a:effectLst/>
                          <a:latin typeface="+mn-l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p>
                    <a:p>
                      <a:pPr marL="171450" indent="-171450">
                        <a:buFont typeface="Arial" panose="020B0604020202020204" pitchFamily="34" charset="0"/>
                        <a:buChar char="•"/>
                      </a:pPr>
                      <a:r>
                        <a:rPr lang="en-US" sz="1050" b="0" dirty="0">
                          <a:effectLst/>
                          <a:latin typeface="+mn-lt"/>
                        </a:rPr>
                        <a:t>Allocation frame for C-TDMA is MU-RTS TXS</a:t>
                      </a:r>
                    </a:p>
                    <a:p>
                      <a:pPr marL="171450" indent="-171450">
                        <a:buFont typeface="Arial" panose="020B0604020202020204" pitchFamily="34" charset="0"/>
                        <a:buChar char="•"/>
                      </a:pPr>
                      <a:r>
                        <a:rPr lang="en-US" sz="1050" b="0" dirty="0">
                          <a:effectLst/>
                          <a:latin typeface="+mn-lt"/>
                        </a:rPr>
                        <a:t>Solicited and Unsolicited Coex are part of DUO.</a:t>
                      </a:r>
                    </a:p>
                    <a:p>
                      <a:pPr marL="171450" indent="-171450">
                        <a:buFont typeface="Arial" panose="020B0604020202020204" pitchFamily="34" charset="0"/>
                        <a:buChar char="•"/>
                      </a:pPr>
                      <a:r>
                        <a:rPr lang="en-US" sz="1050" b="0" dirty="0">
                          <a:effectLst/>
                          <a:latin typeface="+mn-lt"/>
                        </a:rPr>
                        <a:t>* Note that the Coex Mode (DUO) is only approved for non-AP STAs. So, only a non-AP STA can send unavailability information in ICF.</a:t>
                      </a:r>
                    </a:p>
                    <a:p>
                      <a:r>
                        <a:rPr lang="en-US" sz="1050" b="1" dirty="0">
                          <a:effectLst/>
                          <a:latin typeface="+mn-lt"/>
                        </a:rPr>
                        <a:t>Acronyms: DPS: Dynamic Power Save; DUO: Dynamic Unavailability Operation; Co-BF: Coordinated beamforming; Co-SR: Coordinated Spatial Reuse; BSRP GI3: BSRP Trigger soliciting an M-BA in non-HT (dup) PPDU response</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6646615"/>
                  </a:ext>
                </a:extLst>
              </a:tr>
            </a:tbl>
          </a:graphicData>
        </a:graphic>
      </p:graphicFrame>
    </p:spTree>
    <p:extLst>
      <p:ext uri="{BB962C8B-B14F-4D97-AF65-F5344CB8AC3E}">
        <p14:creationId xmlns:p14="http://schemas.microsoft.com/office/powerpoint/2010/main" val="226673109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5039E-447A-E2E2-D490-14F7B0202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92C173-F65A-A1B2-EE36-8797B5193469}"/>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CEB36A17-B0FC-3FED-C03C-396CE8BBC93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NPCA AP that obtains a TXOP on the NPCA Primary channel shall ensure that the TXOP ends before the end time of OBSS activity that makes the BSS Primary channel busy minus the maximum channel switch back delay among the NPCA AP and NPCA non-AP STA(s) as TXOP responder(s)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NPCA AP which performs channel access on the NPCA Primary channel shall be switched back to the BSS Primary channel before the duration of the OBSS activity that makes the BSS Primary channel busy ends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endParaRPr lang="en-US" sz="1200" dirty="0"/>
          </a:p>
        </p:txBody>
      </p:sp>
      <p:sp>
        <p:nvSpPr>
          <p:cNvPr id="4" name="Slide Number Placeholder 3">
            <a:extLst>
              <a:ext uri="{FF2B5EF4-FFF2-40B4-BE49-F238E27FC236}">
                <a16:creationId xmlns:a16="http://schemas.microsoft.com/office/drawing/2014/main" id="{EE2176BA-501A-6CE9-09A5-1DA64C96A2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129DB06-6A4B-8AD2-1468-637118667F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E2ADAC-50D4-0330-D580-EB6EF504BE1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65032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C509-850C-3D49-2E4A-AE3A0A1CFF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94AD5-1E79-0A22-E540-F184A80B305A}"/>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8341487A-150D-C1BE-D60A-BC630837B02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Binita </a:t>
            </a:r>
            <a:r>
              <a:rPr lang="en-US" sz="1200" i="1" dirty="0">
                <a:solidFill>
                  <a:schemeClr val="tx1"/>
                </a:solidFill>
                <a:latin typeface="Times New Roman"/>
                <a:ea typeface="MS Gothic"/>
              </a:rPr>
              <a:t>G</a:t>
            </a:r>
            <a:r>
              <a:rPr kumimoji="0" lang="en-US" sz="1200" i="1" u="none" strike="noStrike" kern="0" cap="none" spc="0" normalizeH="0" baseline="0" noProof="0" dirty="0" err="1">
                <a:ln>
                  <a:noFill/>
                </a:ln>
                <a:solidFill>
                  <a:schemeClr val="tx1"/>
                </a:solidFill>
                <a:effectLst/>
                <a:uLnTx/>
                <a:uFillTx/>
                <a:latin typeface="Times New Roman"/>
                <a:ea typeface="MS Gothic"/>
                <a:cs typeface="+mn-cs"/>
              </a:rPr>
              <a:t>upta</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Bandwidth Expansion</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Define in 11bn a mechanism for dynamic bandwidth expansion (DBE) that enables a UHR AP to modify (expand/reset) its Dynamic UHR operating BSS bandwidth for UHR STAs that support the DBE operation.</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dynamic bandwidth change is performed at the management frame level, and the AP shall stay on the expanded bandwidth for a duration that is at least multiple beacon intervals.</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mechanism defines new signaling such that associated legacy STAs and UHR STAs that don’t support the DBE operation are not affected by the DBE signaling, when the UHR AP operates with expanded bandwidth. </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primary channel does not change during the DBE operation.</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24/088, 24/815</a:t>
            </a:r>
          </a:p>
          <a:p>
            <a:pPr marL="347472"/>
            <a:endPar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endParaRPr>
          </a:p>
          <a:p>
            <a:pPr marL="347472"/>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Liangxiao Xin – Low Latency</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Do you support to include the following in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11bn defines a mechanism for non-AP STA to provide the metric of the expiration time of LL buffered data to its AP.</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this feature is optional.</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the container carrying such information is TBD management frame.</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[24/1692, 23/0885r0, 24/264r1]</a:t>
            </a:r>
          </a:p>
        </p:txBody>
      </p:sp>
      <p:sp>
        <p:nvSpPr>
          <p:cNvPr id="4" name="Slide Number Placeholder 3">
            <a:extLst>
              <a:ext uri="{FF2B5EF4-FFF2-40B4-BE49-F238E27FC236}">
                <a16:creationId xmlns:a16="http://schemas.microsoft.com/office/drawing/2014/main" id="{75C6A444-E467-0741-8C02-C15588146D1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D10E7267-AE83-D20A-FDD9-A8B2B1FCF58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3D4892-3D5A-2553-9D17-595C63B794E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4064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33FA3-BFFA-93F1-1550-6894C92CB08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E82A876D-45FB-61D5-222F-952824D8678E}"/>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SP9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to define CTS as Defer Signal to start protected short contention for the pending LL data?</a:t>
            </a:r>
          </a:p>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SP10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that STA may use HIP EDCA</a:t>
            </a:r>
          </a:p>
          <a:p>
            <a:pPr>
              <a:buFont typeface="Arial" panose="020B0604020202020204" pitchFamily="34" charset="0"/>
              <a:buChar char="•"/>
            </a:pPr>
            <a:r>
              <a:rPr lang="en-US" sz="1400" b="0" dirty="0"/>
              <a:t>If HIP EDCA option is enabled by the AP to which that STA is associated to</a:t>
            </a:r>
          </a:p>
          <a:p>
            <a:pPr lvl="1">
              <a:buFont typeface="Arial" panose="020B0604020202020204" pitchFamily="34" charset="0"/>
              <a:buChar char="•"/>
            </a:pPr>
            <a:r>
              <a:rPr lang="en-US" sz="1200" dirty="0"/>
              <a:t>Enablement procedure TBD</a:t>
            </a:r>
          </a:p>
          <a:p>
            <a:pPr>
              <a:buFont typeface="Arial" panose="020B0604020202020204" pitchFamily="34" charset="0"/>
              <a:buChar char="•"/>
            </a:pPr>
            <a:r>
              <a:rPr lang="en-US" sz="1400" b="0" dirty="0"/>
              <a:t>May transmit up to TBD but no more than 50 transmissions of DS and up to 2.5 ms of total transmission time to start HIP EDCA contention over 50ms interval</a:t>
            </a:r>
          </a:p>
          <a:p>
            <a:pPr lvl="1">
              <a:buFont typeface="Arial" panose="020B0604020202020204" pitchFamily="34" charset="0"/>
              <a:buChar char="•"/>
            </a:pPr>
            <a:r>
              <a:rPr lang="en-US" sz="1200" dirty="0"/>
              <a:t>Note: ETSI regulation of Short Control Signaling transmission</a:t>
            </a:r>
          </a:p>
          <a:p>
            <a:pPr>
              <a:buFont typeface="Arial" panose="020B0604020202020204" pitchFamily="34" charset="0"/>
              <a:buChar char="•"/>
            </a:pPr>
            <a:r>
              <a:rPr lang="en-US" sz="1400" b="0" dirty="0"/>
              <a:t>Shall not initiate more than TBD number of transmissions of DS to start HIP EDCA consecutively.</a:t>
            </a:r>
          </a:p>
          <a:p>
            <a:pPr lvl="1">
              <a:buFont typeface="Arial" panose="020B0604020202020204" pitchFamily="34" charset="0"/>
              <a:buChar char="•"/>
            </a:pPr>
            <a:r>
              <a:rPr lang="en-US" sz="1200" dirty="0"/>
              <a:t>Note: consecutive DS transmission are multiple attempts to perform HIP EDCA contention w/o falling back to regular EDCA operation</a:t>
            </a:r>
          </a:p>
          <a:p>
            <a:r>
              <a:rPr lang="en-US" sz="1600" dirty="0"/>
              <a:t> </a:t>
            </a:r>
          </a:p>
        </p:txBody>
      </p:sp>
      <p:sp>
        <p:nvSpPr>
          <p:cNvPr id="4" name="Slide Number Placeholder 3">
            <a:extLst>
              <a:ext uri="{FF2B5EF4-FFF2-40B4-BE49-F238E27FC236}">
                <a16:creationId xmlns:a16="http://schemas.microsoft.com/office/drawing/2014/main" id="{4668915D-DFE6-E62B-0FBE-C27EEA6DE97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71FCA2C-0334-6DD9-5C9B-2C7329AEAA5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4C3C7D-AFE1-B43E-0DA4-3072D00E3B32}"/>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66978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82667-2C17-6288-4326-7E20F02F58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E4A7C3-716E-0E20-3006-09C63F7F78C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70597EE4-1618-B673-4B49-4AB611212F61}"/>
              </a:ext>
            </a:extLst>
          </p:cNvPr>
          <p:cNvSpPr>
            <a:spLocks noGrp="1"/>
          </p:cNvSpPr>
          <p:nvPr>
            <p:ph idx="1"/>
          </p:nvPr>
        </p:nvSpPr>
        <p:spPr/>
        <p:txBody>
          <a:bodyPr/>
          <a:lstStyle/>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the default value equal to 97us for the Protected Duration of the protected short contention</a:t>
            </a:r>
          </a:p>
          <a:p>
            <a:pPr>
              <a:buFont typeface="Arial" panose="020B0604020202020204" pitchFamily="34" charset="0"/>
              <a:buChar char="•"/>
            </a:pPr>
            <a:r>
              <a:rPr lang="en-US" sz="1400" b="0" dirty="0"/>
              <a:t>The value of 97us allow for AIFSN[2] + 7 slot contention</a:t>
            </a:r>
          </a:p>
          <a:p>
            <a:pPr>
              <a:buFont typeface="Arial" panose="020B0604020202020204" pitchFamily="34" charset="0"/>
              <a:buChar char="•"/>
            </a:pPr>
            <a:r>
              <a:rPr lang="en-US" sz="1400" b="0" dirty="0"/>
              <a:t>The Defer Signal frame carry that Protected Duration in the Duration field</a:t>
            </a:r>
          </a:p>
          <a:p>
            <a:pPr>
              <a:buFont typeface="Arial" panose="020B0604020202020204" pitchFamily="34" charset="0"/>
              <a:buChar char="•"/>
            </a:pPr>
            <a:r>
              <a:rPr lang="en-US" sz="1400" b="0" dirty="0"/>
              <a:t>UHR AP may advertise values other than default</a:t>
            </a:r>
          </a:p>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SP12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default parameters for HIP EDCA for AC_VO to be used during protected short contention period  as follows:</a:t>
            </a:r>
          </a:p>
          <a:p>
            <a:pPr>
              <a:buFont typeface="Arial" panose="020B0604020202020204" pitchFamily="34" charset="0"/>
              <a:buChar char="•"/>
            </a:pPr>
            <a:r>
              <a:rPr lang="en-US" sz="1400" b="0" dirty="0" err="1"/>
              <a:t>HiP</a:t>
            </a:r>
            <a:r>
              <a:rPr lang="en-US" sz="1400" b="0" dirty="0"/>
              <a:t> EDCA </a:t>
            </a:r>
            <a:r>
              <a:rPr lang="en-US" sz="1400" b="0" dirty="0" err="1"/>
              <a:t>CWMin</a:t>
            </a:r>
            <a:r>
              <a:rPr lang="en-US" sz="1400" b="0" dirty="0"/>
              <a:t>=7, </a:t>
            </a:r>
            <a:r>
              <a:rPr lang="en-US" sz="1400" b="0" dirty="0" err="1"/>
              <a:t>HiP</a:t>
            </a:r>
            <a:r>
              <a:rPr lang="en-US" sz="1400" b="0" dirty="0"/>
              <a:t> EDCA </a:t>
            </a:r>
            <a:r>
              <a:rPr lang="en-US" sz="1400" b="0" dirty="0" err="1"/>
              <a:t>CwMAX</a:t>
            </a:r>
            <a:r>
              <a:rPr lang="en-US" sz="1400" b="0" dirty="0"/>
              <a:t>=7</a:t>
            </a:r>
          </a:p>
          <a:p>
            <a:pPr>
              <a:buFont typeface="Arial" panose="020B0604020202020204" pitchFamily="34" charset="0"/>
              <a:buChar char="•"/>
            </a:pPr>
            <a:r>
              <a:rPr lang="en-US" sz="1400" b="0" dirty="0" err="1"/>
              <a:t>HiP</a:t>
            </a:r>
            <a:r>
              <a:rPr lang="en-US" sz="1400" b="0" dirty="0"/>
              <a:t> EDCA AIFSN=2</a:t>
            </a:r>
          </a:p>
          <a:p>
            <a:pPr>
              <a:buFont typeface="Arial" panose="020B0604020202020204" pitchFamily="34" charset="0"/>
              <a:buChar char="•"/>
            </a:pPr>
            <a:r>
              <a:rPr lang="en-US" sz="1400" b="0" dirty="0"/>
              <a:t>An UHR AP may advertise values other than default</a:t>
            </a:r>
          </a:p>
        </p:txBody>
      </p:sp>
      <p:sp>
        <p:nvSpPr>
          <p:cNvPr id="4" name="Slide Number Placeholder 3">
            <a:extLst>
              <a:ext uri="{FF2B5EF4-FFF2-40B4-BE49-F238E27FC236}">
                <a16:creationId xmlns:a16="http://schemas.microsoft.com/office/drawing/2014/main" id="{BC3BACAB-6583-9DCF-C3B0-82AECD6EBF9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69E9CA79-6797-0D96-BAC1-915AE88B0D2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BD4D68-1672-1F0E-84F5-C967B46976E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309666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Partial Back Up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900" b="0" i="0" u="sng" strike="noStrike" dirty="0">
                <a:solidFill>
                  <a:srgbClr val="0563C1"/>
                </a:solidFill>
                <a:effectLst/>
                <a:hlinkClick r:id="rId2"/>
              </a:rPr>
              <a:t>24/1693</a:t>
            </a:r>
            <a:r>
              <a:rPr lang="en-US" sz="900" dirty="0"/>
              <a:t> </a:t>
            </a:r>
            <a:r>
              <a:rPr lang="en-US" sz="900" b="0" i="0" u="none" strike="noStrike" kern="1200" dirty="0">
                <a:solidFill>
                  <a:srgbClr val="000000"/>
                </a:solidFill>
                <a:effectLst/>
                <a:ea typeface="MS Gothic" panose="020B0609070205080204" pitchFamily="49" charset="-128"/>
              </a:rPr>
              <a:t>The MAPC security framework</a:t>
            </a:r>
            <a:r>
              <a:rPr lang="en-US" sz="900" dirty="0"/>
              <a:t> 						</a:t>
            </a:r>
            <a:r>
              <a:rPr lang="en-US" sz="900" b="0" i="0" u="none" strike="noStrike" kern="1200" dirty="0">
                <a:solidFill>
                  <a:srgbClr val="000000"/>
                </a:solidFill>
                <a:effectLst/>
                <a:ea typeface="MS Gothic" panose="020B0609070205080204" pitchFamily="49" charset="-128"/>
              </a:rPr>
              <a:t>Jay Yang</a:t>
            </a:r>
            <a:endParaRPr lang="en-GB" sz="900" dirty="0"/>
          </a:p>
          <a:p>
            <a:pPr>
              <a:buFont typeface="Arial" panose="020B0604020202020204" pitchFamily="34" charset="0"/>
              <a:buChar char="•"/>
            </a:pPr>
            <a:r>
              <a:rPr lang="en-US" sz="900" b="0" i="0" u="sng" strike="noStrike" dirty="0">
                <a:solidFill>
                  <a:srgbClr val="0563C1"/>
                </a:solidFill>
                <a:effectLst/>
                <a:hlinkClick r:id="rId3"/>
              </a:rPr>
              <a:t>24/1713</a:t>
            </a:r>
            <a:r>
              <a:rPr lang="en-US" sz="900" dirty="0"/>
              <a:t> </a:t>
            </a:r>
            <a:r>
              <a:rPr lang="en-US" sz="900" b="0" i="0" u="none" strike="noStrike" kern="1200" dirty="0">
                <a:solidFill>
                  <a:srgbClr val="000000"/>
                </a:solidFill>
                <a:effectLst/>
                <a:ea typeface="MS Gothic" panose="020B0609070205080204" pitchFamily="49" charset="-128"/>
              </a:rPr>
              <a:t>Further Considerations For Generalized MAP Framework-follow up</a:t>
            </a:r>
            <a:r>
              <a:rPr lang="en-US" sz="900" dirty="0"/>
              <a:t> 		</a:t>
            </a:r>
            <a:r>
              <a:rPr lang="en-US" sz="900" b="0" i="0" u="none" strike="noStrike" kern="1200" dirty="0">
                <a:solidFill>
                  <a:srgbClr val="000000"/>
                </a:solidFill>
                <a:effectLst/>
                <a:ea typeface="MS Gothic" panose="020B0609070205080204" pitchFamily="49" charset="-128"/>
              </a:rPr>
              <a:t>Salim Yahya</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4"/>
              </a:rPr>
              <a:t>24/1761</a:t>
            </a:r>
            <a:r>
              <a:rPr lang="en-US" sz="900" dirty="0">
                <a:effectLst/>
              </a:rPr>
              <a:t> </a:t>
            </a:r>
            <a:r>
              <a:rPr lang="en-GB" sz="900" b="0" i="0" u="none" strike="noStrike" kern="1200" dirty="0">
                <a:solidFill>
                  <a:srgbClr val="000000"/>
                </a:solidFill>
                <a:effectLst/>
                <a:ea typeface="MS Gothic" panose="020B0609070205080204" pitchFamily="49" charset="-128"/>
              </a:rPr>
              <a:t>Aspects of M-AP Coordination agreement</a:t>
            </a:r>
            <a:r>
              <a:rPr lang="en-US" sz="900" dirty="0">
                <a:effectLst/>
              </a:rPr>
              <a:t> 				</a:t>
            </a:r>
            <a:r>
              <a:rPr lang="en-GB" sz="900" b="0" i="0" u="none" strike="noStrike" kern="1200" dirty="0">
                <a:solidFill>
                  <a:srgbClr val="000000"/>
                </a:solidFill>
                <a:effectLst/>
                <a:ea typeface="MS Gothic" panose="020B0609070205080204" pitchFamily="49" charset="-128"/>
              </a:rPr>
              <a:t>Arik Klein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5"/>
              </a:rPr>
              <a:t>24/1849</a:t>
            </a:r>
            <a:r>
              <a:rPr lang="en-US" sz="900" dirty="0"/>
              <a:t> </a:t>
            </a:r>
            <a:r>
              <a:rPr lang="en-US" sz="900" b="0" i="0" u="none" strike="noStrike" kern="1200" dirty="0">
                <a:solidFill>
                  <a:srgbClr val="000000"/>
                </a:solidFill>
                <a:effectLst/>
                <a:ea typeface="MS Gothic" panose="020B0609070205080204" pitchFamily="49" charset="-128"/>
              </a:rPr>
              <a:t>Management of the Established Multi-AP Coordination</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US" sz="900" b="0" i="0" u="sng" strike="noStrike" dirty="0">
                <a:solidFill>
                  <a:srgbClr val="0563C1"/>
                </a:solidFill>
                <a:effectLst/>
                <a:hlinkClick r:id="rId6"/>
              </a:rPr>
              <a:t>24/1862</a:t>
            </a:r>
            <a:r>
              <a:rPr lang="en-US" sz="900" dirty="0"/>
              <a:t> </a:t>
            </a:r>
            <a:r>
              <a:rPr lang="en-US" sz="900" b="0" i="0" u="none" strike="noStrike" kern="1200" dirty="0">
                <a:solidFill>
                  <a:srgbClr val="000000"/>
                </a:solidFill>
                <a:effectLst/>
                <a:ea typeface="MS Gothic" panose="020B0609070205080204" pitchFamily="49" charset="-128"/>
              </a:rPr>
              <a:t>Control Frames And MAPC For </a:t>
            </a:r>
            <a:r>
              <a:rPr lang="en-US" sz="900" b="0" i="0" u="none" strike="noStrike" kern="1200" dirty="0" err="1">
                <a:solidFill>
                  <a:srgbClr val="000000"/>
                </a:solidFill>
                <a:effectLst/>
                <a:ea typeface="MS Gothic" panose="020B0609070205080204" pitchFamily="49" charset="-128"/>
              </a:rPr>
              <a:t>Colocated</a:t>
            </a:r>
            <a:r>
              <a:rPr lang="en-US" sz="900" b="0" i="0" u="none" strike="noStrike" kern="1200" dirty="0">
                <a:solidFill>
                  <a:srgbClr val="000000"/>
                </a:solidFill>
                <a:effectLst/>
                <a:ea typeface="MS Gothic" panose="020B0609070205080204" pitchFamily="49" charset="-128"/>
              </a:rPr>
              <a:t> BSSID Set</a:t>
            </a:r>
            <a:r>
              <a:rPr lang="en-US" sz="900" dirty="0"/>
              <a:t> 			</a:t>
            </a:r>
            <a:r>
              <a:rPr lang="en-US" sz="900" b="0" i="0" u="none" strike="noStrike" kern="1200" dirty="0">
                <a:solidFill>
                  <a:srgbClr val="000000"/>
                </a:solidFill>
                <a:effectLst/>
                <a:ea typeface="MS Gothic" panose="020B0609070205080204" pitchFamily="49" charset="-128"/>
              </a:rPr>
              <a:t>Brian Hart</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7"/>
              </a:rPr>
              <a:t>24/1877</a:t>
            </a:r>
            <a:r>
              <a:rPr lang="en-GB" sz="900" dirty="0"/>
              <a:t> </a:t>
            </a:r>
            <a:r>
              <a:rPr lang="en-GB" sz="900" b="0" i="0" u="none" strike="noStrike" kern="1200" dirty="0">
                <a:solidFill>
                  <a:srgbClr val="000000"/>
                </a:solidFill>
                <a:effectLst/>
                <a:ea typeface="MS Gothic" panose="020B0609070205080204" pitchFamily="49" charset="-128"/>
              </a:rPr>
              <a:t>M-AP Coordination-AP Identifier</a:t>
            </a:r>
            <a:r>
              <a:rPr lang="en-GB" sz="900" dirty="0"/>
              <a:t> 				</a:t>
            </a:r>
            <a:r>
              <a:rPr lang="en-GB" sz="900"/>
              <a:t>	</a:t>
            </a:r>
            <a:r>
              <a:rPr lang="en-GB" sz="900" b="0" i="0" u="none" strike="noStrike" kern="1200">
                <a:solidFill>
                  <a:srgbClr val="000000"/>
                </a:solidFill>
                <a:effectLst/>
                <a:ea typeface="MS Gothic" panose="020B0609070205080204" pitchFamily="49" charset="-128"/>
              </a:rPr>
              <a:t>Kaiying </a:t>
            </a:r>
            <a:r>
              <a:rPr lang="en-GB" sz="900" b="0" i="0" u="none" strike="noStrike" kern="1200" dirty="0">
                <a:solidFill>
                  <a:srgbClr val="000000"/>
                </a:solidFill>
                <a:effectLst/>
                <a:ea typeface="MS Gothic" panose="020B0609070205080204" pitchFamily="49" charset="-128"/>
              </a:rPr>
              <a:t>Lu</a:t>
            </a:r>
            <a:endParaRPr lang="en-GB" sz="900" dirty="0"/>
          </a:p>
          <a:p>
            <a:pPr>
              <a:buFont typeface="Arial" panose="020B0604020202020204" pitchFamily="34" charset="0"/>
              <a:buChar char="•"/>
            </a:pPr>
            <a:r>
              <a:rPr lang="en-US" sz="9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900" dirty="0"/>
              <a:t> </a:t>
            </a:r>
          </a:p>
          <a:p>
            <a:pPr>
              <a:buFont typeface="Arial" panose="020B0604020202020204" pitchFamily="34" charset="0"/>
              <a:buChar char="•"/>
            </a:pPr>
            <a:r>
              <a:rPr lang="en-GB" sz="9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24/1514</a:t>
            </a:r>
            <a:r>
              <a:rPr lang="en-US" sz="900" dirty="0">
                <a:effectLst/>
              </a:rPr>
              <a:t> </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900" dirty="0">
                <a:effectLst/>
              </a:rPr>
              <a:t> 						</a:t>
            </a:r>
            <a:r>
              <a:rPr lang="en-GB" sz="9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a:buFont typeface="Arial" panose="020B0604020202020204" pitchFamily="34" charset="0"/>
              <a:buChar char="•"/>
            </a:pPr>
            <a:r>
              <a:rPr lang="en-US" sz="900" b="0" i="0" u="sng" strike="noStrike" dirty="0">
                <a:solidFill>
                  <a:srgbClr val="0563C1"/>
                </a:solidFill>
                <a:effectLst/>
                <a:latin typeface="Times New Roman" panose="02020603050405020304" pitchFamily="18" charset="0"/>
                <a:hlinkClick r:id="rId9"/>
              </a:rPr>
              <a:t>24/1651</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900" dirty="0"/>
              <a:t> </a:t>
            </a:r>
            <a:endParaRPr lang="en-GB" sz="9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US" sz="900" b="0" i="0" u="sng" strike="noStrike" dirty="0">
                <a:solidFill>
                  <a:srgbClr val="0563C1"/>
                </a:solidFill>
                <a:effectLst/>
                <a:hlinkClick r:id="rId10"/>
              </a:rPr>
              <a:t>24/1701</a:t>
            </a:r>
            <a:r>
              <a:rPr lang="en-US" sz="900" dirty="0"/>
              <a:t> </a:t>
            </a:r>
            <a:r>
              <a:rPr lang="en-US" sz="900" b="0" i="0" u="none" strike="noStrike" kern="1200" dirty="0">
                <a:solidFill>
                  <a:srgbClr val="000000"/>
                </a:solidFill>
                <a:effectLst/>
                <a:ea typeface="MS Gothic" panose="020B0609070205080204" pitchFamily="49" charset="-128"/>
              </a:rPr>
              <a:t>NAV protection for C-TDMA follow up</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1"/>
              </a:rPr>
              <a:t>24/1661</a:t>
            </a:r>
            <a:r>
              <a:rPr lang="en-US" sz="900" dirty="0"/>
              <a:t> </a:t>
            </a:r>
            <a:r>
              <a:rPr lang="en-US" sz="900" b="0" i="0" u="none" strike="noStrike" kern="1200" dirty="0">
                <a:solidFill>
                  <a:srgbClr val="000000"/>
                </a:solidFill>
                <a:effectLst/>
                <a:ea typeface="MS Gothic" panose="020B0609070205080204" pitchFamily="49" charset="-128"/>
              </a:rPr>
              <a:t>Control frame protection in multiple BSSID</a:t>
            </a:r>
            <a:r>
              <a:rPr lang="en-US" sz="900" dirty="0"/>
              <a:t> 				</a:t>
            </a:r>
            <a:r>
              <a:rPr lang="en-US" sz="900" b="0" i="0" u="none" strike="noStrike" kern="1200" dirty="0">
                <a:solidFill>
                  <a:srgbClr val="000000"/>
                </a:solidFill>
                <a:effectLst/>
                <a:ea typeface="MS Gothic" panose="020B0609070205080204" pitchFamily="49" charset="-128"/>
              </a:rPr>
              <a:t>Yongho Seok</a:t>
            </a:r>
            <a:r>
              <a:rPr lang="en-US" sz="900" dirty="0"/>
              <a:t> </a:t>
            </a:r>
            <a:endParaRPr lang="en-US" sz="900" dirty="0">
              <a:highlight>
                <a:srgbClr val="FFFF00"/>
              </a:highlight>
            </a:endParaRPr>
          </a:p>
          <a:p>
            <a:pPr>
              <a:buFont typeface="Arial" panose="020B0604020202020204" pitchFamily="34" charset="0"/>
              <a:buChar char="•"/>
            </a:pPr>
            <a:r>
              <a:rPr lang="en-US" sz="900" b="0" i="0" u="sng" strike="noStrike" dirty="0">
                <a:solidFill>
                  <a:srgbClr val="0563C1"/>
                </a:solidFill>
                <a:effectLst/>
                <a:hlinkClick r:id="rId12"/>
              </a:rPr>
              <a:t>24/1897</a:t>
            </a:r>
            <a:r>
              <a:rPr lang="en-US" sz="900" dirty="0"/>
              <a:t> </a:t>
            </a:r>
            <a:r>
              <a:rPr lang="en-US" sz="900" b="0" i="0" u="none" strike="noStrike" kern="1200" dirty="0">
                <a:solidFill>
                  <a:srgbClr val="000000"/>
                </a:solidFill>
                <a:effectLst/>
                <a:ea typeface="MS Gothic" panose="020B0609070205080204" pitchFamily="49" charset="-128"/>
              </a:rPr>
              <a:t>Control frame protection keys</a:t>
            </a:r>
            <a:r>
              <a:rPr lang="en-US" sz="900" dirty="0"/>
              <a:t> 						</a:t>
            </a:r>
            <a:r>
              <a:rPr lang="en-US" sz="900" b="0" i="0" u="none" strike="noStrike" kern="1200" dirty="0">
                <a:solidFill>
                  <a:srgbClr val="000000"/>
                </a:solidFill>
                <a:effectLst/>
                <a:ea typeface="MS Gothic" panose="020B0609070205080204" pitchFamily="49" charset="-128"/>
              </a:rPr>
              <a:t>Thomas Derham</a:t>
            </a:r>
            <a:r>
              <a:rPr lang="en-US" sz="900" dirty="0"/>
              <a:t> </a:t>
            </a:r>
            <a:endParaRPr lang="en-GB" sz="8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a:buFont typeface="Arial" panose="020B0604020202020204" pitchFamily="34" charset="0"/>
              <a:buChar char="•"/>
            </a:pPr>
            <a:r>
              <a:rPr lang="en-US" sz="900" b="0" i="0" u="sng" strike="noStrike" dirty="0">
                <a:solidFill>
                  <a:srgbClr val="0563C1"/>
                </a:solidFill>
                <a:effectLst/>
                <a:hlinkClick r:id="rId13"/>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a:buFont typeface="Arial" panose="020B0604020202020204" pitchFamily="34" charset="0"/>
              <a:buChar char="•"/>
            </a:pPr>
            <a:r>
              <a:rPr lang="en-GB" sz="900" b="0" i="0" u="sng" strike="noStrike" dirty="0">
                <a:solidFill>
                  <a:srgbClr val="0563C1"/>
                </a:solidFill>
                <a:effectLst/>
                <a:hlinkClick r:id="rId14"/>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a:buFont typeface="Arial" panose="020B0604020202020204" pitchFamily="34" charset="0"/>
              <a:buChar char="•"/>
            </a:pPr>
            <a:r>
              <a:rPr lang="en-GB" sz="900" b="0" i="0" u="sng" strike="noStrike" dirty="0">
                <a:solidFill>
                  <a:srgbClr val="0563C1"/>
                </a:solidFill>
                <a:effectLst/>
                <a:hlinkClick r:id="rId15"/>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6"/>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7"/>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a:buFont typeface="Arial" panose="020B0604020202020204" pitchFamily="34" charset="0"/>
              <a:buChar char="•"/>
            </a:pPr>
            <a:r>
              <a:rPr lang="en-US" sz="900" b="0" i="0" u="sng" strike="noStrike" dirty="0">
                <a:solidFill>
                  <a:srgbClr val="0563C1"/>
                </a:solidFill>
                <a:effectLst/>
                <a:hlinkClick r:id="rId18"/>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hlinkClick r:id="rId19"/>
              </a:rPr>
              <a:t>24/1852</a:t>
            </a:r>
            <a:r>
              <a:rPr lang="en-US" sz="900" dirty="0"/>
              <a:t> </a:t>
            </a:r>
            <a:r>
              <a:rPr lang="en-US" sz="900" b="0" i="0" u="none" strike="noStrike" kern="1200" dirty="0">
                <a:solidFill>
                  <a:srgbClr val="000000"/>
                </a:solidFill>
                <a:effectLst/>
                <a:ea typeface="MS Gothic" panose="020B0609070205080204" pitchFamily="49" charset="-128"/>
              </a:rPr>
              <a:t>Some Details on NPCA Operation</a:t>
            </a:r>
            <a:r>
              <a:rPr lang="en-US" sz="900" dirty="0"/>
              <a:t> 					</a:t>
            </a:r>
            <a:r>
              <a:rPr lang="en-US" sz="900" b="0" i="0" u="none" strike="noStrike" kern="1200" dirty="0">
                <a:solidFill>
                  <a:srgbClr val="000000"/>
                </a:solidFill>
                <a:effectLst/>
                <a:ea typeface="MS Gothic" panose="020B0609070205080204" pitchFamily="49" charset="-128"/>
              </a:rPr>
              <a:t>Serhat Erkucuk </a:t>
            </a:r>
            <a:r>
              <a:rPr lang="en-US" sz="900" dirty="0"/>
              <a:t> </a:t>
            </a:r>
            <a:endParaRPr lang="en-GB" sz="900" dirty="0"/>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20"/>
              </a:rPr>
              <a:t>24/1853</a:t>
            </a:r>
            <a:r>
              <a:rPr lang="en-GB" sz="900" dirty="0"/>
              <a:t> </a:t>
            </a:r>
            <a:r>
              <a:rPr lang="en-GB" sz="900" b="0" i="0" u="none" strike="noStrike" kern="1200" dirty="0">
                <a:solidFill>
                  <a:srgbClr val="000000"/>
                </a:solidFill>
                <a:effectLst/>
                <a:ea typeface="MS Gothic" panose="020B0609070205080204" pitchFamily="49" charset="-128"/>
              </a:rPr>
              <a:t>Channel Access for NPCA Operation</a:t>
            </a:r>
            <a:r>
              <a:rPr lang="en-GB" sz="900" dirty="0"/>
              <a:t> 					</a:t>
            </a:r>
            <a:r>
              <a:rPr lang="en-GB" sz="900" b="0" i="0" u="none" strike="noStrike" kern="1200" dirty="0">
                <a:solidFill>
                  <a:srgbClr val="000000"/>
                </a:solidFill>
                <a:effectLst/>
                <a:ea typeface="MS Gothic" panose="020B0609070205080204" pitchFamily="49" charset="-128"/>
              </a:rPr>
              <a:t>Serhat Erkucuk </a:t>
            </a:r>
            <a:r>
              <a:rPr lang="en-GB"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24/1867</a:t>
            </a:r>
            <a:r>
              <a:rPr lang="en-US" sz="900" dirty="0"/>
              <a:t> </a:t>
            </a:r>
            <a:r>
              <a:rPr lang="en-US" sz="900" b="0" i="0" u="none" strike="noStrike" kern="1200" dirty="0">
                <a:solidFill>
                  <a:srgbClr val="000000"/>
                </a:solidFill>
                <a:effectLst/>
                <a:ea typeface="MS Gothic" panose="020B0609070205080204" pitchFamily="49" charset="-128"/>
              </a:rPr>
              <a:t>Further Consideration for NPCA Operation</a:t>
            </a:r>
            <a:r>
              <a:rPr lang="en-US" sz="900" dirty="0"/>
              <a:t> 				</a:t>
            </a:r>
            <a:r>
              <a:rPr lang="en-US" sz="900" b="0" i="0" u="none" strike="noStrike" kern="1200" dirty="0">
                <a:solidFill>
                  <a:srgbClr val="000000"/>
                </a:solidFill>
                <a:effectLst/>
                <a:ea typeface="MS Gothic" panose="020B0609070205080204" pitchFamily="49" charset="-128"/>
              </a:rPr>
              <a:t>Jeongki Kim</a:t>
            </a:r>
            <a:r>
              <a:rPr lang="en-US" sz="900" dirty="0"/>
              <a:t> </a:t>
            </a:r>
            <a:endParaRPr lang="en-GB" sz="900" dirty="0"/>
          </a:p>
          <a:p>
            <a:pPr>
              <a:buFont typeface="Arial" panose="020B0604020202020204" pitchFamily="34" charset="0"/>
              <a:buChar char="•"/>
            </a:pPr>
            <a:r>
              <a:rPr lang="en-GB" sz="900" b="0" i="0" u="sng" strike="noStrike" dirty="0">
                <a:solidFill>
                  <a:srgbClr val="0563C1"/>
                </a:solidFill>
                <a:effectLst/>
                <a:hlinkClick r:id="rId21"/>
              </a:rPr>
              <a:t>24/1878</a:t>
            </a:r>
            <a:r>
              <a:rPr lang="en-GB" sz="900" dirty="0"/>
              <a:t> </a:t>
            </a:r>
            <a:r>
              <a:rPr lang="en-GB" sz="900" b="0" i="0" u="none" strike="noStrike" kern="1200" dirty="0">
                <a:solidFill>
                  <a:srgbClr val="000000"/>
                </a:solidFill>
                <a:effectLst/>
                <a:ea typeface="MS Gothic" panose="020B0609070205080204" pitchFamily="49" charset="-128"/>
              </a:rPr>
              <a:t>OBSS bandwidth ambiguity in NPCA</a:t>
            </a:r>
            <a:r>
              <a:rPr lang="en-GB" sz="900" dirty="0"/>
              <a:t> 					</a:t>
            </a:r>
            <a:r>
              <a:rPr lang="en-GB" sz="900" b="0" i="0" u="none" strike="noStrike" kern="1200" dirty="0">
                <a:solidFill>
                  <a:srgbClr val="000000"/>
                </a:solidFill>
                <a:effectLst/>
                <a:ea typeface="MS Gothic" panose="020B0609070205080204" pitchFamily="49" charset="-128"/>
              </a:rPr>
              <a:t>Gaurang Naik</a:t>
            </a:r>
            <a:r>
              <a:rPr lang="en-GB" sz="900" dirty="0"/>
              <a:t> </a:t>
            </a:r>
          </a:p>
          <a:p>
            <a:pPr>
              <a:buFont typeface="Arial" panose="020B0604020202020204" pitchFamily="34" charset="0"/>
              <a:buChar char="•"/>
            </a:pPr>
            <a:r>
              <a:rPr lang="en-GB" sz="900" b="0" i="0" u="sng" strike="noStrike" kern="1200" dirty="0">
                <a:solidFill>
                  <a:srgbClr val="0563C1"/>
                </a:solidFill>
                <a:effectLst/>
                <a:ea typeface="MS Gothic" panose="020B0609070205080204" pitchFamily="49" charset="-128"/>
                <a:hlinkClick r:id="rId22"/>
              </a:rPr>
              <a:t>24/1885</a:t>
            </a:r>
            <a:r>
              <a:rPr lang="en-GB" sz="900" dirty="0"/>
              <a:t> </a:t>
            </a:r>
            <a:r>
              <a:rPr lang="en-GB" sz="900" b="0" i="0" u="none" strike="noStrike" kern="1200" dirty="0">
                <a:solidFill>
                  <a:srgbClr val="000000"/>
                </a:solidFill>
                <a:effectLst/>
                <a:ea typeface="MS Gothic" panose="020B0609070205080204" pitchFamily="49" charset="-128"/>
              </a:rPr>
              <a:t>NPCA Hidden Node Problem</a:t>
            </a:r>
            <a:r>
              <a:rPr lang="en-GB" sz="900" dirty="0"/>
              <a:t> 						</a:t>
            </a:r>
            <a:r>
              <a:rPr lang="en-GB" sz="900" b="0" i="0" u="none" strike="noStrike" kern="1200" dirty="0" err="1">
                <a:solidFill>
                  <a:srgbClr val="000000"/>
                </a:solidFill>
                <a:effectLst/>
                <a:ea typeface="MS Gothic" panose="020B0609070205080204" pitchFamily="49" charset="-128"/>
              </a:rPr>
              <a:t>Gwangho</a:t>
            </a:r>
            <a:r>
              <a:rPr lang="en-GB" sz="900" b="0" i="0" u="none" strike="noStrike" kern="1200" dirty="0">
                <a:solidFill>
                  <a:srgbClr val="000000"/>
                </a:solidFill>
                <a:effectLst/>
                <a:ea typeface="MS Gothic" panose="020B0609070205080204" pitchFamily="49" charset="-128"/>
              </a:rPr>
              <a:t> Lee</a:t>
            </a:r>
            <a:endParaRPr lang="en-GB" sz="900" dirty="0"/>
          </a:p>
          <a:p>
            <a:pPr>
              <a:buFont typeface="Arial" panose="020B0604020202020204" pitchFamily="34" charset="0"/>
              <a:buChar char="•"/>
            </a:pPr>
            <a:r>
              <a:rPr lang="en-US" sz="900" b="0" i="0" u="sng" strike="noStrike" dirty="0">
                <a:solidFill>
                  <a:srgbClr val="0563C1"/>
                </a:solidFill>
                <a:effectLst/>
                <a:hlinkClick r:id="rId23"/>
              </a:rPr>
              <a:t>24/1886</a:t>
            </a:r>
            <a:r>
              <a:rPr lang="en-US" sz="900" dirty="0"/>
              <a:t> </a:t>
            </a:r>
            <a:r>
              <a:rPr lang="en-US" sz="900" b="0" i="0" u="none" strike="noStrike" kern="1200" dirty="0">
                <a:solidFill>
                  <a:srgbClr val="000000"/>
                </a:solidFill>
                <a:effectLst/>
                <a:ea typeface="MS Gothic" panose="020B0609070205080204" pitchFamily="49" charset="-128"/>
              </a:rPr>
              <a:t>NPCA with eMLSR, DPS and </a:t>
            </a:r>
            <a:r>
              <a:rPr lang="en-US" sz="900" b="0" i="0" u="none" strike="noStrike" kern="1200" dirty="0" err="1">
                <a:solidFill>
                  <a:srgbClr val="000000"/>
                </a:solidFill>
                <a:effectLst/>
                <a:ea typeface="MS Gothic" panose="020B0609070205080204" pitchFamily="49" charset="-128"/>
              </a:rPr>
              <a:t>coex</a:t>
            </a:r>
            <a:r>
              <a:rPr lang="en-US" sz="900" b="0" i="0" u="none" strike="noStrike" kern="1200" dirty="0">
                <a:solidFill>
                  <a:srgbClr val="000000"/>
                </a:solidFill>
                <a:effectLst/>
                <a:ea typeface="MS Gothic" panose="020B0609070205080204" pitchFamily="49" charset="-128"/>
              </a:rPr>
              <a:t> mode</a:t>
            </a:r>
            <a:r>
              <a:rPr lang="en-US" sz="900" dirty="0"/>
              <a:t> 					</a:t>
            </a:r>
            <a:r>
              <a:rPr lang="en-US" sz="900" b="0" i="0" u="none" strike="noStrike" kern="1200" dirty="0">
                <a:solidFill>
                  <a:srgbClr val="000000"/>
                </a:solidFill>
                <a:effectLst/>
                <a:ea typeface="MS Gothic" panose="020B0609070205080204" pitchFamily="49" charset="-128"/>
              </a:rPr>
              <a:t>Laurent Cariou</a:t>
            </a:r>
            <a:r>
              <a:rPr lang="en-US" sz="900" dirty="0"/>
              <a:t> </a:t>
            </a:r>
            <a:endParaRPr lang="en-GB" sz="9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24/1891</a:t>
            </a:r>
            <a:r>
              <a:rPr lang="en-US" sz="900" dirty="0"/>
              <a:t> </a:t>
            </a:r>
            <a:r>
              <a:rPr lang="en-US" sz="900" b="0" i="0" u="none" strike="noStrike" kern="1200" dirty="0">
                <a:solidFill>
                  <a:srgbClr val="222222"/>
                </a:solidFill>
                <a:effectLst/>
                <a:ea typeface="MS Gothic" panose="020B0609070205080204" pitchFamily="49" charset="-128"/>
              </a:rPr>
              <a:t>NPCA follow up</a:t>
            </a:r>
            <a:r>
              <a:rPr lang="en-US" sz="900" dirty="0"/>
              <a:t> 							</a:t>
            </a:r>
            <a:r>
              <a:rPr lang="en-US" sz="900" b="0" i="0" u="none" strike="noStrike" kern="1200" dirty="0">
                <a:solidFill>
                  <a:srgbClr val="000000"/>
                </a:solidFill>
                <a:effectLst/>
                <a:ea typeface="MS Gothic" panose="020B0609070205080204" pitchFamily="49" charset="-128"/>
              </a:rPr>
              <a:t>Liwen Chu</a:t>
            </a:r>
            <a:endParaRPr lang="en-GB" sz="1050" b="0" i="0" u="sng" strike="noStrike" dirty="0">
              <a:solidFill>
                <a:srgbClr val="0563C1"/>
              </a:solidFill>
              <a:effectLst/>
              <a:hlinkClick r:id="rId24"/>
            </a:endParaRPr>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24/2030r7</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24/2133r3</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a:solidFill>
                  <a:schemeClr val="tx1"/>
                </a:solidFill>
              </a:rPr>
              <a:t>…</a:t>
            </a:r>
            <a:endParaRPr lang="en-US" sz="1400" b="0" dirty="0">
              <a:solidFill>
                <a:schemeClr val="tx1"/>
              </a:solidFill>
            </a:endParaRP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hlinkClick r:id="rId2"/>
              </a:rPr>
              <a:t>11-25-0014-05-00bn-tgbn-motions-list-part-2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January 27-February 05 		(Monday-Wednesday)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06 				(Monday)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09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10 				(Monday)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13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20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27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Joint (Motions)*</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rPr>
              <a:t>March 03-March 07		(Monday-Friday)						Holiday</a:t>
            </a:r>
          </a:p>
          <a:p>
            <a:pPr marL="0" indent="0">
              <a:spcBef>
                <a:spcPts val="0"/>
              </a:spcBef>
              <a:spcAft>
                <a:spcPts val="1200"/>
              </a:spcAft>
            </a:pPr>
            <a:endParaRPr lang="en-US" sz="1400" b="0" dirty="0">
              <a:solidFill>
                <a:schemeClr val="tx1"/>
              </a:solidFill>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2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200" dirty="0"/>
          </a:p>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FFFF00"/>
                </a:highlight>
              </a:rPr>
              <a:t>D0.1 										Jan  	2025</a:t>
            </a:r>
          </a:p>
          <a:p>
            <a:pPr marL="400050">
              <a:buFont typeface="Arial" panose="020B0604020202020204" pitchFamily="34" charset="0"/>
              <a:buChar char="•"/>
            </a:pPr>
            <a:r>
              <a:rPr lang="en-US" altLang="en-US" sz="2000" b="1" dirty="0"/>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p:txBody>
          <a:bodyPr/>
          <a:lstStyle/>
          <a:p>
            <a:r>
              <a:rPr lang="en-US" dirty="0"/>
              <a:t>Goals for March 2025</a:t>
            </a:r>
          </a:p>
        </p:txBody>
      </p:sp>
      <p:sp>
        <p:nvSpPr>
          <p:cNvPr id="3" name="Content Placeholder 2">
            <a:extLst>
              <a:ext uri="{FF2B5EF4-FFF2-40B4-BE49-F238E27FC236}">
                <a16:creationId xmlns:a16="http://schemas.microsoft.com/office/drawing/2014/main" id="{0EEACFB8-AC36-0540-BF43-A6A56A58C0B1}"/>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Resolve comments received from the internal CC</a:t>
            </a:r>
          </a:p>
          <a:p>
            <a:pPr lvl="1">
              <a:buFont typeface="Arial" panose="020B0604020202020204" pitchFamily="34" charset="0"/>
              <a:buChar char="•"/>
            </a:pPr>
            <a:r>
              <a:rPr lang="en-US" dirty="0"/>
              <a:t>Comment collection (CC) to start after TGbn D0.1 is published</a:t>
            </a:r>
          </a:p>
          <a:p>
            <a:pPr lvl="2">
              <a:buFont typeface="Arial" panose="020B0604020202020204" pitchFamily="34" charset="0"/>
              <a:buChar char="•"/>
            </a:pPr>
            <a:r>
              <a:rPr lang="en-US" dirty="0"/>
              <a:t>The duration of the internal CC expected to be ~3 weeks</a:t>
            </a:r>
          </a:p>
          <a:p>
            <a:pPr lvl="1">
              <a:buFont typeface="Arial" panose="020B0604020202020204" pitchFamily="34" charset="0"/>
              <a:buChar char="•"/>
            </a:pPr>
            <a:r>
              <a:rPr lang="en-US" dirty="0"/>
              <a:t>Comment assignment to be performed during telcos</a:t>
            </a:r>
          </a:p>
          <a:p>
            <a:pPr>
              <a:buFont typeface="Arial" panose="020B0604020202020204" pitchFamily="34" charset="0"/>
              <a:buChar char="•"/>
            </a:pPr>
            <a:r>
              <a:rPr lang="en-US" dirty="0"/>
              <a:t>Continue populating the TGbn SFD &amp; preparing PDTs</a:t>
            </a:r>
          </a:p>
          <a:p>
            <a:pPr>
              <a:buFont typeface="Arial" panose="020B0604020202020204" pitchFamily="34" charset="0"/>
              <a:buChar char="•"/>
            </a:pPr>
            <a:r>
              <a:rPr lang="en-US" dirty="0"/>
              <a:t>Instruct the TGbn editor to create TGbn D0.2</a:t>
            </a:r>
          </a:p>
          <a:p>
            <a:endParaRPr lang="en-US" dirty="0"/>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62059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24/2028r3</a:t>
                      </a:r>
                      <a:endParaRPr lang="en-US"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Sounding</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24/1881r7</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Roaming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24/1762r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PDT-MAC-NPCA</a:t>
                      </a:r>
                      <a:endParaRPr lang="en-GB" sz="800" b="0"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NPCA</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Frank Hsu</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24/2049r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6</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70C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24/2031r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5</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C-SR</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C-TDMA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24/1966r2</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C-RTWT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354334408"/>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24/2040r9</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1"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24/2056r0</a:t>
                      </a:r>
                      <a:endParaRPr lang="en-GB" sz="800" b="1" i="1"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PDT-MAC-TWT SP Management</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Muhammad K. Haider</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TWT SP management</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24/2068r1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UHR MAC Operation 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Op. IE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24/2067r0</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 MAC UHR BSS Operation</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UHR BSS Op.</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24/2020r0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for UHR MAC Introduction section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George Cherian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Introduction to UHR MAC</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24/2066r0</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PDT MAC Acknolwedgement Procedure</a:t>
                      </a:r>
                      <a:endParaRPr lang="en-GB" sz="800" b="1" i="1"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Ming Gan</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Acknolwedgement Procedure</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dirty="0">
                          <a:solidFill>
                            <a:srgbClr val="6B9F25"/>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24/0088r</a:t>
                      </a:r>
                      <a:r>
                        <a:rPr lang="en-GB" sz="800" b="1" i="0" u="sng" strike="noStrike" dirty="0">
                          <a:solidFill>
                            <a:srgbClr val="0070C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P2P</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Rubayet Shafin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P2P</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1" u="none" strike="noStrike" dirty="0">
                          <a:solidFill>
                            <a:srgbClr val="7030A0"/>
                          </a:solidFill>
                          <a:effectLst/>
                          <a:latin typeface="Times New Roman" panose="02020603050405020304" pitchFamily="18" charset="0"/>
                        </a:rPr>
                        <a:t>25/0102r0</a:t>
                      </a: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PDT-MAC-MLME-for-MAPC</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Brian Hart</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MLME / MAPC</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Jianhan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DRU</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0070C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Rui Cao</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83780503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Eugene Baik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Bin Tian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Sun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Gong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Yusuke Asai</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24/2033r3</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24/2009r6</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UHR-SIG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822473001"/>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UHR-STF</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Juan Fang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9899881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24/1818</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AP Identification in Multi-AP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GeonHwan Kim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24/1897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1908600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25/0089</a:t>
                      </a: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cs typeface="+mn-cs"/>
                        </a:rPr>
                        <a:t>Enhancing Spatial Reuse with MAP Coordination</a:t>
                      </a: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Rui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Presented</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cs typeface="+mn-cs"/>
                        </a:rPr>
                        <a:t>CSR</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16598946"/>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pPr>
              <a:buFont typeface="Arial" panose="020B0604020202020204" pitchFamily="34" charset="0"/>
              <a:buChar char="•"/>
            </a:pPr>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dirty="0">
                          <a:solidFill>
                            <a:srgbClr val="000000"/>
                          </a:solidFill>
                          <a:effectLst/>
                        </a:rPr>
                      </a:br>
                      <a:r>
                        <a:rPr lang="en-US" sz="700" b="1" dirty="0">
                          <a:solidFill>
                            <a:srgbClr val="000000"/>
                          </a:solidFill>
                          <a:effectLst/>
                        </a:rPr>
                        <a:t>Allowed ICF to be transmitted by a non-AP STA?</a:t>
                      </a:r>
                      <a:endParaRPr lang="en-US" sz="700" dirty="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dirty="0">
                          <a:effectLst/>
                        </a:rPr>
                        <a:t>NPCA</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NPCA</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676400"/>
            <a:ext cx="7770813" cy="47990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 No objection)</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200" b="0" dirty="0"/>
              <a:t>A </a:t>
            </a:r>
            <a:r>
              <a:rPr lang="en-US" sz="1200" b="0" u="sng" dirty="0"/>
              <a:t>sharing</a:t>
            </a:r>
            <a:r>
              <a:rPr lang="en-US" sz="1200" b="0" dirty="0"/>
              <a:t> AP that intends to initiate a Coordinated Spatial Reuse transmission shall transmit a Trigger frame to initiate concurrent CSR transmissions with one </a:t>
            </a:r>
            <a:r>
              <a:rPr lang="en-US" sz="1200" b="0" u="sng" dirty="0"/>
              <a:t>(whether to allow more is TBD)</a:t>
            </a:r>
            <a:r>
              <a:rPr lang="en-US" sz="1200" b="0" dirty="0"/>
              <a:t> other AP within its obtained TXOP BW;</a:t>
            </a:r>
          </a:p>
          <a:p>
            <a:pPr lvl="1">
              <a:buFont typeface="Arial" panose="020B0604020202020204" pitchFamily="34" charset="0"/>
              <a:buChar char="•"/>
            </a:pPr>
            <a:r>
              <a:rPr lang="en-US" sz="1200" b="0" dirty="0"/>
              <a:t>When all addressed non-AP STAs are UHR STAs, the concurrent CSR transmission starts SIFS after the Trigger frame</a:t>
            </a:r>
          </a:p>
          <a:p>
            <a:pPr lvl="1">
              <a:buFont typeface="Arial" panose="020B0604020202020204" pitchFamily="34" charset="0"/>
              <a:buChar char="•"/>
            </a:pPr>
            <a:r>
              <a:rPr lang="en-US" sz="1200" b="0" dirty="0"/>
              <a:t>Which trigger frame is TBD</a:t>
            </a:r>
          </a:p>
          <a:p>
            <a:pPr marL="0" indent="0"/>
            <a:r>
              <a:rPr lang="en-US" sz="1400" b="0" strike="sngStrike" dirty="0"/>
              <a:t>Note - It is TBD whether to allow more than one “other AP” to be identified by the Trigger frame</a:t>
            </a:r>
          </a:p>
          <a:p>
            <a:r>
              <a:rPr lang="en-US" sz="1400" b="0" dirty="0"/>
              <a:t>Supporting document: 11-23/1868, 11-24/1092</a:t>
            </a:r>
          </a:p>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(No objection)</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r>
              <a:rPr lang="en-US" sz="1400" b="0" dirty="0"/>
              <a:t>Supporting document: 11-23/1868, 11-24/1092</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it-IT" sz="1400" i="1" dirty="0">
                <a:solidFill>
                  <a:srgbClr val="00B050"/>
                </a:solidFill>
              </a:rPr>
              <a:t>Sameer Vermani, Qinghua Li, You-Wei </a:t>
            </a:r>
            <a:r>
              <a:rPr lang="en-US" sz="1400" i="1" dirty="0">
                <a:solidFill>
                  <a:srgbClr val="00B050"/>
                </a:solidFill>
              </a:rPr>
              <a:t> Chen – CBF 			(No objection)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1050" b="0" dirty="0">
                <a:solidFill>
                  <a:srgbClr val="222222"/>
                </a:solidFill>
              </a:rPr>
              <a:t>NDPA Version Identifier is set to 0 for </a:t>
            </a:r>
            <a:r>
              <a:rPr lang="en-US" sz="1050" b="0" dirty="0" err="1">
                <a:solidFill>
                  <a:srgbClr val="222222"/>
                </a:solidFill>
              </a:rPr>
              <a:t>CoBF</a:t>
            </a:r>
            <a:r>
              <a:rPr lang="en-US" sz="1050" b="0" dirty="0">
                <a:solidFill>
                  <a:srgbClr val="222222"/>
                </a:solidFill>
              </a:rPr>
              <a:t> sounding in UHR</a:t>
            </a:r>
          </a:p>
          <a:p>
            <a:pPr lvl="1">
              <a:buFont typeface="Arial" panose="020B0604020202020204" pitchFamily="34" charset="0"/>
              <a:buChar char="•"/>
            </a:pPr>
            <a:r>
              <a:rPr lang="en-US" sz="1050" b="0" dirty="0">
                <a:solidFill>
                  <a:srgbClr val="222222"/>
                </a:solidFill>
              </a:rPr>
              <a:t>Number of LTF symbols is set to 0 and 1 for 4 and 8 symbols, respectively</a:t>
            </a:r>
          </a:p>
          <a:p>
            <a:pPr lvl="1">
              <a:buFont typeface="Arial" panose="020B0604020202020204" pitchFamily="34" charset="0"/>
              <a:buChar char="•"/>
            </a:pPr>
            <a:r>
              <a:rPr lang="en-US" sz="1050" b="0" dirty="0">
                <a:solidFill>
                  <a:srgbClr val="222222"/>
                </a:solidFill>
              </a:rPr>
              <a:t>Starting Spatial Stream is set to 0 and 1 for the 1st and 5th streams, respectively</a:t>
            </a:r>
            <a:endParaRPr lang="en-US" sz="1050" dirty="0">
              <a:solidFill>
                <a:srgbClr val="222222"/>
              </a:solidFill>
            </a:endParaRPr>
          </a:p>
          <a:p>
            <a:pPr lvl="1">
              <a:buFont typeface="Arial" panose="020B0604020202020204" pitchFamily="34" charset="0"/>
              <a:buChar char="•"/>
            </a:pPr>
            <a:r>
              <a:rPr lang="en-US" sz="1050" b="0" dirty="0">
                <a:solidFill>
                  <a:srgbClr val="222222"/>
                </a:solidFill>
              </a:rPr>
              <a:t>Number of spatial streams is set to 0 and 1 for the 4 and 8 streams, respectively</a:t>
            </a:r>
          </a:p>
          <a:p>
            <a:pPr lvl="1">
              <a:buFont typeface="Arial" panose="020B0604020202020204" pitchFamily="34" charset="0"/>
              <a:buChar char="•"/>
            </a:pPr>
            <a:r>
              <a:rPr lang="en-US" sz="105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105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900" u="sng" kern="1200" dirty="0">
              <a:solidFill>
                <a:srgbClr val="FF0000"/>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81050" y="44196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Laurent Cariou – PDT-Coex					(No objection)</a:t>
            </a:r>
          </a:p>
          <a:p>
            <a:r>
              <a:rPr lang="en-US" sz="1600" b="0" dirty="0"/>
              <a:t>Do you agree to incorporate the proposed text changes for coexistence found in 11-24/2040r8 into the 802.11bn draft amendment?</a:t>
            </a:r>
          </a:p>
          <a:p>
            <a:r>
              <a:rPr lang="en-US" sz="1200" b="0" dirty="0"/>
              <a:t>Note to Editor: Ensure that the Figure for the UHR variant Common Info field across different PDTs accounts for all proposed changes/insertions of those PDTs</a:t>
            </a:r>
          </a:p>
          <a:p>
            <a:r>
              <a:rPr lang="en-US" sz="1200" b="0" dirty="0"/>
              <a:t>Note to Laurent: Upload a revision that shows the fields that are added/modified in this PDT. Have it ready by motion time.</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24/2043r0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Receiver specification</a:t>
            </a:r>
            <a:r>
              <a:rPr lang="en-US" sz="1100" dirty="0">
                <a:solidFill>
                  <a:srgbClr val="00B050"/>
                </a:solidFill>
              </a:rPr>
              <a:t> 					</a:t>
            </a:r>
            <a:r>
              <a:rPr lang="en-US" sz="1100" b="0" i="0" u="none" strike="noStrike" dirty="0">
                <a:solidFill>
                  <a:srgbClr val="00B050"/>
                </a:solidFill>
                <a:effectLst/>
              </a:rPr>
              <a:t>Juan Fang		[SP]</a:t>
            </a:r>
            <a:r>
              <a:rPr lang="en-US"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24/2015r5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a:t>
            </a:r>
            <a:r>
              <a:rPr lang="en-GB" sz="1100" b="0" i="0" u="none" strike="noStrike" kern="1200" dirty="0" err="1">
                <a:solidFill>
                  <a:srgbClr val="00B050"/>
                </a:solidFill>
                <a:effectLst/>
                <a:ea typeface="MS Gothic" panose="020B0609070205080204" pitchFamily="49" charset="-128"/>
              </a:rPr>
              <a:t>CoBF</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Ron Porat</a:t>
            </a:r>
            <a:r>
              <a:rPr lang="en-GB" sz="1100" dirty="0">
                <a:solidFill>
                  <a:srgbClr val="00B050"/>
                </a:solidFill>
              </a:rPr>
              <a:t> 		[SP]</a:t>
            </a:r>
          </a:p>
          <a:p>
            <a:pPr lvl="1">
              <a:buFont typeface="Arial" panose="020B0604020202020204" pitchFamily="34" charset="0"/>
              <a:buChar char="•"/>
            </a:pPr>
            <a:r>
              <a:rPr lang="en-US" sz="1100" b="0" i="0" u="none" strike="noStrike" kern="1200" dirty="0">
                <a:solidFill>
                  <a:srgbClr val="FFC000"/>
                </a:solidFill>
                <a:effectLst/>
                <a:ea typeface="MS Gothic" panose="020B0609070205080204" pitchFamily="49" charset="-128"/>
              </a:rPr>
              <a:t>24/2036r0</a:t>
            </a:r>
            <a:r>
              <a:rPr lang="en-US" sz="1100" dirty="0">
                <a:solidFill>
                  <a:srgbClr val="FFC000"/>
                </a:solidFill>
              </a:rPr>
              <a:t> </a:t>
            </a:r>
            <a:r>
              <a:rPr lang="en-US" sz="1100" b="0" i="0" u="none" strike="noStrike" kern="1200" dirty="0">
                <a:solidFill>
                  <a:srgbClr val="FFC000"/>
                </a:solidFill>
                <a:effectLst/>
                <a:ea typeface="MS Gothic" panose="020B0609070205080204" pitchFamily="49" charset="-128"/>
              </a:rPr>
              <a:t>PDT-PHY-Data field</a:t>
            </a:r>
            <a:r>
              <a:rPr lang="en-US" sz="1100" dirty="0">
                <a:solidFill>
                  <a:srgbClr val="FFC000"/>
                </a:solidFill>
              </a:rPr>
              <a:t> 							</a:t>
            </a:r>
            <a:r>
              <a:rPr lang="en-US" sz="1100" b="0" i="0" u="none" strike="noStrike" dirty="0">
                <a:solidFill>
                  <a:srgbClr val="FFC000"/>
                </a:solidFill>
                <a:effectLst/>
              </a:rPr>
              <a:t>Chenchen Liu</a:t>
            </a:r>
            <a:r>
              <a:rPr lang="en-US" sz="1100" dirty="0">
                <a:solidFill>
                  <a:srgbClr val="FFC000"/>
                </a:solidFill>
              </a:rPr>
              <a:t> </a:t>
            </a:r>
            <a:endParaRPr lang="en-GB" sz="1100" dirty="0">
              <a:solidFill>
                <a:srgbClr val="FFC000"/>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4">
                  <a:extLst>
                    <a:ext uri="{A12FA001-AC4F-418D-AE19-62706E023703}">
                      <ahyp:hlinkClr xmlns:ahyp="http://schemas.microsoft.com/office/drawing/2018/hyperlinkcolor" val="tx"/>
                    </a:ext>
                  </a:extLst>
                </a:hlinkClick>
              </a:rPr>
              <a:t>24/1836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On </a:t>
            </a:r>
            <a:r>
              <a:rPr lang="en-GB" sz="1100" b="0" i="0" u="none" strike="noStrike" kern="1200" dirty="0" err="1">
                <a:solidFill>
                  <a:srgbClr val="00B050"/>
                </a:solidFill>
                <a:effectLst/>
                <a:ea typeface="MS Gothic" panose="020B0609070205080204" pitchFamily="49" charset="-128"/>
              </a:rPr>
              <a:t>CoBF</a:t>
            </a:r>
            <a:r>
              <a:rPr lang="en-GB" sz="1100" b="0" i="0" u="none" strike="noStrike" kern="1200" dirty="0">
                <a:solidFill>
                  <a:srgbClr val="00B050"/>
                </a:solidFill>
                <a:effectLst/>
                <a:ea typeface="MS Gothic" panose="020B0609070205080204" pitchFamily="49" charset="-128"/>
              </a:rPr>
              <a:t> Capabilities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Aiguo Yan</a:t>
            </a:r>
            <a:r>
              <a:rPr lang="en-US" sz="1100" dirty="0">
                <a:solidFill>
                  <a:srgbClr val="00B050"/>
                </a:solidFill>
                <a:effectLst/>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24/2142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Multi-AP Sounding Analysis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Rainer Strobel</a:t>
            </a:r>
            <a:r>
              <a:rPr lang="en-US"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6">
                  <a:extLst>
                    <a:ext uri="{A12FA001-AC4F-418D-AE19-62706E023703}">
                      <ahyp:hlinkClr xmlns:ahyp="http://schemas.microsoft.com/office/drawing/2018/hyperlinkcolor" val="tx"/>
                    </a:ext>
                  </a:extLst>
                </a:hlinkClick>
              </a:rPr>
              <a:t>25/0111</a:t>
            </a:r>
            <a:r>
              <a:rPr lang="en-US" sz="1100" dirty="0">
                <a:solidFill>
                  <a:srgbClr val="00B050"/>
                </a:solidFill>
              </a:rPr>
              <a:t> </a:t>
            </a:r>
            <a:r>
              <a:rPr lang="en-US" sz="1100" b="0" i="0" u="none" strike="noStrike" dirty="0">
                <a:solidFill>
                  <a:srgbClr val="00B050"/>
                </a:solidFill>
                <a:effectLst/>
              </a:rPr>
              <a:t>Robust Beamforming Nulling for CBF - follow up</a:t>
            </a:r>
            <a:r>
              <a:rPr lang="en-US" sz="1100" dirty="0">
                <a:solidFill>
                  <a:srgbClr val="00B050"/>
                </a:solidFill>
              </a:rPr>
              <a:t> 			</a:t>
            </a:r>
            <a:r>
              <a:rPr lang="en-US" sz="1100" b="0" i="0" u="none" strike="noStrike" dirty="0">
                <a:solidFill>
                  <a:srgbClr val="00B050"/>
                </a:solidFill>
                <a:effectLst/>
              </a:rPr>
              <a:t>Ken Tanaka</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b="0" i="0" u="none" strike="noStrike" dirty="0">
                <a:solidFill>
                  <a:srgbClr val="00B050"/>
                </a:solidFill>
                <a:effectLst/>
              </a:rPr>
              <a:t> Special STA Info Field in UHR NDPA					Junghoon Suh</a:t>
            </a:r>
          </a:p>
          <a:p>
            <a:pPr lvl="1">
              <a:buFont typeface="Arial" panose="020B0604020202020204" pitchFamily="34" charset="0"/>
              <a:buChar char="•"/>
            </a:pPr>
            <a:r>
              <a:rPr lang="en-US" sz="1100" b="0" i="0" u="none" strike="noStrike" dirty="0">
                <a:solidFill>
                  <a:srgbClr val="00B050"/>
                </a:solidFill>
                <a:effectLst/>
              </a:rPr>
              <a:t>25/0093 On the Maximum number of spatial streams support in Coordinated spatial reuse 	Jianhan Liu</a:t>
            </a:r>
          </a:p>
          <a:p>
            <a:pPr lvl="1">
              <a:buFont typeface="Arial" panose="020B0604020202020204" pitchFamily="34" charset="0"/>
              <a:buChar char="•"/>
            </a:pPr>
            <a:r>
              <a:rPr lang="en-US" sz="1100" b="0" i="0" u="none" strike="noStrike" dirty="0">
                <a:solidFill>
                  <a:srgbClr val="00B050"/>
                </a:solidFill>
                <a:effectLst/>
              </a:rPr>
              <a:t>25/0089 Enhancing Spatial Reuse with MAP Coordination 			Rui Yang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B10143B1-9480-D2DF-02FF-669178C5DC45}"/>
              </a:ext>
            </a:extLst>
          </p:cNvPr>
          <p:cNvSpPr>
            <a:spLocks noGrp="1"/>
          </p:cNvSpPr>
          <p:nvPr>
            <p:ph idx="1"/>
          </p:nvPr>
        </p:nvSpPr>
        <p:spPr/>
        <p:txBody>
          <a:bodyPr/>
          <a:lstStyle/>
          <a:p>
            <a:r>
              <a:rPr lang="en-US" sz="1600" dirty="0"/>
              <a:t>SP1 – Do you agree to incorporate the proposed draft text in 24/2043r1 (PDT-PHY-Receiver specification) into 802.11bn D0.1?</a:t>
            </a:r>
          </a:p>
          <a:p>
            <a:r>
              <a:rPr lang="en-US" sz="1600" dirty="0"/>
              <a:t>No objection</a:t>
            </a:r>
          </a:p>
          <a:p>
            <a:r>
              <a:rPr lang="en-US" sz="1600" dirty="0"/>
              <a:t>SP2 – Do you agree to incorporate the proposed draft text in 24/2015r6 (PDT-PHY-</a:t>
            </a:r>
            <a:r>
              <a:rPr lang="en-US" sz="1600" dirty="0" err="1"/>
              <a:t>CoBF</a:t>
            </a:r>
            <a:r>
              <a:rPr lang="en-US" sz="1600" dirty="0"/>
              <a:t>) into 802.11bn D0.1?</a:t>
            </a:r>
          </a:p>
          <a:p>
            <a:r>
              <a:rPr lang="en-US" sz="1600" dirty="0"/>
              <a:t>No objection</a:t>
            </a:r>
          </a:p>
          <a:p>
            <a:r>
              <a:rPr lang="en-US" sz="1600" dirty="0"/>
              <a:t>SP3 – Do you agree to incorporate the proposed draft text in 24/1977r6 (PDT PHY</a:t>
            </a:r>
          </a:p>
          <a:p>
            <a:r>
              <a:rPr lang="en-US" sz="1600" dirty="0"/>
              <a:t>U-SIG) into 802.11bn D0.1?</a:t>
            </a:r>
          </a:p>
          <a:p>
            <a:r>
              <a:rPr lang="en-US" sz="1600" dirty="0"/>
              <a:t>No objection</a:t>
            </a:r>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25/0102r0</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PDT-MAC-MLME-for-MAPC</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Brian Hart</a:t>
            </a:r>
            <a:r>
              <a:rPr lang="en-GB" sz="1200" dirty="0">
                <a:solidFill>
                  <a:srgbClr val="00B050"/>
                </a:solidFill>
              </a:rPr>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24/1545</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Providing Granular Transmit PSD Limits</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0B050"/>
                </a:solidFill>
                <a:effectLst/>
                <a:hlinkClick r:id="rId4">
                  <a:extLst>
                    <a:ext uri="{A12FA001-AC4F-418D-AE19-62706E023703}">
                      <ahyp:hlinkClr xmlns:ahyp="http://schemas.microsoft.com/office/drawing/2018/hyperlinkcolor" val="tx"/>
                    </a:ext>
                  </a:extLst>
                </a:hlinkClick>
              </a:rPr>
              <a:t>24/1453</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Concurrent Messaging</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Yue Xu</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GB" sz="1200" b="0" i="0" u="sng" strike="noStrike" dirty="0">
                <a:solidFill>
                  <a:srgbClr val="00B050"/>
                </a:solidFill>
                <a:effectLst/>
                <a:hlinkClick r:id="rId5">
                  <a:extLst>
                    <a:ext uri="{A12FA001-AC4F-418D-AE19-62706E023703}">
                      <ahyp:hlinkClr xmlns:ahyp="http://schemas.microsoft.com/office/drawing/2018/hyperlinkcolor" val="tx"/>
                    </a:ext>
                  </a:extLst>
                </a:hlinkClick>
              </a:rPr>
              <a:t>24/1692</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Usage of Expiration Time for LL Traffic</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Liangxiao Xin</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24/1870</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US" sz="12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24/1871</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srgbClr val="00B050"/>
                </a:solidFill>
                <a:effectLst/>
                <a:uLnTx/>
                <a:uFillTx/>
                <a:latin typeface="Times New Roman"/>
                <a:ea typeface="MS Gothic"/>
                <a:cs typeface="+mn-cs"/>
              </a:rPr>
              <a:t>SP3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Po-Kai Huang</a:t>
            </a:r>
            <a:r>
              <a:rPr lang="en-US" sz="1200" i="1" dirty="0">
                <a:solidFill>
                  <a:srgbClr val="00B050"/>
                </a:solidFill>
                <a:latin typeface="Times New Roman"/>
                <a:ea typeface="MS Gothic"/>
              </a:rPr>
              <a:t>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 Security 				(125Y, 85N, 42A)</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Minyoung Park – DSO 							(190Y, 91N, 25A)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srgbClr val="FFC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srgbClr val="FFC000"/>
                </a:solidFill>
                <a:latin typeface="Times New Roman"/>
                <a:ea typeface="MS Gothic"/>
              </a:rPr>
              <a:t>SP6 – </a:t>
            </a:r>
            <a:r>
              <a:rPr lang="en-US" sz="1200" i="1" dirty="0">
                <a:solidFill>
                  <a:srgbClr val="FFC000"/>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Jay Yang – MAP 				( No objection)</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a:t>
            </a:r>
          </a:p>
          <a:p>
            <a:pPr marL="400050" lvl="1">
              <a:buFont typeface="Arial" panose="020B0604020202020204" pitchFamily="34" charset="0"/>
              <a:buChar char="•"/>
            </a:pPr>
            <a:r>
              <a:rPr lang="en-US" sz="1400" b="0" i="0" dirty="0">
                <a:solidFill>
                  <a:srgbClr val="222222"/>
                </a:solidFill>
                <a:effectLst/>
                <a:hlinkClick r:id="rId2"/>
              </a:rPr>
              <a:t>25/0126</a:t>
            </a:r>
            <a:r>
              <a:rPr lang="en-US" sz="1400" b="0" i="0" dirty="0">
                <a:solidFill>
                  <a:srgbClr val="222222"/>
                </a:solidFill>
                <a:effectLst/>
              </a:rPr>
              <a:t> PPDU Parameters for Multi-AP Coordination 				Leonardo Lanante</a:t>
            </a:r>
            <a:endParaRPr lang="en-GB" sz="1400" b="1" i="0" strike="sngStrike" dirty="0">
              <a:solidFill>
                <a:schemeClr val="bg1">
                  <a:lumMod val="65000"/>
                </a:schemeClr>
              </a:solidFill>
              <a:effectLst/>
            </a:endParaRPr>
          </a:p>
          <a:p>
            <a:pPr marL="400050" lvl="1">
              <a:buFont typeface="Arial" panose="020B0604020202020204" pitchFamily="34" charset="0"/>
              <a:buChar char="•"/>
            </a:pPr>
            <a:r>
              <a:rPr lang="en-GB" sz="1400" b="1" dirty="0">
                <a:solidFill>
                  <a:schemeClr val="bg1">
                    <a:lumMod val="65000"/>
                  </a:schemeClr>
                </a:solidFill>
              </a:rPr>
              <a:t>…</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245348</TotalTime>
  <Words>21653</Words>
  <Application>Microsoft Office PowerPoint</Application>
  <PresentationFormat>On-screen Show (4:3)</PresentationFormat>
  <Paragraphs>3666</Paragraphs>
  <Slides>130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130</vt:i4>
      </vt:variant>
    </vt:vector>
  </HeadingPairs>
  <TitlesOfParts>
    <vt:vector size="143" baseType="lpstr">
      <vt:lpstr>Microsoft YaHei</vt:lpstr>
      <vt:lpstr>MS Gothic</vt:lpstr>
      <vt:lpstr>SimSun</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Wednesday MAC Agenda–PM2</vt:lpstr>
      <vt:lpstr>Straw Polls – Part 1</vt:lpstr>
      <vt:lpstr>Straw Polls – Part 2</vt:lpstr>
      <vt:lpstr>Straw Polls – Part 3</vt:lpstr>
      <vt:lpstr>Straw Polls – Part 4</vt:lpstr>
      <vt:lpstr>Straw Polls – Part 5</vt:lpstr>
      <vt:lpstr>Thursday PHY Agenda–AM1</vt:lpstr>
      <vt:lpstr>Thursday MAC Agenda–AM1</vt:lpstr>
      <vt:lpstr>Straw Polls – Part 1</vt:lpstr>
      <vt:lpstr>Straw Polls - Part 2</vt:lpstr>
      <vt:lpstr>Straw Polls – Part 3</vt:lpstr>
      <vt:lpstr>Straw Polls – Part 4</vt:lpstr>
      <vt:lpstr>Straw Polls – Part 5</vt:lpstr>
      <vt:lpstr>Thursday PHY Agenda–AM2</vt:lpstr>
      <vt:lpstr>Thursday MAC Agenda–AM2</vt:lpstr>
      <vt:lpstr>Straw Polls – Part 1</vt:lpstr>
      <vt:lpstr>Straw Polls – Part 2</vt:lpstr>
      <vt:lpstr>Straw Polls – Part 3</vt:lpstr>
      <vt:lpstr>Straw Polls – Part 4</vt:lpstr>
      <vt:lpstr>Straw Polls – Part 5</vt:lpstr>
      <vt:lpstr>Straw Polls – Part 6</vt:lpstr>
      <vt:lpstr>Straw Polls – Part 7</vt:lpstr>
      <vt:lpstr>MAC Partial Back Up (First Cut-Off)</vt:lpstr>
      <vt:lpstr>Thursday Joint Agenda–PM2</vt:lpstr>
      <vt:lpstr>PDTs</vt:lpstr>
      <vt:lpstr>Motions</vt:lpstr>
      <vt:lpstr>Teleconference Plan</vt:lpstr>
      <vt:lpstr>TGbn Timeline And Status</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2025-01-16T06:08:55Z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