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6"/>
  </p:notesMasterIdLst>
  <p:handoutMasterIdLst>
    <p:handoutMasterId r:id="rId107"/>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431" r:id="rId22"/>
    <p:sldId id="1430" r:id="rId23"/>
    <p:sldId id="1432" r:id="rId24"/>
    <p:sldId id="1429" r:id="rId25"/>
    <p:sldId id="1438" r:id="rId26"/>
    <p:sldId id="1443" r:id="rId27"/>
    <p:sldId id="1447" r:id="rId28"/>
    <p:sldId id="1444" r:id="rId29"/>
    <p:sldId id="1446" r:id="rId30"/>
    <p:sldId id="1445" r:id="rId31"/>
    <p:sldId id="1442" r:id="rId32"/>
    <p:sldId id="1441" r:id="rId33"/>
    <p:sldId id="1440" r:id="rId34"/>
    <p:sldId id="1439" r:id="rId35"/>
    <p:sldId id="1397" r:id="rId36"/>
    <p:sldId id="1458" r:id="rId37"/>
    <p:sldId id="1448" r:id="rId38"/>
    <p:sldId id="1449" r:id="rId39"/>
    <p:sldId id="1450" r:id="rId40"/>
    <p:sldId id="1006" r:id="rId41"/>
    <p:sldId id="1178" r:id="rId42"/>
    <p:sldId id="1023" r:id="rId43"/>
    <p:sldId id="1024" r:id="rId44"/>
    <p:sldId id="1434" r:id="rId45"/>
    <p:sldId id="1451" r:id="rId46"/>
    <p:sldId id="1028" r:id="rId47"/>
    <p:sldId id="1283" r:id="rId48"/>
    <p:sldId id="1312" r:id="rId49"/>
    <p:sldId id="1452" r:id="rId50"/>
    <p:sldId id="1433" r:id="rId51"/>
    <p:sldId id="1453" r:id="rId52"/>
    <p:sldId id="1398" r:id="rId53"/>
    <p:sldId id="1399" r:id="rId54"/>
    <p:sldId id="1436" r:id="rId55"/>
    <p:sldId id="1454" r:id="rId56"/>
    <p:sldId id="1400" r:id="rId57"/>
    <p:sldId id="1401" r:id="rId58"/>
    <p:sldId id="1459" r:id="rId59"/>
    <p:sldId id="1402" r:id="rId60"/>
    <p:sldId id="1403" r:id="rId61"/>
    <p:sldId id="1455" r:id="rId62"/>
    <p:sldId id="1437" r:id="rId63"/>
    <p:sldId id="1456" r:id="rId64"/>
    <p:sldId id="1457" r:id="rId65"/>
    <p:sldId id="1404" r:id="rId66"/>
    <p:sldId id="1405" r:id="rId67"/>
    <p:sldId id="1406" r:id="rId68"/>
    <p:sldId id="1407" r:id="rId69"/>
    <p:sldId id="1460" r:id="rId70"/>
    <p:sldId id="1461" r:id="rId71"/>
    <p:sldId id="1408" r:id="rId72"/>
    <p:sldId id="1409" r:id="rId73"/>
    <p:sldId id="1410" r:id="rId74"/>
    <p:sldId id="1411" r:id="rId75"/>
    <p:sldId id="1386" r:id="rId76"/>
    <p:sldId id="1389" r:id="rId77"/>
    <p:sldId id="1387" r:id="rId78"/>
    <p:sldId id="1388" r:id="rId79"/>
    <p:sldId id="1425" r:id="rId80"/>
    <p:sldId id="1426" r:id="rId81"/>
    <p:sldId id="1427" r:id="rId82"/>
    <p:sldId id="1428" r:id="rId83"/>
    <p:sldId id="1412" r:id="rId84"/>
    <p:sldId id="1413" r:id="rId85"/>
    <p:sldId id="1414" r:id="rId86"/>
    <p:sldId id="1415" r:id="rId87"/>
    <p:sldId id="1416" r:id="rId88"/>
    <p:sldId id="1417" r:id="rId89"/>
    <p:sldId id="1418" r:id="rId90"/>
    <p:sldId id="1419" r:id="rId91"/>
    <p:sldId id="1420" r:id="rId92"/>
    <p:sldId id="1421" r:id="rId93"/>
    <p:sldId id="1422" r:id="rId94"/>
    <p:sldId id="1423" r:id="rId95"/>
    <p:sldId id="1435" r:id="rId96"/>
    <p:sldId id="356" r:id="rId97"/>
    <p:sldId id="1424" r:id="rId98"/>
    <p:sldId id="1390" r:id="rId99"/>
    <p:sldId id="1345" r:id="rId100"/>
    <p:sldId id="1256" r:id="rId101"/>
    <p:sldId id="997" r:id="rId102"/>
    <p:sldId id="362" r:id="rId103"/>
    <p:sldId id="1034" r:id="rId104"/>
    <p:sldId id="323" r:id="rId10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C04A7C-C7CF-4EAA-88F9-CE4E5F5C1CFC}" v="213" dt="2025-01-13T01:21:28.08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p:cViewPr varScale="1">
        <p:scale>
          <a:sx n="127" d="100"/>
          <a:sy n="127" d="100"/>
        </p:scale>
        <p:origin x="624"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microsoft.com/office/2016/11/relationships/changesInfo" Target="changesInfos/changesInfo1.xml"/><Relationship Id="rId16" Type="http://schemas.openxmlformats.org/officeDocument/2006/relationships/slide" Target="slides/slide15.xml"/><Relationship Id="rId107" Type="http://schemas.openxmlformats.org/officeDocument/2006/relationships/handoutMaster" Target="handoutMasters/handoutMaster1.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microsoft.com/office/2015/10/relationships/revisionInfo" Target="revisionInfo.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presProps" Target="pres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viewProps" Target="view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10T20:29:14.879" v="6970" actId="6549"/>
        <pc:sldMkLst>
          <pc:docMk/>
          <pc:sldMk cId="3930036297" sldId="356"/>
        </pc:sldMkLst>
        <pc:spChg chg="mod">
          <ac:chgData name="Alfred Asterjadhi" userId="39de57b9-85c0-4fd1-aaac-8ca2b6560ad0" providerId="ADAL" clId="{E0725D23-625E-498B-87E0-2B1913CF0FE0}" dt="2024-09-10T20:29:14.879" v="6970" actId="6549"/>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9-12T20:59:15.157" v="10071" actId="20577"/>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9-12T20:58:38.198" v="10069" actId="6549"/>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del mod ord">
          <ac:chgData name="Alfred Asterjadhi" userId="39de57b9-85c0-4fd1-aaac-8ca2b6560ad0" providerId="ADAL" clId="{E0725D23-625E-498B-87E0-2B1913CF0FE0}" dt="2024-09-12T20:58:38.198" v="10069" actId="6549"/>
          <ac:spMkLst>
            <pc:docMk/>
            <pc:sldMk cId="3140364693" sldId="997"/>
            <ac:spMk id="11" creationId="{7EC72086-D1FA-8844-986B-F59F77419C9B}"/>
          </ac:spMkLst>
        </pc:spChg>
        <pc:picChg chg="add del mod ord">
          <ac:chgData name="Alfred Asterjadhi" userId="39de57b9-85c0-4fd1-aaac-8ca2b6560ad0" providerId="ADAL" clId="{E0725D23-625E-498B-87E0-2B1913CF0FE0}" dt="2024-09-12T20:28:44.351" v="9924" actId="34307"/>
          <ac:picMkLst>
            <pc:docMk/>
            <pc:sldMk cId="3140364693" sldId="997"/>
            <ac:picMk id="3" creationId="{6F2A6F9E-7019-1859-5E7F-15B9D5DEEBF9}"/>
          </ac:picMkLst>
        </pc:pic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modSp add mod">
        <pc:chgData name="Alfred Asterjadhi" userId="39de57b9-85c0-4fd1-aaac-8ca2b6560ad0" providerId="ADAL" clId="{E0725D23-625E-498B-87E0-2B1913CF0FE0}" dt="2024-09-12T02:10:58.077" v="9235" actId="13926"/>
        <pc:sldMkLst>
          <pc:docMk/>
          <pc:sldMk cId="4168221453" sldId="1024"/>
        </pc:sldMkLst>
        <pc:spChg chg="mod">
          <ac:chgData name="Alfred Asterjadhi" userId="39de57b9-85c0-4fd1-aaac-8ca2b6560ad0" providerId="ADAL" clId="{E0725D23-625E-498B-87E0-2B1913CF0FE0}" dt="2024-09-12T02:10:58.077" v="9235" actId="13926"/>
          <ac:spMkLst>
            <pc:docMk/>
            <pc:sldMk cId="4168221453" sldId="1024"/>
            <ac:spMk id="3" creationId="{E24D4002-4764-1FA7-1147-DE995417131A}"/>
          </ac:spMkLst>
        </pc:spChg>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2T02:28:21.258" v="9282" actId="113"/>
        <pc:sldMkLst>
          <pc:docMk/>
          <pc:sldMk cId="2191704044" sldId="1039"/>
        </pc:sldMkLst>
        <pc:spChg chg="mod ord">
          <ac:chgData name="Alfred Asterjadhi" userId="39de57b9-85c0-4fd1-aaac-8ca2b6560ad0" providerId="ADAL" clId="{E0725D23-625E-498B-87E0-2B1913CF0FE0}" dt="2024-09-11T23:40:02.877" v="8895"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2T02:28:21.258" v="9282" actId="113"/>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9-12T20:27:56.244" v="9922" actId="20577"/>
        <pc:sldMkLst>
          <pc:docMk/>
          <pc:sldMk cId="1268796722" sldId="1069"/>
        </pc:sldMkLst>
        <pc:spChg chg="mod">
          <ac:chgData name="Alfred Asterjadhi" userId="39de57b9-85c0-4fd1-aaac-8ca2b6560ad0" providerId="ADAL" clId="{E0725D23-625E-498B-87E0-2B1913CF0FE0}" dt="2024-09-12T20:27:56.244" v="9922" actId="2057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10T20:32:13.596" v="6985"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10T20:32:13.596" v="6985"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12T02:09:29.569" v="9163" actId="13926"/>
        <pc:sldMkLst>
          <pc:docMk/>
          <pc:sldMk cId="1738592868" sldId="1181"/>
        </pc:sldMkLst>
        <pc:spChg chg="mod">
          <ac:chgData name="Alfred Asterjadhi" userId="39de57b9-85c0-4fd1-aaac-8ca2b6560ad0" providerId="ADAL" clId="{E0725D23-625E-498B-87E0-2B1913CF0FE0}" dt="2024-09-12T02:09:29.569" v="9163"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pChg chg="mod ord">
          <ac:chgData name="Alfred Asterjadhi" userId="39de57b9-85c0-4fd1-aaac-8ca2b6560ad0" providerId="ADAL" clId="{E0725D23-625E-498B-87E0-2B1913CF0FE0}" dt="2024-09-12T21:20:39.439" v="10183"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add del mod">
          <ac:chgData name="Alfred Asterjadhi" userId="39de57b9-85c0-4fd1-aaac-8ca2b6560ad0" providerId="ADAL" clId="{E0725D23-625E-498B-87E0-2B1913CF0FE0}" dt="2024-09-12T20:25:01.879" v="9884" actId="6264"/>
          <ac:spMkLst>
            <pc:docMk/>
            <pc:sldMk cId="2152064426" sldId="1182"/>
            <ac:spMk id="3" creationId="{EB6BB031-667D-56FF-2F1A-1290702E7ED9}"/>
          </ac:spMkLst>
        </pc:spChg>
        <pc:spChg chg="mod ord">
          <ac:chgData name="Alfred Asterjadhi" userId="39de57b9-85c0-4fd1-aaac-8ca2b6560ad0" providerId="ADAL" clId="{E0725D23-625E-498B-87E0-2B1913CF0FE0}" dt="2024-09-12T20:25:02.005" v="9885"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9-12T20:25:02.005" v="9885"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9-12T20:25:02.005" v="9885"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9-12T20:25:01.879" v="9884" actId="6264"/>
          <ac:spMkLst>
            <pc:docMk/>
            <pc:sldMk cId="2152064426" sldId="1182"/>
            <ac:spMk id="7" creationId="{B36DC7B2-0590-5119-0EA4-9FB91DBC06FE}"/>
          </ac:spMkLst>
        </pc:spChg>
        <pc:spChg chg="add del mod">
          <ac:chgData name="Alfred Asterjadhi" userId="39de57b9-85c0-4fd1-aaac-8ca2b6560ad0" providerId="ADAL" clId="{E0725D23-625E-498B-87E0-2B1913CF0FE0}" dt="2024-09-12T20:25:01.879" v="9884" actId="6264"/>
          <ac:spMkLst>
            <pc:docMk/>
            <pc:sldMk cId="2152064426" sldId="1182"/>
            <ac:spMk id="8" creationId="{49132E73-4232-F8AE-D412-451DF364163E}"/>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9-12T20:25:01.879" v="9884" actId="6264"/>
          <ac:spMkLst>
            <pc:docMk/>
            <pc:sldMk cId="2152064426" sldId="1182"/>
            <ac:spMk id="9" creationId="{CC21D094-AB48-10EE-703B-1B608A005786}"/>
          </ac:spMkLst>
        </pc:spChg>
        <pc:spChg chg="add del mod">
          <ac:chgData name="Alfred Asterjadhi" userId="39de57b9-85c0-4fd1-aaac-8ca2b6560ad0" providerId="ADAL" clId="{E0725D23-625E-498B-87E0-2B1913CF0FE0}" dt="2024-09-12T20:25:01.879" v="9884" actId="6264"/>
          <ac:spMkLst>
            <pc:docMk/>
            <pc:sldMk cId="2152064426" sldId="1182"/>
            <ac:spMk id="10" creationId="{F6BF6EF5-CB0C-88BD-DE40-3D3708471833}"/>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12T21:21:08.104" v="10187" actId="21"/>
          <ac:spMkLst>
            <pc:docMk/>
            <pc:sldMk cId="2152064426" sldId="1182"/>
            <ac:spMk id="11" creationId="{FCB036F9-C53E-4FA7-0AA8-F449B171258B}"/>
          </ac:spMkLst>
        </pc:spChg>
        <pc:spChg chg="add del mod">
          <ac:chgData name="Alfred Asterjadhi" userId="39de57b9-85c0-4fd1-aaac-8ca2b6560ad0" providerId="ADAL" clId="{E0725D23-625E-498B-87E0-2B1913CF0FE0}" dt="2024-09-12T20:25:02.005" v="9885" actId="6264"/>
          <ac:spMkLst>
            <pc:docMk/>
            <pc:sldMk cId="2152064426" sldId="1182"/>
            <ac:spMk id="12" creationId="{D645093D-DA56-241A-FA12-33ACBFE76CFA}"/>
          </ac:spMkLst>
        </pc:spChg>
        <pc:spChg chg="add del mod">
          <ac:chgData name="Alfred Asterjadhi" userId="39de57b9-85c0-4fd1-aaac-8ca2b6560ad0" providerId="ADAL" clId="{E0725D23-625E-498B-87E0-2B1913CF0FE0}" dt="2024-09-12T20:25:02.005" v="9885" actId="6264"/>
          <ac:spMkLst>
            <pc:docMk/>
            <pc:sldMk cId="2152064426" sldId="1182"/>
            <ac:spMk id="13" creationId="{91173F66-5B2C-4956-A2CE-0C61940587F2}"/>
          </ac:spMkLst>
        </pc:spChg>
        <pc:spChg chg="add del mod">
          <ac:chgData name="Alfred Asterjadhi" userId="39de57b9-85c0-4fd1-aaac-8ca2b6560ad0" providerId="ADAL" clId="{E0725D23-625E-498B-87E0-2B1913CF0FE0}" dt="2024-09-12T20:25:02.005" v="9885" actId="6264"/>
          <ac:spMkLst>
            <pc:docMk/>
            <pc:sldMk cId="2152064426" sldId="1182"/>
            <ac:spMk id="14" creationId="{F4DA2D2D-14EA-224D-7346-9970184135C1}"/>
          </ac:spMkLst>
        </pc:spChg>
        <pc:spChg chg="add del mod">
          <ac:chgData name="Alfred Asterjadhi" userId="39de57b9-85c0-4fd1-aaac-8ca2b6560ad0" providerId="ADAL" clId="{E0725D23-625E-498B-87E0-2B1913CF0FE0}" dt="2024-09-12T20:25:02.005" v="9885" actId="6264"/>
          <ac:spMkLst>
            <pc:docMk/>
            <pc:sldMk cId="2152064426" sldId="1182"/>
            <ac:spMk id="15" creationId="{1447EF7A-B300-A510-D535-0F7D1ACAC332}"/>
          </ac:spMkLst>
        </pc:spChg>
        <pc:spChg chg="add del mod">
          <ac:chgData name="Alfred Asterjadhi" userId="39de57b9-85c0-4fd1-aaac-8ca2b6560ad0" providerId="ADAL" clId="{E0725D23-625E-498B-87E0-2B1913CF0FE0}" dt="2024-09-12T20:25:02.005" v="9885" actId="6264"/>
          <ac:spMkLst>
            <pc:docMk/>
            <pc:sldMk cId="2152064426" sldId="1182"/>
            <ac:spMk id="16" creationId="{5AC396E0-10EE-C6D3-CC95-3D95E2BA1313}"/>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1T01:43:55.467" v="7356" actId="207"/>
        <pc:sldMkLst>
          <pc:docMk/>
          <pc:sldMk cId="4088868839" sldId="1219"/>
        </pc:sldMkLst>
        <pc:spChg chg="mod">
          <ac:chgData name="Alfred Asterjadhi" userId="39de57b9-85c0-4fd1-aaac-8ca2b6560ad0" providerId="ADAL" clId="{E0725D23-625E-498B-87E0-2B1913CF0FE0}" dt="2024-09-11T01:43:30.373" v="7355"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1T01:43:55.467" v="7356" actId="20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1T18:29:59.233" v="8101" actId="207"/>
        <pc:sldMkLst>
          <pc:docMk/>
          <pc:sldMk cId="3678236525" sldId="1220"/>
        </pc:sldMkLst>
        <pc:spChg chg="mod">
          <ac:chgData name="Alfred Asterjadhi" userId="39de57b9-85c0-4fd1-aaac-8ca2b6560ad0" providerId="ADAL" clId="{E0725D23-625E-498B-87E0-2B1913CF0FE0}" dt="2024-09-11T01:47:07.237" v="7429"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1T18:29:59.233" v="8101" actId="20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pChg chg="mod">
          <ac:chgData name="Alfred Asterjadhi" userId="39de57b9-85c0-4fd1-aaac-8ca2b6560ad0" providerId="ADAL" clId="{E0725D23-625E-498B-87E0-2B1913CF0FE0}" dt="2024-09-11T03:58:23.927" v="7450"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11T03:58:27.880" v="7451" actId="20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11T16:49:01.040" v="7480" actId="20577"/>
        <pc:sldMkLst>
          <pc:docMk/>
          <pc:sldMk cId="1373430212" sldId="1224"/>
        </pc:sldMkLst>
        <pc:spChg chg="mod">
          <ac:chgData name="Alfred Asterjadhi" userId="39de57b9-85c0-4fd1-aaac-8ca2b6560ad0" providerId="ADAL" clId="{E0725D23-625E-498B-87E0-2B1913CF0FE0}" dt="2024-09-11T16:48:34.740" v="7455"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11T16:49:01.040" v="7480" actId="20577"/>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11T20:06:17.095" v="8352" actId="207"/>
        <pc:sldMkLst>
          <pc:docMk/>
          <pc:sldMk cId="3702184137" sldId="1225"/>
        </pc:sldMkLst>
        <pc:spChg chg="mod">
          <ac:chgData name="Alfred Asterjadhi" userId="39de57b9-85c0-4fd1-aaac-8ca2b6560ad0" providerId="ADAL" clId="{E0725D23-625E-498B-87E0-2B1913CF0FE0}" dt="2024-09-11T20:05:58.119" v="8349"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11T20:06:17.095" v="8352" actId="20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11T20:02:48.624" v="8330" actId="207"/>
        <pc:sldMkLst>
          <pc:docMk/>
          <pc:sldMk cId="64688138" sldId="1226"/>
        </pc:sldMkLst>
        <pc:spChg chg="mod">
          <ac:chgData name="Alfred Asterjadhi" userId="39de57b9-85c0-4fd1-aaac-8ca2b6560ad0" providerId="ADAL" clId="{E0725D23-625E-498B-87E0-2B1913CF0FE0}" dt="2024-09-11T20:02:41.463" v="8329" actId="13926"/>
          <ac:spMkLst>
            <pc:docMk/>
            <pc:sldMk cId="64688138" sldId="1226"/>
            <ac:spMk id="2" creationId="{4B5F0D0E-8BB7-48AB-9160-728B8B3399A2}"/>
          </ac:spMkLst>
        </pc:spChg>
        <pc:spChg chg="mod">
          <ac:chgData name="Alfred Asterjadhi" userId="39de57b9-85c0-4fd1-aaac-8ca2b6560ad0" providerId="ADAL" clId="{E0725D23-625E-498B-87E0-2B1913CF0FE0}" dt="2024-09-11T20:02:48.624" v="8330" actId="20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2T20:04:17.767" v="9753" actId="207"/>
        <pc:sldMkLst>
          <pc:docMk/>
          <pc:sldMk cId="3384351993" sldId="1227"/>
        </pc:sldMkLst>
        <pc:spChg chg="mod">
          <ac:chgData name="Alfred Asterjadhi" userId="39de57b9-85c0-4fd1-aaac-8ca2b6560ad0" providerId="ADAL" clId="{E0725D23-625E-498B-87E0-2B1913CF0FE0}" dt="2024-09-12T20:04:05.907" v="9750"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2T20:04:17.767" v="9753" actId="207"/>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12T20:08:16.608" v="9852" actId="20577"/>
        <pc:sldMkLst>
          <pc:docMk/>
          <pc:sldMk cId="940992785" sldId="1228"/>
        </pc:sldMkLst>
        <pc:spChg chg="mod">
          <ac:chgData name="Alfred Asterjadhi" userId="39de57b9-85c0-4fd1-aaac-8ca2b6560ad0" providerId="ADAL" clId="{E0725D23-625E-498B-87E0-2B1913CF0FE0}" dt="2024-09-12T18:42:07.883" v="9689" actId="13926"/>
          <ac:spMkLst>
            <pc:docMk/>
            <pc:sldMk cId="940992785" sldId="1228"/>
            <ac:spMk id="2" creationId="{4B5F0D0E-8BB7-48AB-9160-728B8B3399A2}"/>
          </ac:spMkLst>
        </pc:spChg>
        <pc:spChg chg="mod">
          <ac:chgData name="Alfred Asterjadhi" userId="39de57b9-85c0-4fd1-aaac-8ca2b6560ad0" providerId="ADAL" clId="{E0725D23-625E-498B-87E0-2B1913CF0FE0}" dt="2024-09-12T20:08:16.608" v="9852"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12T22:40:31.979" v="10217" actId="13926"/>
        <pc:sldMkLst>
          <pc:docMk/>
          <pc:sldMk cId="1043595049" sldId="1229"/>
        </pc:sldMkLst>
        <pc:spChg chg="mod">
          <ac:chgData name="Alfred Asterjadhi" userId="39de57b9-85c0-4fd1-aaac-8ca2b6560ad0" providerId="ADAL" clId="{E0725D23-625E-498B-87E0-2B1913CF0FE0}" dt="2024-09-12T22:40:31.979" v="10217" actId="13926"/>
          <ac:spMkLst>
            <pc:docMk/>
            <pc:sldMk cId="1043595049" sldId="1229"/>
            <ac:spMk id="2" creationId="{4B5F0D0E-8BB7-48AB-9160-728B8B3399A2}"/>
          </ac:spMkLst>
        </pc:spChg>
        <pc:spChg chg="mod">
          <ac:chgData name="Alfred Asterjadhi" userId="39de57b9-85c0-4fd1-aaac-8ca2b6560ad0" providerId="ADAL" clId="{E0725D23-625E-498B-87E0-2B1913CF0FE0}" dt="2024-09-12T22:40:28.293" v="10216" actId="20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12T22:30:41.128" v="10206" actId="207"/>
        <pc:sldMkLst>
          <pc:docMk/>
          <pc:sldMk cId="2178137531" sldId="1230"/>
        </pc:sldMkLst>
        <pc:spChg chg="mod">
          <ac:chgData name="Alfred Asterjadhi" userId="39de57b9-85c0-4fd1-aaac-8ca2b6560ad0" providerId="ADAL" clId="{E0725D23-625E-498B-87E0-2B1913CF0FE0}" dt="2024-09-12T22:30:36.588" v="10205"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12T22:30:41.128" v="10206" actId="207"/>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1T22:57:43.413" v="8509" actId="207"/>
        <pc:sldMkLst>
          <pc:docMk/>
          <pc:sldMk cId="174109028" sldId="1231"/>
        </pc:sldMkLst>
        <pc:spChg chg="mod">
          <ac:chgData name="Alfred Asterjadhi" userId="39de57b9-85c0-4fd1-aaac-8ca2b6560ad0" providerId="ADAL" clId="{E0725D23-625E-498B-87E0-2B1913CF0FE0}" dt="2024-09-11T22:55:03.205" v="850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1T22:57:43.413" v="8509" actId="20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11T23:07:14.250" v="8682" actId="6549"/>
        <pc:sldMkLst>
          <pc:docMk/>
          <pc:sldMk cId="3589399835" sldId="1232"/>
        </pc:sldMkLst>
        <pc:spChg chg="mod">
          <ac:chgData name="Alfred Asterjadhi" userId="39de57b9-85c0-4fd1-aaac-8ca2b6560ad0" providerId="ADAL" clId="{E0725D23-625E-498B-87E0-2B1913CF0FE0}" dt="2024-09-11T23:05:39.254" v="8660"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11T23:07:14.250" v="8682" actId="6549"/>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22:58:55.737" v="7059" actId="13926"/>
        <pc:sldMkLst>
          <pc:docMk/>
          <pc:sldMk cId="920259370" sldId="1245"/>
        </pc:sldMkLst>
        <pc:spChg chg="mod">
          <ac:chgData name="Alfred Asterjadhi" userId="39de57b9-85c0-4fd1-aaac-8ca2b6560ad0" providerId="ADAL" clId="{E0725D23-625E-498B-87E0-2B1913CF0FE0}" dt="2024-09-10T22:58:55.737" v="705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10T22:58:46.711" v="7058" actId="20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22:55:28.862" v="7018" actId="207"/>
        <pc:sldMkLst>
          <pc:docMk/>
          <pc:sldMk cId="1885086192" sldId="1246"/>
        </pc:sldMkLst>
        <pc:spChg chg="mod">
          <ac:chgData name="Alfred Asterjadhi" userId="39de57b9-85c0-4fd1-aaac-8ca2b6560ad0" providerId="ADAL" clId="{E0725D23-625E-498B-87E0-2B1913CF0FE0}" dt="2024-09-10T22:55:16.328" v="7017"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10T22:55:28.862" v="7018" actId="20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2T03:31:47.793" v="9380" actId="207"/>
        <pc:sldMkLst>
          <pc:docMk/>
          <pc:sldMk cId="3400462390" sldId="1247"/>
        </pc:sldMkLst>
        <pc:spChg chg="mod">
          <ac:chgData name="Alfred Asterjadhi" userId="39de57b9-85c0-4fd1-aaac-8ca2b6560ad0" providerId="ADAL" clId="{E0725D23-625E-498B-87E0-2B1913CF0FE0}" dt="2024-09-12T03:31:47.793" v="9380" actId="20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pChg chg="mod ord">
          <ac:chgData name="Alfred Asterjadhi" userId="39de57b9-85c0-4fd1-aaac-8ca2b6560ad0" providerId="ADAL" clId="{E0725D23-625E-498B-87E0-2B1913CF0FE0}" dt="2024-09-11T16:56:20.842" v="7663" actId="20577"/>
          <ac:spMkLst>
            <pc:docMk/>
            <pc:sldMk cId="2720276386" sldId="1250"/>
            <ac:spMk id="2" creationId="{F8E71A1C-81DF-203F-67AF-C01DC9A16530}"/>
          </ac:spMkLst>
        </pc:spChg>
        <pc:spChg chg="mod ord">
          <ac:chgData name="Alfred Asterjadhi" userId="39de57b9-85c0-4fd1-aaac-8ca2b6560ad0" providerId="ADAL" clId="{E0725D23-625E-498B-87E0-2B1913CF0FE0}" dt="2024-09-11T23:04:48.760" v="8658"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11T23:03:54.866" v="8554"/>
        <pc:sldMkLst>
          <pc:docMk/>
          <pc:sldMk cId="2325061337" sldId="1251"/>
        </pc:sldMkLst>
        <pc:spChg chg="mod">
          <ac:chgData name="Alfred Asterjadhi" userId="39de57b9-85c0-4fd1-aaac-8ca2b6560ad0" providerId="ADAL" clId="{E0725D23-625E-498B-87E0-2B1913CF0FE0}" dt="2024-09-11T16:56:10.373" v="7651"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11T23:03:54.866" v="8554"/>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pChg chg="mod ord">
          <ac:chgData name="Alfred Asterjadhi" userId="39de57b9-85c0-4fd1-aaac-8ca2b6560ad0" providerId="ADAL" clId="{E0725D23-625E-498B-87E0-2B1913CF0FE0}" dt="2024-09-11T16:56:04.422" v="7645" actId="6549"/>
          <ac:spMkLst>
            <pc:docMk/>
            <pc:sldMk cId="1728185655" sldId="1252"/>
            <ac:spMk id="2" creationId="{9E6E09B2-2194-DDE0-F9C9-F24960D4CD31}"/>
          </ac:spMkLst>
        </pc:spChg>
        <pc:spChg chg="mod ord">
          <ac:chgData name="Alfred Asterjadhi" userId="39de57b9-85c0-4fd1-aaac-8ca2b6560ad0" providerId="ADAL" clId="{E0725D23-625E-498B-87E0-2B1913CF0FE0}" dt="2024-09-11T23:03:37.642" v="8517" actId="14100"/>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12T02:48:18.399" v="9377" actId="20577"/>
        <pc:sldMkLst>
          <pc:docMk/>
          <pc:sldMk cId="1346084554" sldId="1253"/>
        </pc:sldMkLst>
        <pc:spChg chg="mod">
          <ac:chgData name="Alfred Asterjadhi" userId="39de57b9-85c0-4fd1-aaac-8ca2b6560ad0" providerId="ADAL" clId="{E0725D23-625E-498B-87E0-2B1913CF0FE0}" dt="2024-09-11T23:40:08.061" v="8896"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12T02:48:18.399" v="9377"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pChg chg="mod ord">
          <ac:chgData name="Alfred Asterjadhi" userId="39de57b9-85c0-4fd1-aaac-8ca2b6560ad0" providerId="ADAL" clId="{E0725D23-625E-498B-87E0-2B1913CF0FE0}" dt="2024-09-11T17:02:40.641" v="7711" actId="6549"/>
          <ac:spMkLst>
            <pc:docMk/>
            <pc:sldMk cId="2820190702" sldId="1254"/>
            <ac:spMk id="2" creationId="{F69D7021-D59F-B49A-E32E-18A4891C7D5E}"/>
          </ac:spMkLst>
        </pc:spChg>
        <pc:spChg chg="mod ord">
          <ac:chgData name="Alfred Asterjadhi" userId="39de57b9-85c0-4fd1-aaac-8ca2b6560ad0" providerId="ADAL" clId="{E0725D23-625E-498B-87E0-2B1913CF0FE0}" dt="2024-09-12T19:00:54.321" v="9700" actId="20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pChg chg="mod ord">
          <ac:chgData name="Alfred Asterjadhi" userId="39de57b9-85c0-4fd1-aaac-8ca2b6560ad0" providerId="ADAL" clId="{E0725D23-625E-498B-87E0-2B1913CF0FE0}" dt="2024-09-11T17:07:22.320" v="7891" actId="20577"/>
          <ac:spMkLst>
            <pc:docMk/>
            <pc:sldMk cId="1547302789" sldId="1255"/>
            <ac:spMk id="2" creationId="{F69D7021-D59F-B49A-E32E-18A4891C7D5E}"/>
          </ac:spMkLst>
        </pc:spChg>
        <pc:spChg chg="mod ord">
          <ac:chgData name="Alfred Asterjadhi" userId="39de57b9-85c0-4fd1-aaac-8ca2b6560ad0" providerId="ADAL" clId="{E0725D23-625E-498B-87E0-2B1913CF0FE0}" dt="2024-09-12T22:38:26.388" v="10212" actId="207"/>
          <ac:spMkLst>
            <pc:docMk/>
            <pc:sldMk cId="1547302789" sldId="1255"/>
            <ac:spMk id="3" creationId="{BF0AB706-0204-17B0-0D09-E8B531BA18F2}"/>
          </ac:spMkLst>
        </pc:spChg>
        <pc:spChg chg="mod ord">
          <ac:chgData name="Alfred Asterjadhi" userId="39de57b9-85c0-4fd1-aaac-8ca2b6560ad0" providerId="ADAL" clId="{E0725D23-625E-498B-87E0-2B1913CF0FE0}" dt="2024-09-11T00:06:13.647" v="7289" actId="6264"/>
          <ac:spMkLst>
            <pc:docMk/>
            <pc:sldMk cId="1547302789" sldId="1255"/>
            <ac:spMk id="4" creationId="{A2785D53-2F51-0E10-5420-CAC0A1C6D0A8}"/>
          </ac:spMkLst>
        </pc:spChg>
        <pc:spChg chg="mod ord">
          <ac:chgData name="Alfred Asterjadhi" userId="39de57b9-85c0-4fd1-aaac-8ca2b6560ad0" providerId="ADAL" clId="{E0725D23-625E-498B-87E0-2B1913CF0FE0}" dt="2024-09-11T00:06:13.647" v="7289" actId="6264"/>
          <ac:spMkLst>
            <pc:docMk/>
            <pc:sldMk cId="1547302789" sldId="1255"/>
            <ac:spMk id="5" creationId="{762D66F3-04C7-DF6A-7F82-307851EDBA8B}"/>
          </ac:spMkLst>
        </pc:spChg>
        <pc:spChg chg="mod ord">
          <ac:chgData name="Alfred Asterjadhi" userId="39de57b9-85c0-4fd1-aaac-8ca2b6560ad0" providerId="ADAL" clId="{E0725D23-625E-498B-87E0-2B1913CF0FE0}" dt="2024-09-11T00:06:13.647" v="7289" actId="6264"/>
          <ac:spMkLst>
            <pc:docMk/>
            <pc:sldMk cId="1547302789" sldId="1255"/>
            <ac:spMk id="6" creationId="{F635F079-7FE6-CA9A-2008-E6FCFA8B936A}"/>
          </ac:spMkLst>
        </pc:spChg>
        <pc:spChg chg="add del mod">
          <ac:chgData name="Alfred Asterjadhi" userId="39de57b9-85c0-4fd1-aaac-8ca2b6560ad0" providerId="ADAL" clId="{E0725D23-625E-498B-87E0-2B1913CF0FE0}" dt="2024-09-11T00:06:13.647" v="7289" actId="6264"/>
          <ac:spMkLst>
            <pc:docMk/>
            <pc:sldMk cId="1547302789" sldId="1255"/>
            <ac:spMk id="7" creationId="{75235A57-2DDB-F24B-42E1-D4726E659C77}"/>
          </ac:spMkLst>
        </pc:spChg>
        <pc:spChg chg="add del mod">
          <ac:chgData name="Alfred Asterjadhi" userId="39de57b9-85c0-4fd1-aaac-8ca2b6560ad0" providerId="ADAL" clId="{E0725D23-625E-498B-87E0-2B1913CF0FE0}" dt="2024-09-11T00:06:13.647" v="7289" actId="6264"/>
          <ac:spMkLst>
            <pc:docMk/>
            <pc:sldMk cId="1547302789" sldId="1255"/>
            <ac:spMk id="8" creationId="{96F6496C-F199-B3A6-BC95-B87161F77EEA}"/>
          </ac:spMkLst>
        </pc:spChg>
        <pc:spChg chg="add del mod">
          <ac:chgData name="Alfred Asterjadhi" userId="39de57b9-85c0-4fd1-aaac-8ca2b6560ad0" providerId="ADAL" clId="{E0725D23-625E-498B-87E0-2B1913CF0FE0}" dt="2024-09-11T00:06:13.647" v="7289" actId="6264"/>
          <ac:spMkLst>
            <pc:docMk/>
            <pc:sldMk cId="1547302789" sldId="1255"/>
            <ac:spMk id="9" creationId="{428647DB-7A20-522F-C4C8-40B4D857D774}"/>
          </ac:spMkLst>
        </pc:spChg>
        <pc:spChg chg="add del mod">
          <ac:chgData name="Alfred Asterjadhi" userId="39de57b9-85c0-4fd1-aaac-8ca2b6560ad0" providerId="ADAL" clId="{E0725D23-625E-498B-87E0-2B1913CF0FE0}" dt="2024-09-11T00:06:13.647" v="7289" actId="6264"/>
          <ac:spMkLst>
            <pc:docMk/>
            <pc:sldMk cId="1547302789" sldId="1255"/>
            <ac:spMk id="10" creationId="{7AE3EAC6-6CB8-F4D2-F9D5-FD54B851EBB6}"/>
          </ac:spMkLst>
        </pc:spChg>
        <pc:spChg chg="add del mod">
          <ac:chgData name="Alfred Asterjadhi" userId="39de57b9-85c0-4fd1-aaac-8ca2b6560ad0" providerId="ADAL" clId="{E0725D23-625E-498B-87E0-2B1913CF0FE0}" dt="2024-09-11T00:06:13.647" v="7289" actId="6264"/>
          <ac:spMkLst>
            <pc:docMk/>
            <pc:sldMk cId="1547302789" sldId="1255"/>
            <ac:spMk id="11" creationId="{8D4A639B-3D4D-9B21-D0B9-37557E55005D}"/>
          </ac:spMkLst>
        </pc:spChg>
      </pc:sldChg>
      <pc:sldChg chg="modSp add mod">
        <pc:chgData name="Alfred Asterjadhi" userId="39de57b9-85c0-4fd1-aaac-8ca2b6560ad0" providerId="ADAL" clId="{E0725D23-625E-498B-87E0-2B1913CF0FE0}" dt="2024-09-12T21:19:18.148" v="10165" actId="114"/>
        <pc:sldMkLst>
          <pc:docMk/>
          <pc:sldMk cId="4212050258" sldId="1256"/>
        </pc:sldMkLst>
        <pc:spChg chg="mod">
          <ac:chgData name="Alfred Asterjadhi" userId="39de57b9-85c0-4fd1-aaac-8ca2b6560ad0" providerId="ADAL" clId="{E0725D23-625E-498B-87E0-2B1913CF0FE0}" dt="2024-09-12T20:25:44.141" v="9916" actId="20577"/>
          <ac:spMkLst>
            <pc:docMk/>
            <pc:sldMk cId="4212050258" sldId="1256"/>
            <ac:spMk id="2" creationId="{F8E71A1C-81DF-203F-67AF-C01DC9A16530}"/>
          </ac:spMkLst>
        </pc:spChg>
        <pc:spChg chg="mod">
          <ac:chgData name="Alfred Asterjadhi" userId="39de57b9-85c0-4fd1-aaac-8ca2b6560ad0" providerId="ADAL" clId="{E0725D23-625E-498B-87E0-2B1913CF0FE0}" dt="2024-09-12T21:19:18.148" v="10165" actId="114"/>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12T19:01:36.303" v="9703" actId="207"/>
        <pc:sldMkLst>
          <pc:docMk/>
          <pc:sldMk cId="1964973028" sldId="1258"/>
        </pc:sldMkLst>
        <pc:spChg chg="mod">
          <ac:chgData name="Alfred Asterjadhi" userId="39de57b9-85c0-4fd1-aaac-8ca2b6560ad0" providerId="ADAL" clId="{E0725D23-625E-498B-87E0-2B1913CF0FE0}" dt="2024-09-11T00:00:20.630" v="7144"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12T19:01:36.303" v="9703" actId="207"/>
          <ac:spMkLst>
            <pc:docMk/>
            <pc:sldMk cId="1964973028" sldId="1258"/>
            <ac:spMk id="3" creationId="{BF0AB706-0204-17B0-0D09-E8B531BA18F2}"/>
          </ac:spMkLst>
        </pc:spChg>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pChg chg="mod ord">
          <ac:chgData name="Alfred Asterjadhi" userId="39de57b9-85c0-4fd1-aaac-8ca2b6560ad0" providerId="ADAL" clId="{E0725D23-625E-498B-87E0-2B1913CF0FE0}" dt="2024-09-12T20:25:51.614" v="9920" actId="20577"/>
          <ac:spMkLst>
            <pc:docMk/>
            <pc:sldMk cId="665139246" sldId="1259"/>
            <ac:spMk id="2" creationId="{F8E71A1C-81DF-203F-67AF-C01DC9A16530}"/>
          </ac:spMkLst>
        </pc:spChg>
        <pc:spChg chg="del mod">
          <ac:chgData name="Alfred Asterjadhi" userId="39de57b9-85c0-4fd1-aaac-8ca2b6560ad0" providerId="ADAL" clId="{E0725D23-625E-498B-87E0-2B1913CF0FE0}" dt="2024-09-11T01:20:44.172" v="7348" actId="6264"/>
          <ac:spMkLst>
            <pc:docMk/>
            <pc:sldMk cId="665139246" sldId="1259"/>
            <ac:spMk id="3" creationId="{40697212-82EA-064E-CD79-BC33C537E773}"/>
          </ac:spMkLst>
        </pc:spChg>
        <pc:spChg chg="mod ord">
          <ac:chgData name="Alfred Asterjadhi" userId="39de57b9-85c0-4fd1-aaac-8ca2b6560ad0" providerId="ADAL" clId="{E0725D23-625E-498B-87E0-2B1913CF0FE0}" dt="2024-09-11T01:20:44.172" v="7348" actId="6264"/>
          <ac:spMkLst>
            <pc:docMk/>
            <pc:sldMk cId="665139246" sldId="1259"/>
            <ac:spMk id="4" creationId="{DD8FF0D1-5170-F460-0D0C-0D0218E56DD9}"/>
          </ac:spMkLst>
        </pc:spChg>
        <pc:spChg chg="mod ord">
          <ac:chgData name="Alfred Asterjadhi" userId="39de57b9-85c0-4fd1-aaac-8ca2b6560ad0" providerId="ADAL" clId="{E0725D23-625E-498B-87E0-2B1913CF0FE0}" dt="2024-09-11T01:20:44.172" v="7348" actId="6264"/>
          <ac:spMkLst>
            <pc:docMk/>
            <pc:sldMk cId="665139246" sldId="1259"/>
            <ac:spMk id="5" creationId="{49F7A257-BA14-6A71-A708-FC314AC13338}"/>
          </ac:spMkLst>
        </pc:spChg>
        <pc:spChg chg="mod ord">
          <ac:chgData name="Alfred Asterjadhi" userId="39de57b9-85c0-4fd1-aaac-8ca2b6560ad0" providerId="ADAL" clId="{E0725D23-625E-498B-87E0-2B1913CF0FE0}" dt="2024-09-11T01:20:44.172" v="7348" actId="6264"/>
          <ac:spMkLst>
            <pc:docMk/>
            <pc:sldMk cId="665139246" sldId="1259"/>
            <ac:spMk id="6" creationId="{4EB342EC-1064-B54C-3913-1CB14EF0C552}"/>
          </ac:spMkLst>
        </pc:spChg>
        <pc:spChg chg="add del mod">
          <ac:chgData name="Alfred Asterjadhi" userId="39de57b9-85c0-4fd1-aaac-8ca2b6560ad0" providerId="ADAL" clId="{E0725D23-625E-498B-87E0-2B1913CF0FE0}" dt="2024-09-11T01:20:44.172" v="7348" actId="6264"/>
          <ac:spMkLst>
            <pc:docMk/>
            <pc:sldMk cId="665139246" sldId="1259"/>
            <ac:spMk id="7" creationId="{46167AEE-4417-9BEE-0762-D25FA0A9C82C}"/>
          </ac:spMkLst>
        </pc:spChg>
        <pc:spChg chg="add del mod">
          <ac:chgData name="Alfred Asterjadhi" userId="39de57b9-85c0-4fd1-aaac-8ca2b6560ad0" providerId="ADAL" clId="{E0725D23-625E-498B-87E0-2B1913CF0FE0}" dt="2024-09-11T01:20:44.172" v="7348" actId="6264"/>
          <ac:spMkLst>
            <pc:docMk/>
            <pc:sldMk cId="665139246" sldId="1259"/>
            <ac:spMk id="8" creationId="{4902B3D7-4CC7-5B71-FCF7-27957A30B35F}"/>
          </ac:spMkLst>
        </pc:spChg>
        <pc:spChg chg="add del mod">
          <ac:chgData name="Alfred Asterjadhi" userId="39de57b9-85c0-4fd1-aaac-8ca2b6560ad0" providerId="ADAL" clId="{E0725D23-625E-498B-87E0-2B1913CF0FE0}" dt="2024-09-11T01:20:44.172" v="7348" actId="6264"/>
          <ac:spMkLst>
            <pc:docMk/>
            <pc:sldMk cId="665139246" sldId="1259"/>
            <ac:spMk id="9" creationId="{84F91DE6-80AA-C0B0-9F0A-8D53E13B6BF6}"/>
          </ac:spMkLst>
        </pc:spChg>
        <pc:spChg chg="add del mod">
          <ac:chgData name="Alfred Asterjadhi" userId="39de57b9-85c0-4fd1-aaac-8ca2b6560ad0" providerId="ADAL" clId="{E0725D23-625E-498B-87E0-2B1913CF0FE0}" dt="2024-09-11T01:20:44.172" v="7348" actId="6264"/>
          <ac:spMkLst>
            <pc:docMk/>
            <pc:sldMk cId="665139246" sldId="1259"/>
            <ac:spMk id="10" creationId="{A37028E6-8636-A64B-C19C-E307E2850180}"/>
          </ac:spMkLst>
        </pc:spChg>
        <pc:spChg chg="add mod ord">
          <ac:chgData name="Alfred Asterjadhi" userId="39de57b9-85c0-4fd1-aaac-8ca2b6560ad0" providerId="ADAL" clId="{E0725D23-625E-498B-87E0-2B1913CF0FE0}" dt="2024-09-11T01:20:44.172" v="7348" actId="6264"/>
          <ac:spMkLst>
            <pc:docMk/>
            <pc:sldMk cId="665139246" sldId="1259"/>
            <ac:spMk id="11" creationId="{837B48D5-A208-67CA-8105-F6C3188B071B}"/>
          </ac:spMkLst>
        </pc:spChg>
      </pc:sldChg>
      <pc:sldChg chg="addSp modSp add mod">
        <pc:chgData name="Alfred Asterjadhi" userId="39de57b9-85c0-4fd1-aaac-8ca2b6560ad0" providerId="ADAL" clId="{E0725D23-625E-498B-87E0-2B1913CF0FE0}" dt="2024-09-11T19:39:23.563" v="8268" actId="207"/>
        <pc:sldMkLst>
          <pc:docMk/>
          <pc:sldMk cId="2287328178" sldId="1260"/>
        </pc:sldMkLst>
        <pc:spChg chg="mod">
          <ac:chgData name="Alfred Asterjadhi" userId="39de57b9-85c0-4fd1-aaac-8ca2b6560ad0" providerId="ADAL" clId="{E0725D23-625E-498B-87E0-2B1913CF0FE0}" dt="2024-09-11T16:56:16.597" v="7657" actId="20577"/>
          <ac:spMkLst>
            <pc:docMk/>
            <pc:sldMk cId="2287328178" sldId="1260"/>
            <ac:spMk id="2" creationId="{F8E71A1C-81DF-203F-67AF-C01DC9A16530}"/>
          </ac:spMkLst>
        </pc:spChg>
        <pc:spChg chg="mod">
          <ac:chgData name="Alfred Asterjadhi" userId="39de57b9-85c0-4fd1-aaac-8ca2b6560ad0" providerId="ADAL" clId="{E0725D23-625E-498B-87E0-2B1913CF0FE0}" dt="2024-09-11T19:39:23.563" v="8268" actId="207"/>
          <ac:spMkLst>
            <pc:docMk/>
            <pc:sldMk cId="2287328178" sldId="1260"/>
            <ac:spMk id="3" creationId="{40697212-82EA-064E-CD79-BC33C537E773}"/>
          </ac:spMkLst>
        </pc:spChg>
        <pc:spChg chg="add">
          <ac:chgData name="Alfred Asterjadhi" userId="39de57b9-85c0-4fd1-aaac-8ca2b6560ad0" providerId="ADAL" clId="{E0725D23-625E-498B-87E0-2B1913CF0FE0}" dt="2024-09-11T16:51:06.687" v="7539"/>
          <ac:spMkLst>
            <pc:docMk/>
            <pc:sldMk cId="2287328178" sldId="1260"/>
            <ac:spMk id="7" creationId="{F51446F4-74D1-5C3F-CFCD-49CB063FD7A3}"/>
          </ac:spMkLst>
        </pc:spChg>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pChg chg="mod ord">
          <ac:chgData name="Alfred Asterjadhi" userId="39de57b9-85c0-4fd1-aaac-8ca2b6560ad0" providerId="ADAL" clId="{E0725D23-625E-498B-87E0-2B1913CF0FE0}" dt="2024-09-11T17:09:26.095" v="7988" actId="20577"/>
          <ac:spMkLst>
            <pc:docMk/>
            <pc:sldMk cId="2448230270" sldId="1261"/>
            <ac:spMk id="2" creationId="{F69D7021-D59F-B49A-E32E-18A4891C7D5E}"/>
          </ac:spMkLst>
        </pc:spChg>
        <pc:spChg chg="mod ord">
          <ac:chgData name="Alfred Asterjadhi" userId="39de57b9-85c0-4fd1-aaac-8ca2b6560ad0" providerId="ADAL" clId="{E0725D23-625E-498B-87E0-2B1913CF0FE0}" dt="2024-09-12T21:26:40.352" v="10201" actId="20577"/>
          <ac:spMkLst>
            <pc:docMk/>
            <pc:sldMk cId="2448230270" sldId="1261"/>
            <ac:spMk id="3" creationId="{BF0AB706-0204-17B0-0D09-E8B531BA18F2}"/>
          </ac:spMkLst>
        </pc:spChg>
        <pc:spChg chg="mod ord">
          <ac:chgData name="Alfred Asterjadhi" userId="39de57b9-85c0-4fd1-aaac-8ca2b6560ad0" providerId="ADAL" clId="{E0725D23-625E-498B-87E0-2B1913CF0FE0}" dt="2024-09-11T00:07:55.688" v="7322" actId="6264"/>
          <ac:spMkLst>
            <pc:docMk/>
            <pc:sldMk cId="2448230270" sldId="1261"/>
            <ac:spMk id="4" creationId="{A2785D53-2F51-0E10-5420-CAC0A1C6D0A8}"/>
          </ac:spMkLst>
        </pc:spChg>
        <pc:spChg chg="mod ord">
          <ac:chgData name="Alfred Asterjadhi" userId="39de57b9-85c0-4fd1-aaac-8ca2b6560ad0" providerId="ADAL" clId="{E0725D23-625E-498B-87E0-2B1913CF0FE0}" dt="2024-09-11T00:07:55.688" v="7322" actId="6264"/>
          <ac:spMkLst>
            <pc:docMk/>
            <pc:sldMk cId="2448230270" sldId="1261"/>
            <ac:spMk id="5" creationId="{762D66F3-04C7-DF6A-7F82-307851EDBA8B}"/>
          </ac:spMkLst>
        </pc:spChg>
        <pc:spChg chg="mod ord">
          <ac:chgData name="Alfred Asterjadhi" userId="39de57b9-85c0-4fd1-aaac-8ca2b6560ad0" providerId="ADAL" clId="{E0725D23-625E-498B-87E0-2B1913CF0FE0}" dt="2024-09-11T00:07:55.688" v="7322" actId="6264"/>
          <ac:spMkLst>
            <pc:docMk/>
            <pc:sldMk cId="2448230270" sldId="1261"/>
            <ac:spMk id="6" creationId="{F635F079-7FE6-CA9A-2008-E6FCFA8B936A}"/>
          </ac:spMkLst>
        </pc:spChg>
        <pc:spChg chg="add del mod">
          <ac:chgData name="Alfred Asterjadhi" userId="39de57b9-85c0-4fd1-aaac-8ca2b6560ad0" providerId="ADAL" clId="{E0725D23-625E-498B-87E0-2B1913CF0FE0}" dt="2024-09-11T00:07:55.688" v="7322" actId="6264"/>
          <ac:spMkLst>
            <pc:docMk/>
            <pc:sldMk cId="2448230270" sldId="1261"/>
            <ac:spMk id="7" creationId="{852E1538-AC7B-07B9-18CD-DE619EB26630}"/>
          </ac:spMkLst>
        </pc:spChg>
        <pc:spChg chg="add">
          <ac:chgData name="Alfred Asterjadhi" userId="39de57b9-85c0-4fd1-aaac-8ca2b6560ad0" providerId="ADAL" clId="{E0725D23-625E-498B-87E0-2B1913CF0FE0}" dt="2024-09-11T23:51:38.879" v="9028"/>
          <ac:spMkLst>
            <pc:docMk/>
            <pc:sldMk cId="2448230270" sldId="1261"/>
            <ac:spMk id="7" creationId="{A60CB662-9600-D97A-EEF1-F05F28C8E313}"/>
          </ac:spMkLst>
        </pc:spChg>
        <pc:spChg chg="add del mod">
          <ac:chgData name="Alfred Asterjadhi" userId="39de57b9-85c0-4fd1-aaac-8ca2b6560ad0" providerId="ADAL" clId="{E0725D23-625E-498B-87E0-2B1913CF0FE0}" dt="2024-09-11T00:07:55.688" v="7322" actId="6264"/>
          <ac:spMkLst>
            <pc:docMk/>
            <pc:sldMk cId="2448230270" sldId="1261"/>
            <ac:spMk id="8" creationId="{70087FC6-1109-F5A7-63B1-26A3194D8074}"/>
          </ac:spMkLst>
        </pc:spChg>
        <pc:spChg chg="add del mod">
          <ac:chgData name="Alfred Asterjadhi" userId="39de57b9-85c0-4fd1-aaac-8ca2b6560ad0" providerId="ADAL" clId="{E0725D23-625E-498B-87E0-2B1913CF0FE0}" dt="2024-09-11T00:07:55.688" v="7322" actId="6264"/>
          <ac:spMkLst>
            <pc:docMk/>
            <pc:sldMk cId="2448230270" sldId="1261"/>
            <ac:spMk id="9" creationId="{8A43E9EC-9211-FF93-9E03-AFFA236F7812}"/>
          </ac:spMkLst>
        </pc:spChg>
        <pc:spChg chg="add del mod">
          <ac:chgData name="Alfred Asterjadhi" userId="39de57b9-85c0-4fd1-aaac-8ca2b6560ad0" providerId="ADAL" clId="{E0725D23-625E-498B-87E0-2B1913CF0FE0}" dt="2024-09-11T00:07:55.688" v="7322" actId="6264"/>
          <ac:spMkLst>
            <pc:docMk/>
            <pc:sldMk cId="2448230270" sldId="1261"/>
            <ac:spMk id="10" creationId="{3CEAAADF-55EC-9800-BC92-75B2CEACE0FA}"/>
          </ac:spMkLst>
        </pc:spChg>
        <pc:spChg chg="add del mod">
          <ac:chgData name="Alfred Asterjadhi" userId="39de57b9-85c0-4fd1-aaac-8ca2b6560ad0" providerId="ADAL" clId="{E0725D23-625E-498B-87E0-2B1913CF0FE0}" dt="2024-09-11T00:07:55.688" v="7322" actId="6264"/>
          <ac:spMkLst>
            <pc:docMk/>
            <pc:sldMk cId="2448230270" sldId="1261"/>
            <ac:spMk id="11" creationId="{071BD730-9F3D-2E36-A2E0-E3566C7ABD18}"/>
          </ac:spMkLst>
        </pc:spChg>
      </pc:sldChg>
      <pc:sldChg chg="modSp add del mod">
        <pc:chgData name="Alfred Asterjadhi" userId="39de57b9-85c0-4fd1-aaac-8ca2b6560ad0" providerId="ADAL" clId="{E0725D23-625E-498B-87E0-2B1913CF0FE0}" dt="2024-09-11T01:45:32.403" v="7417" actId="47"/>
        <pc:sldMkLst>
          <pc:docMk/>
          <pc:sldMk cId="235461544" sldId="1262"/>
        </pc:sldMkLst>
        <pc:spChg chg="mod">
          <ac:chgData name="Alfred Asterjadhi" userId="39de57b9-85c0-4fd1-aaac-8ca2b6560ad0" providerId="ADAL" clId="{E0725D23-625E-498B-87E0-2B1913CF0FE0}" dt="2024-09-11T01:45:28.063" v="7416" actId="21"/>
          <ac:spMkLst>
            <pc:docMk/>
            <pc:sldMk cId="235461544" sldId="1262"/>
            <ac:spMk id="3" creationId="{DFB0BA47-D7B6-4F95-932E-A7AA615BC440}"/>
          </ac:spMkLst>
        </pc:spChg>
      </pc:sldChg>
      <pc:sldChg chg="addSp delSp modSp new mod chgLayout">
        <pc:chgData name="Alfred Asterjadhi" userId="39de57b9-85c0-4fd1-aaac-8ca2b6560ad0" providerId="ADAL" clId="{E0725D23-625E-498B-87E0-2B1913CF0FE0}" dt="2024-09-11T23:04:12.972" v="8581"/>
        <pc:sldMkLst>
          <pc:docMk/>
          <pc:sldMk cId="4237383730" sldId="1262"/>
        </pc:sldMkLst>
        <pc:spChg chg="mod ord">
          <ac:chgData name="Alfred Asterjadhi" userId="39de57b9-85c0-4fd1-aaac-8ca2b6560ad0" providerId="ADAL" clId="{E0725D23-625E-498B-87E0-2B1913CF0FE0}" dt="2024-09-11T20:08:56.997" v="8388" actId="6264"/>
          <ac:spMkLst>
            <pc:docMk/>
            <pc:sldMk cId="4237383730" sldId="1262"/>
            <ac:spMk id="2" creationId="{9FEB6E60-ED62-1404-8037-14C8F1F03AC3}"/>
          </ac:spMkLst>
        </pc:spChg>
        <pc:spChg chg="mod ord">
          <ac:chgData name="Alfred Asterjadhi" userId="39de57b9-85c0-4fd1-aaac-8ca2b6560ad0" providerId="ADAL" clId="{E0725D23-625E-498B-87E0-2B1913CF0FE0}" dt="2024-09-11T23:04:12.972" v="8581"/>
          <ac:spMkLst>
            <pc:docMk/>
            <pc:sldMk cId="4237383730" sldId="1262"/>
            <ac:spMk id="3" creationId="{6C8FEA60-D54C-DF96-7E03-385835E29369}"/>
          </ac:spMkLst>
        </pc:spChg>
        <pc:spChg chg="mod ord">
          <ac:chgData name="Alfred Asterjadhi" userId="39de57b9-85c0-4fd1-aaac-8ca2b6560ad0" providerId="ADAL" clId="{E0725D23-625E-498B-87E0-2B1913CF0FE0}" dt="2024-09-11T20:08:56.997" v="8388" actId="6264"/>
          <ac:spMkLst>
            <pc:docMk/>
            <pc:sldMk cId="4237383730" sldId="1262"/>
            <ac:spMk id="4" creationId="{4B52D2E8-6379-899E-C1AB-1CFF52A72AE9}"/>
          </ac:spMkLst>
        </pc:spChg>
        <pc:spChg chg="mod ord">
          <ac:chgData name="Alfred Asterjadhi" userId="39de57b9-85c0-4fd1-aaac-8ca2b6560ad0" providerId="ADAL" clId="{E0725D23-625E-498B-87E0-2B1913CF0FE0}" dt="2024-09-11T20:08:56.997" v="8388" actId="6264"/>
          <ac:spMkLst>
            <pc:docMk/>
            <pc:sldMk cId="4237383730" sldId="1262"/>
            <ac:spMk id="5" creationId="{6CC33941-09A1-B68A-7CA1-E30DFA3D0931}"/>
          </ac:spMkLst>
        </pc:spChg>
        <pc:spChg chg="mod ord">
          <ac:chgData name="Alfred Asterjadhi" userId="39de57b9-85c0-4fd1-aaac-8ca2b6560ad0" providerId="ADAL" clId="{E0725D23-625E-498B-87E0-2B1913CF0FE0}" dt="2024-09-11T20:08:56.997" v="8388" actId="6264"/>
          <ac:spMkLst>
            <pc:docMk/>
            <pc:sldMk cId="4237383730" sldId="1262"/>
            <ac:spMk id="6" creationId="{31A89C8D-F738-96CC-4CC7-CDAF73E8D1A1}"/>
          </ac:spMkLst>
        </pc:spChg>
        <pc:spChg chg="add del mod">
          <ac:chgData name="Alfred Asterjadhi" userId="39de57b9-85c0-4fd1-aaac-8ca2b6560ad0" providerId="ADAL" clId="{E0725D23-625E-498B-87E0-2B1913CF0FE0}" dt="2024-09-11T20:08:56.997" v="8388" actId="6264"/>
          <ac:spMkLst>
            <pc:docMk/>
            <pc:sldMk cId="4237383730" sldId="1262"/>
            <ac:spMk id="7" creationId="{E439425C-C115-181B-FF00-06AF46E4E4D7}"/>
          </ac:spMkLst>
        </pc:spChg>
        <pc:spChg chg="add del mod">
          <ac:chgData name="Alfred Asterjadhi" userId="39de57b9-85c0-4fd1-aaac-8ca2b6560ad0" providerId="ADAL" clId="{E0725D23-625E-498B-87E0-2B1913CF0FE0}" dt="2024-09-11T20:08:56.997" v="8388" actId="6264"/>
          <ac:spMkLst>
            <pc:docMk/>
            <pc:sldMk cId="4237383730" sldId="1262"/>
            <ac:spMk id="8" creationId="{99FA7741-CFF8-E2B2-55F2-9AD2C9310DC9}"/>
          </ac:spMkLst>
        </pc:spChg>
        <pc:spChg chg="add del mod">
          <ac:chgData name="Alfred Asterjadhi" userId="39de57b9-85c0-4fd1-aaac-8ca2b6560ad0" providerId="ADAL" clId="{E0725D23-625E-498B-87E0-2B1913CF0FE0}" dt="2024-09-11T20:08:56.997" v="8388" actId="6264"/>
          <ac:spMkLst>
            <pc:docMk/>
            <pc:sldMk cId="4237383730" sldId="1262"/>
            <ac:spMk id="9" creationId="{ACE5E12B-9870-69DB-84BF-B10CFAF88133}"/>
          </ac:spMkLst>
        </pc:spChg>
        <pc:spChg chg="add del mod">
          <ac:chgData name="Alfred Asterjadhi" userId="39de57b9-85c0-4fd1-aaac-8ca2b6560ad0" providerId="ADAL" clId="{E0725D23-625E-498B-87E0-2B1913CF0FE0}" dt="2024-09-11T20:08:56.997" v="8388" actId="6264"/>
          <ac:spMkLst>
            <pc:docMk/>
            <pc:sldMk cId="4237383730" sldId="1262"/>
            <ac:spMk id="10" creationId="{05F23510-9061-6118-9953-878664A390EC}"/>
          </ac:spMkLst>
        </pc:spChg>
        <pc:spChg chg="add del mod">
          <ac:chgData name="Alfred Asterjadhi" userId="39de57b9-85c0-4fd1-aaac-8ca2b6560ad0" providerId="ADAL" clId="{E0725D23-625E-498B-87E0-2B1913CF0FE0}" dt="2024-09-11T20:08:56.997" v="8388" actId="6264"/>
          <ac:spMkLst>
            <pc:docMk/>
            <pc:sldMk cId="4237383730" sldId="1262"/>
            <ac:spMk id="11" creationId="{5A7DA14B-47FA-4C35-6F42-0922725AD37E}"/>
          </ac:spMkLst>
        </pc:spChg>
      </pc:sldChg>
      <pc:sldChg chg="modSp new mod">
        <pc:chgData name="Alfred Asterjadhi" userId="39de57b9-85c0-4fd1-aaac-8ca2b6560ad0" providerId="ADAL" clId="{E0725D23-625E-498B-87E0-2B1913CF0FE0}" dt="2024-09-12T20:06:49.560" v="9819" actId="113"/>
        <pc:sldMkLst>
          <pc:docMk/>
          <pc:sldMk cId="1579500198" sldId="1263"/>
        </pc:sldMkLst>
        <pc:spChg chg="mod">
          <ac:chgData name="Alfred Asterjadhi" userId="39de57b9-85c0-4fd1-aaac-8ca2b6560ad0" providerId="ADAL" clId="{E0725D23-625E-498B-87E0-2B1913CF0FE0}" dt="2024-09-11T23:54:45.742" v="9081" actId="20577"/>
          <ac:spMkLst>
            <pc:docMk/>
            <pc:sldMk cId="1579500198" sldId="1263"/>
            <ac:spMk id="2" creationId="{83FBAACF-5859-61A3-E373-956BF9DB7985}"/>
          </ac:spMkLst>
        </pc:spChg>
        <pc:spChg chg="mod">
          <ac:chgData name="Alfred Asterjadhi" userId="39de57b9-85c0-4fd1-aaac-8ca2b6560ad0" providerId="ADAL" clId="{E0725D23-625E-498B-87E0-2B1913CF0FE0}" dt="2024-09-12T20:06:49.560" v="9819" actId="113"/>
          <ac:spMkLst>
            <pc:docMk/>
            <pc:sldMk cId="1579500198" sldId="1263"/>
            <ac:spMk id="3" creationId="{8F8A38C6-55CD-64E3-03E5-F821D75507B4}"/>
          </ac:spMkLst>
        </pc:spChg>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pChg chg="mod ord">
          <ac:chgData name="Alfred Asterjadhi" userId="39de57b9-85c0-4fd1-aaac-8ca2b6560ad0" providerId="ADAL" clId="{E0725D23-625E-498B-87E0-2B1913CF0FE0}" dt="2024-09-11T23:34:11.299" v="8852" actId="6264"/>
          <ac:spMkLst>
            <pc:docMk/>
            <pc:sldMk cId="3886809845" sldId="1264"/>
            <ac:spMk id="2" creationId="{EE26A93C-CC39-E63C-61A3-E9BEDD92B9F0}"/>
          </ac:spMkLst>
        </pc:spChg>
        <pc:spChg chg="mod ord">
          <ac:chgData name="Alfred Asterjadhi" userId="39de57b9-85c0-4fd1-aaac-8ca2b6560ad0" providerId="ADAL" clId="{E0725D23-625E-498B-87E0-2B1913CF0FE0}" dt="2024-09-12T03:53:03.613" v="9433" actId="20577"/>
          <ac:spMkLst>
            <pc:docMk/>
            <pc:sldMk cId="3886809845" sldId="1264"/>
            <ac:spMk id="3" creationId="{778B3E14-9600-AF2A-B5EA-96D1F606E637}"/>
          </ac:spMkLst>
        </pc:spChg>
        <pc:spChg chg="mod ord">
          <ac:chgData name="Alfred Asterjadhi" userId="39de57b9-85c0-4fd1-aaac-8ca2b6560ad0" providerId="ADAL" clId="{E0725D23-625E-498B-87E0-2B1913CF0FE0}" dt="2024-09-11T23:34:11.299" v="8852" actId="6264"/>
          <ac:spMkLst>
            <pc:docMk/>
            <pc:sldMk cId="3886809845" sldId="1264"/>
            <ac:spMk id="4" creationId="{357DA7DF-0B4A-A609-B3F0-BD2A0651E14A}"/>
          </ac:spMkLst>
        </pc:spChg>
        <pc:spChg chg="mod ord">
          <ac:chgData name="Alfred Asterjadhi" userId="39de57b9-85c0-4fd1-aaac-8ca2b6560ad0" providerId="ADAL" clId="{E0725D23-625E-498B-87E0-2B1913CF0FE0}" dt="2024-09-11T23:34:11.299" v="8852" actId="6264"/>
          <ac:spMkLst>
            <pc:docMk/>
            <pc:sldMk cId="3886809845" sldId="1264"/>
            <ac:spMk id="5" creationId="{B70E26C7-B636-7215-4608-F639EF9F2546}"/>
          </ac:spMkLst>
        </pc:spChg>
        <pc:spChg chg="mod ord">
          <ac:chgData name="Alfred Asterjadhi" userId="39de57b9-85c0-4fd1-aaac-8ca2b6560ad0" providerId="ADAL" clId="{E0725D23-625E-498B-87E0-2B1913CF0FE0}" dt="2024-09-11T23:34:11.299" v="8852" actId="6264"/>
          <ac:spMkLst>
            <pc:docMk/>
            <pc:sldMk cId="3886809845" sldId="1264"/>
            <ac:spMk id="6" creationId="{DAB610B4-6E76-DEA7-F2E1-FE46E53BD651}"/>
          </ac:spMkLst>
        </pc:spChg>
        <pc:spChg chg="add del mod">
          <ac:chgData name="Alfred Asterjadhi" userId="39de57b9-85c0-4fd1-aaac-8ca2b6560ad0" providerId="ADAL" clId="{E0725D23-625E-498B-87E0-2B1913CF0FE0}" dt="2024-09-11T23:33:55.267" v="8847" actId="6264"/>
          <ac:spMkLst>
            <pc:docMk/>
            <pc:sldMk cId="3886809845" sldId="1264"/>
            <ac:spMk id="7" creationId="{D91C6181-6592-304F-AF55-CEC9B2756B9E}"/>
          </ac:spMkLst>
        </pc:spChg>
        <pc:spChg chg="add del mod">
          <ac:chgData name="Alfred Asterjadhi" userId="39de57b9-85c0-4fd1-aaac-8ca2b6560ad0" providerId="ADAL" clId="{E0725D23-625E-498B-87E0-2B1913CF0FE0}" dt="2024-09-11T23:33:55.267" v="8847" actId="6264"/>
          <ac:spMkLst>
            <pc:docMk/>
            <pc:sldMk cId="3886809845" sldId="1264"/>
            <ac:spMk id="8" creationId="{57A52D89-9F4B-22D2-79C3-6A33E5CCF6C7}"/>
          </ac:spMkLst>
        </pc:spChg>
        <pc:spChg chg="add del mod">
          <ac:chgData name="Alfred Asterjadhi" userId="39de57b9-85c0-4fd1-aaac-8ca2b6560ad0" providerId="ADAL" clId="{E0725D23-625E-498B-87E0-2B1913CF0FE0}" dt="2024-09-11T23:33:55.267" v="8847" actId="6264"/>
          <ac:spMkLst>
            <pc:docMk/>
            <pc:sldMk cId="3886809845" sldId="1264"/>
            <ac:spMk id="9" creationId="{6E943ADC-B222-42E9-527D-E308E0C1D822}"/>
          </ac:spMkLst>
        </pc:spChg>
        <pc:spChg chg="add del mod">
          <ac:chgData name="Alfred Asterjadhi" userId="39de57b9-85c0-4fd1-aaac-8ca2b6560ad0" providerId="ADAL" clId="{E0725D23-625E-498B-87E0-2B1913CF0FE0}" dt="2024-09-11T23:33:55.267" v="8847" actId="6264"/>
          <ac:spMkLst>
            <pc:docMk/>
            <pc:sldMk cId="3886809845" sldId="1264"/>
            <ac:spMk id="10" creationId="{657C31AA-85A9-F180-917F-52DEC5556C6A}"/>
          </ac:spMkLst>
        </pc:spChg>
        <pc:spChg chg="add del mod">
          <ac:chgData name="Alfred Asterjadhi" userId="39de57b9-85c0-4fd1-aaac-8ca2b6560ad0" providerId="ADAL" clId="{E0725D23-625E-498B-87E0-2B1913CF0FE0}" dt="2024-09-11T23:33:55.267" v="8847" actId="6264"/>
          <ac:spMkLst>
            <pc:docMk/>
            <pc:sldMk cId="3886809845" sldId="1264"/>
            <ac:spMk id="11" creationId="{984DBD0D-25E1-E30F-B54C-BB5978DF2305}"/>
          </ac:spMkLst>
        </pc:spChg>
        <pc:spChg chg="add del mod">
          <ac:chgData name="Alfred Asterjadhi" userId="39de57b9-85c0-4fd1-aaac-8ca2b6560ad0" providerId="ADAL" clId="{E0725D23-625E-498B-87E0-2B1913CF0FE0}" dt="2024-09-11T23:34:11.299" v="8852" actId="6264"/>
          <ac:spMkLst>
            <pc:docMk/>
            <pc:sldMk cId="3886809845" sldId="1264"/>
            <ac:spMk id="12" creationId="{6E413405-450C-2A5B-DDB6-0A64A6346C63}"/>
          </ac:spMkLst>
        </pc:spChg>
        <pc:spChg chg="add del mod">
          <ac:chgData name="Alfred Asterjadhi" userId="39de57b9-85c0-4fd1-aaac-8ca2b6560ad0" providerId="ADAL" clId="{E0725D23-625E-498B-87E0-2B1913CF0FE0}" dt="2024-09-11T23:34:11.299" v="8852" actId="6264"/>
          <ac:spMkLst>
            <pc:docMk/>
            <pc:sldMk cId="3886809845" sldId="1264"/>
            <ac:spMk id="13" creationId="{2F63411C-7D55-EF53-178A-0AC3E4E9649B}"/>
          </ac:spMkLst>
        </pc:spChg>
        <pc:spChg chg="add del mod">
          <ac:chgData name="Alfred Asterjadhi" userId="39de57b9-85c0-4fd1-aaac-8ca2b6560ad0" providerId="ADAL" clId="{E0725D23-625E-498B-87E0-2B1913CF0FE0}" dt="2024-09-11T23:34:11.299" v="8852" actId="6264"/>
          <ac:spMkLst>
            <pc:docMk/>
            <pc:sldMk cId="3886809845" sldId="1264"/>
            <ac:spMk id="14" creationId="{9277EE2B-45CB-43D6-1FEF-9092D1B9CA37}"/>
          </ac:spMkLst>
        </pc:spChg>
        <pc:spChg chg="add del mod">
          <ac:chgData name="Alfred Asterjadhi" userId="39de57b9-85c0-4fd1-aaac-8ca2b6560ad0" providerId="ADAL" clId="{E0725D23-625E-498B-87E0-2B1913CF0FE0}" dt="2024-09-11T23:34:11.299" v="8852" actId="6264"/>
          <ac:spMkLst>
            <pc:docMk/>
            <pc:sldMk cId="3886809845" sldId="1264"/>
            <ac:spMk id="15" creationId="{8664CDA3-29E8-CECC-8EC9-E0E8D4F6C853}"/>
          </ac:spMkLst>
        </pc:spChg>
        <pc:spChg chg="add del mod">
          <ac:chgData name="Alfred Asterjadhi" userId="39de57b9-85c0-4fd1-aaac-8ca2b6560ad0" providerId="ADAL" clId="{E0725D23-625E-498B-87E0-2B1913CF0FE0}" dt="2024-09-11T23:34:11.299" v="8852" actId="6264"/>
          <ac:spMkLst>
            <pc:docMk/>
            <pc:sldMk cId="3886809845" sldId="1264"/>
            <ac:spMk id="16" creationId="{92D16E21-1FB6-AA47-F10C-9112013428D0}"/>
          </ac:spMkLst>
        </pc:spChg>
      </pc:sldChg>
      <pc:sldChg chg="modSp add mod">
        <pc:chgData name="Alfred Asterjadhi" userId="39de57b9-85c0-4fd1-aaac-8ca2b6560ad0" providerId="ADAL" clId="{E0725D23-625E-498B-87E0-2B1913CF0FE0}" dt="2024-09-12T22:38:53.881" v="10213" actId="20577"/>
        <pc:sldMkLst>
          <pc:docMk/>
          <pc:sldMk cId="3657173588" sldId="1265"/>
        </pc:sldMkLst>
        <pc:spChg chg="mod">
          <ac:chgData name="Alfred Asterjadhi" userId="39de57b9-85c0-4fd1-aaac-8ca2b6560ad0" providerId="ADAL" clId="{E0725D23-625E-498B-87E0-2B1913CF0FE0}" dt="2024-09-12T17:48:14.103" v="9461" actId="20577"/>
          <ac:spMkLst>
            <pc:docMk/>
            <pc:sldMk cId="3657173588" sldId="1265"/>
            <ac:spMk id="2" creationId="{F69D7021-D59F-B49A-E32E-18A4891C7D5E}"/>
          </ac:spMkLst>
        </pc:spChg>
        <pc:spChg chg="mod">
          <ac:chgData name="Alfred Asterjadhi" userId="39de57b9-85c0-4fd1-aaac-8ca2b6560ad0" providerId="ADAL" clId="{E0725D23-625E-498B-87E0-2B1913CF0FE0}" dt="2024-09-12T22:38:53.881" v="10213" actId="20577"/>
          <ac:spMkLst>
            <pc:docMk/>
            <pc:sldMk cId="3657173588" sldId="1265"/>
            <ac:spMk id="3" creationId="{BF0AB706-0204-17B0-0D09-E8B531BA18F2}"/>
          </ac:spMkLst>
        </pc:spChg>
      </pc:sldChg>
      <pc:sldChg chg="modSp add del mod">
        <pc:chgData name="Alfred Asterjadhi" userId="39de57b9-85c0-4fd1-aaac-8ca2b6560ad0" providerId="ADAL" clId="{E0725D23-625E-498B-87E0-2B1913CF0FE0}" dt="2024-09-12T20:06:43.564" v="9818" actId="47"/>
        <pc:sldMkLst>
          <pc:docMk/>
          <pc:sldMk cId="2950777430" sldId="1266"/>
        </pc:sldMkLst>
        <pc:spChg chg="mod">
          <ac:chgData name="Alfred Asterjadhi" userId="39de57b9-85c0-4fd1-aaac-8ca2b6560ad0" providerId="ADAL" clId="{E0725D23-625E-498B-87E0-2B1913CF0FE0}" dt="2024-09-11T23:54:49.789" v="9088" actId="20577"/>
          <ac:spMkLst>
            <pc:docMk/>
            <pc:sldMk cId="2950777430" sldId="1266"/>
            <ac:spMk id="2" creationId="{83FBAACF-5859-61A3-E373-956BF9DB7985}"/>
          </ac:spMkLst>
        </pc:spChg>
        <pc:spChg chg="mod">
          <ac:chgData name="Alfred Asterjadhi" userId="39de57b9-85c0-4fd1-aaac-8ca2b6560ad0" providerId="ADAL" clId="{E0725D23-625E-498B-87E0-2B1913CF0FE0}" dt="2024-09-11T23:54:54.421" v="9091"/>
          <ac:spMkLst>
            <pc:docMk/>
            <pc:sldMk cId="2950777430" sldId="1266"/>
            <ac:spMk id="3" creationId="{8F8A38C6-55CD-64E3-03E5-F821D75507B4}"/>
          </ac:spMkLst>
        </pc:spChg>
      </pc:sldChg>
      <pc:sldChg chg="modSp new mod">
        <pc:chgData name="Alfred Asterjadhi" userId="39de57b9-85c0-4fd1-aaac-8ca2b6560ad0" providerId="ADAL" clId="{E0725D23-625E-498B-87E0-2B1913CF0FE0}" dt="2024-09-12T21:19:32.394" v="10166"/>
        <pc:sldMkLst>
          <pc:docMk/>
          <pc:sldMk cId="1529837873" sldId="1267"/>
        </pc:sldMkLst>
        <pc:spChg chg="mod">
          <ac:chgData name="Alfred Asterjadhi" userId="39de57b9-85c0-4fd1-aaac-8ca2b6560ad0" providerId="ADAL" clId="{E0725D23-625E-498B-87E0-2B1913CF0FE0}" dt="2024-09-12T21:19:32.394" v="10166"/>
          <ac:spMkLst>
            <pc:docMk/>
            <pc:sldMk cId="1529837873" sldId="1267"/>
            <ac:spMk id="2" creationId="{117C4AF3-D286-942A-8EB1-A664893041D4}"/>
          </ac:spMkLst>
        </pc:spChg>
        <pc:spChg chg="mod">
          <ac:chgData name="Alfred Asterjadhi" userId="39de57b9-85c0-4fd1-aaac-8ca2b6560ad0" providerId="ADAL" clId="{E0725D23-625E-498B-87E0-2B1913CF0FE0}" dt="2024-09-12T17:48:27.969" v="9477" actId="404"/>
          <ac:spMkLst>
            <pc:docMk/>
            <pc:sldMk cId="1529837873" sldId="1267"/>
            <ac:spMk id="3" creationId="{B4BF3012-3646-1697-093D-8B365AAB781F}"/>
          </ac:spMkLst>
        </pc:spChg>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pChg chg="mod ord">
          <ac:chgData name="Alfred Asterjadhi" userId="39de57b9-85c0-4fd1-aaac-8ca2b6560ad0" providerId="ADAL" clId="{E0725D23-625E-498B-87E0-2B1913CF0FE0}" dt="2024-09-12T22:42:50.403" v="10325" actId="20577"/>
          <ac:spMkLst>
            <pc:docMk/>
            <pc:sldMk cId="3599632548" sldId="1268"/>
            <ac:spMk id="2" creationId="{F03A71BD-DCB6-C553-1452-1DB0CA95B0E4}"/>
          </ac:spMkLst>
        </pc:spChg>
        <pc:spChg chg="mod ord">
          <ac:chgData name="Alfred Asterjadhi" userId="39de57b9-85c0-4fd1-aaac-8ca2b6560ad0" providerId="ADAL" clId="{E0725D23-625E-498B-87E0-2B1913CF0FE0}" dt="2024-09-12T22:42:43.088" v="10314" actId="5793"/>
          <ac:spMkLst>
            <pc:docMk/>
            <pc:sldMk cId="3599632548" sldId="1268"/>
            <ac:spMk id="3" creationId="{691EDB52-4ADE-4DD2-CE2F-69DB0C0C896D}"/>
          </ac:spMkLst>
        </pc:spChg>
        <pc:spChg chg="mod ord">
          <ac:chgData name="Alfred Asterjadhi" userId="39de57b9-85c0-4fd1-aaac-8ca2b6560ad0" providerId="ADAL" clId="{E0725D23-625E-498B-87E0-2B1913CF0FE0}" dt="2024-09-12T19:32:55.438" v="9738" actId="6264"/>
          <ac:spMkLst>
            <pc:docMk/>
            <pc:sldMk cId="3599632548" sldId="1268"/>
            <ac:spMk id="4" creationId="{1BFA4C10-A390-0402-EC9B-0A9FC63EC4B4}"/>
          </ac:spMkLst>
        </pc:spChg>
        <pc:spChg chg="mod ord">
          <ac:chgData name="Alfred Asterjadhi" userId="39de57b9-85c0-4fd1-aaac-8ca2b6560ad0" providerId="ADAL" clId="{E0725D23-625E-498B-87E0-2B1913CF0FE0}" dt="2024-09-12T19:32:55.438" v="9738" actId="6264"/>
          <ac:spMkLst>
            <pc:docMk/>
            <pc:sldMk cId="3599632548" sldId="1268"/>
            <ac:spMk id="5" creationId="{BAF1A838-12F7-0E9F-97C4-14C2D732EFFD}"/>
          </ac:spMkLst>
        </pc:spChg>
        <pc:spChg chg="mod ord">
          <ac:chgData name="Alfred Asterjadhi" userId="39de57b9-85c0-4fd1-aaac-8ca2b6560ad0" providerId="ADAL" clId="{E0725D23-625E-498B-87E0-2B1913CF0FE0}" dt="2024-09-12T19:32:55.438" v="9738" actId="6264"/>
          <ac:spMkLst>
            <pc:docMk/>
            <pc:sldMk cId="3599632548" sldId="1268"/>
            <ac:spMk id="6" creationId="{42BD8A13-4FA4-907E-339E-8B30A59D84EE}"/>
          </ac:spMkLst>
        </pc:spChg>
        <pc:spChg chg="add del mod">
          <ac:chgData name="Alfred Asterjadhi" userId="39de57b9-85c0-4fd1-aaac-8ca2b6560ad0" providerId="ADAL" clId="{E0725D23-625E-498B-87E0-2B1913CF0FE0}" dt="2024-09-12T19:32:55.438" v="9738" actId="6264"/>
          <ac:spMkLst>
            <pc:docMk/>
            <pc:sldMk cId="3599632548" sldId="1268"/>
            <ac:spMk id="7" creationId="{D8539FF5-729C-AF4C-20D5-39FCCE976ABC}"/>
          </ac:spMkLst>
        </pc:spChg>
        <pc:spChg chg="add del mod">
          <ac:chgData name="Alfred Asterjadhi" userId="39de57b9-85c0-4fd1-aaac-8ca2b6560ad0" providerId="ADAL" clId="{E0725D23-625E-498B-87E0-2B1913CF0FE0}" dt="2024-09-12T19:32:55.438" v="9738" actId="6264"/>
          <ac:spMkLst>
            <pc:docMk/>
            <pc:sldMk cId="3599632548" sldId="1268"/>
            <ac:spMk id="8" creationId="{46E91592-9BF9-4ADB-AC8B-64E57B26BAF7}"/>
          </ac:spMkLst>
        </pc:spChg>
        <pc:spChg chg="add del mod">
          <ac:chgData name="Alfred Asterjadhi" userId="39de57b9-85c0-4fd1-aaac-8ca2b6560ad0" providerId="ADAL" clId="{E0725D23-625E-498B-87E0-2B1913CF0FE0}" dt="2024-09-12T19:32:55.438" v="9738" actId="6264"/>
          <ac:spMkLst>
            <pc:docMk/>
            <pc:sldMk cId="3599632548" sldId="1268"/>
            <ac:spMk id="9" creationId="{8BB507D4-1DD5-89CB-18D2-0F6B9990F8C8}"/>
          </ac:spMkLst>
        </pc:spChg>
        <pc:spChg chg="add del mod">
          <ac:chgData name="Alfred Asterjadhi" userId="39de57b9-85c0-4fd1-aaac-8ca2b6560ad0" providerId="ADAL" clId="{E0725D23-625E-498B-87E0-2B1913CF0FE0}" dt="2024-09-12T19:32:55.438" v="9738" actId="6264"/>
          <ac:spMkLst>
            <pc:docMk/>
            <pc:sldMk cId="3599632548" sldId="1268"/>
            <ac:spMk id="10" creationId="{ABE50F3D-BF16-05F6-DF11-84050C457631}"/>
          </ac:spMkLst>
        </pc:spChg>
        <pc:spChg chg="add del mod">
          <ac:chgData name="Alfred Asterjadhi" userId="39de57b9-85c0-4fd1-aaac-8ca2b6560ad0" providerId="ADAL" clId="{E0725D23-625E-498B-87E0-2B1913CF0FE0}" dt="2024-09-12T19:32:55.438" v="9738" actId="6264"/>
          <ac:spMkLst>
            <pc:docMk/>
            <pc:sldMk cId="3599632548" sldId="1268"/>
            <ac:spMk id="11" creationId="{EB91CD7E-52F8-373F-B31E-71C5D1FD163E}"/>
          </ac:spMkLst>
        </pc:spChg>
      </pc:sldChg>
      <pc:sldChg chg="modSp add mod">
        <pc:chgData name="Alfred Asterjadhi" userId="39de57b9-85c0-4fd1-aaac-8ca2b6560ad0" providerId="ADAL" clId="{E0725D23-625E-498B-87E0-2B1913CF0FE0}" dt="2024-09-12T21:20:52.635" v="10186" actId="20577"/>
        <pc:sldMkLst>
          <pc:docMk/>
          <pc:sldMk cId="1861109961" sldId="1269"/>
        </pc:sldMkLst>
        <pc:spChg chg="mod">
          <ac:chgData name="Alfred Asterjadhi" userId="39de57b9-85c0-4fd1-aaac-8ca2b6560ad0" providerId="ADAL" clId="{E0725D23-625E-498B-87E0-2B1913CF0FE0}" dt="2024-09-12T21:20:48.320" v="10185" actId="20577"/>
          <ac:spMkLst>
            <pc:docMk/>
            <pc:sldMk cId="1861109961" sldId="1269"/>
            <ac:spMk id="2" creationId="{9EF97F5A-CE7F-7BBA-0DB4-CF87B031E7D4}"/>
          </ac:spMkLst>
        </pc:spChg>
        <pc:spChg chg="mod">
          <ac:chgData name="Alfred Asterjadhi" userId="39de57b9-85c0-4fd1-aaac-8ca2b6560ad0" providerId="ADAL" clId="{E0725D23-625E-498B-87E0-2B1913CF0FE0}" dt="2024-09-12T21:20:52.635" v="10186" actId="20577"/>
          <ac:spMkLst>
            <pc:docMk/>
            <pc:sldMk cId="1861109961" sldId="1269"/>
            <ac:spMk id="11" creationId="{FCB036F9-C53E-4FA7-0AA8-F449B171258B}"/>
          </ac:spMkLst>
        </pc:spChg>
      </pc:sldChg>
      <pc:sldChg chg="modSp add mod">
        <pc:chgData name="Alfred Asterjadhi" userId="39de57b9-85c0-4fd1-aaac-8ca2b6560ad0" providerId="ADAL" clId="{E0725D23-625E-498B-87E0-2B1913CF0FE0}" dt="2024-09-12T22:44:06.003" v="10387" actId="403"/>
        <pc:sldMkLst>
          <pc:docMk/>
          <pc:sldMk cId="4567856" sldId="1270"/>
        </pc:sldMkLst>
        <pc:spChg chg="mod">
          <ac:chgData name="Alfred Asterjadhi" userId="39de57b9-85c0-4fd1-aaac-8ca2b6560ad0" providerId="ADAL" clId="{E0725D23-625E-498B-87E0-2B1913CF0FE0}" dt="2024-09-12T22:42:55.871" v="10332" actId="20577"/>
          <ac:spMkLst>
            <pc:docMk/>
            <pc:sldMk cId="4567856" sldId="1270"/>
            <ac:spMk id="2" creationId="{F03A71BD-DCB6-C553-1452-1DB0CA95B0E4}"/>
          </ac:spMkLst>
        </pc:spChg>
        <pc:spChg chg="mod">
          <ac:chgData name="Alfred Asterjadhi" userId="39de57b9-85c0-4fd1-aaac-8ca2b6560ad0" providerId="ADAL" clId="{E0725D23-625E-498B-87E0-2B1913CF0FE0}" dt="2024-09-12T22:44:06.003" v="10387" actId="403"/>
          <ac:spMkLst>
            <pc:docMk/>
            <pc:sldMk cId="4567856" sldId="1270"/>
            <ac:spMk id="3" creationId="{691EDB52-4ADE-4DD2-CE2F-69DB0C0C896D}"/>
          </ac:spMkLst>
        </pc:spChg>
      </pc:sldChg>
      <pc:sldChg chg="modSp add mod">
        <pc:chgData name="Alfred Asterjadhi" userId="39de57b9-85c0-4fd1-aaac-8ca2b6560ad0" providerId="ADAL" clId="{E0725D23-625E-498B-87E0-2B1913CF0FE0}" dt="2024-09-12T22:45:08.175" v="10443" actId="403"/>
        <pc:sldMkLst>
          <pc:docMk/>
          <pc:sldMk cId="1916192969" sldId="1271"/>
        </pc:sldMkLst>
        <pc:spChg chg="mod">
          <ac:chgData name="Alfred Asterjadhi" userId="39de57b9-85c0-4fd1-aaac-8ca2b6560ad0" providerId="ADAL" clId="{E0725D23-625E-498B-87E0-2B1913CF0FE0}" dt="2024-09-12T22:44:14.922" v="10389" actId="20577"/>
          <ac:spMkLst>
            <pc:docMk/>
            <pc:sldMk cId="1916192969" sldId="1271"/>
            <ac:spMk id="2" creationId="{F03A71BD-DCB6-C553-1452-1DB0CA95B0E4}"/>
          </ac:spMkLst>
        </pc:spChg>
        <pc:spChg chg="mod">
          <ac:chgData name="Alfred Asterjadhi" userId="39de57b9-85c0-4fd1-aaac-8ca2b6560ad0" providerId="ADAL" clId="{E0725D23-625E-498B-87E0-2B1913CF0FE0}" dt="2024-09-12T22:45:08.175" v="10443" actId="403"/>
          <ac:spMkLst>
            <pc:docMk/>
            <pc:sldMk cId="1916192969" sldId="1271"/>
            <ac:spMk id="3" creationId="{691EDB52-4ADE-4DD2-CE2F-69DB0C0C896D}"/>
          </ac:spMkLst>
        </pc:spChg>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pChg chg="mod">
          <ac:chgData name="Alfred Asterjadhi" userId="39de57b9-85c0-4fd1-aaac-8ca2b6560ad0" providerId="ADAL" clId="{E0725D23-625E-498B-87E0-2B1913CF0FE0}" dt="2024-09-12T23:13:19.102" v="10445" actId="20577"/>
          <ac:spMkLst>
            <pc:docMk/>
            <pc:sldMasterMk cId="0" sldId="2147483648"/>
            <ac:spMk id="10"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pChg chg="mod ord">
          <ac:chgData name="Alfred Asterjadhi" userId="39de57b9-85c0-4fd1-aaac-8ca2b6560ad0" providerId="ADAL" clId="{215E7F4D-2A7C-4F76-BE4A-DC5852E9E8B1}" dt="2024-09-17T18:32:57.276" v="424" actId="6264"/>
          <ac:spMkLst>
            <pc:docMk/>
            <pc:sldMk cId="3576977642" sldId="362"/>
            <ac:spMk id="2" creationId="{0EAF4D72-7EB5-22A3-403A-E095C87E6E26}"/>
          </ac:spMkLst>
        </pc:spChg>
        <pc:spChg chg="add del mod">
          <ac:chgData name="Alfred Asterjadhi" userId="39de57b9-85c0-4fd1-aaac-8ca2b6560ad0" providerId="ADAL" clId="{215E7F4D-2A7C-4F76-BE4A-DC5852E9E8B1}" dt="2024-09-17T18:32:57.276" v="424" actId="6264"/>
          <ac:spMkLst>
            <pc:docMk/>
            <pc:sldMk cId="3576977642" sldId="362"/>
            <ac:spMk id="3" creationId="{A806924C-665F-43DF-5150-CDADCB8641C9}"/>
          </ac:spMkLst>
        </pc:spChg>
        <pc:spChg chg="mod ord">
          <ac:chgData name="Alfred Asterjadhi" userId="39de57b9-85c0-4fd1-aaac-8ca2b6560ad0" providerId="ADAL" clId="{215E7F4D-2A7C-4F76-BE4A-DC5852E9E8B1}" dt="2024-09-17T18:32:57.276" v="424" actId="6264"/>
          <ac:spMkLst>
            <pc:docMk/>
            <pc:sldMk cId="3576977642" sldId="362"/>
            <ac:spMk id="4" creationId="{42DA2380-6213-B25D-B7D7-77DB25F18500}"/>
          </ac:spMkLst>
        </pc:spChg>
        <pc:spChg chg="mod ord">
          <ac:chgData name="Alfred Asterjadhi" userId="39de57b9-85c0-4fd1-aaac-8ca2b6560ad0" providerId="ADAL" clId="{215E7F4D-2A7C-4F76-BE4A-DC5852E9E8B1}" dt="2024-09-17T18:32:57.276" v="424" actId="6264"/>
          <ac:spMkLst>
            <pc:docMk/>
            <pc:sldMk cId="3576977642" sldId="362"/>
            <ac:spMk id="5" creationId="{842B70E7-0012-CD41-8829-02BD81D114F8}"/>
          </ac:spMkLst>
        </pc:spChg>
        <pc:spChg chg="mod ord">
          <ac:chgData name="Alfred Asterjadhi" userId="39de57b9-85c0-4fd1-aaac-8ca2b6560ad0" providerId="ADAL" clId="{215E7F4D-2A7C-4F76-BE4A-DC5852E9E8B1}" dt="2024-09-17T18:32:57.276" v="424" actId="6264"/>
          <ac:spMkLst>
            <pc:docMk/>
            <pc:sldMk cId="3576977642" sldId="362"/>
            <ac:spMk id="6" creationId="{3DD21102-AAEB-13F6-15EC-3CBBC04B5637}"/>
          </ac:spMkLst>
        </pc:spChg>
        <pc:spChg chg="add del mod">
          <ac:chgData name="Alfred Asterjadhi" userId="39de57b9-85c0-4fd1-aaac-8ca2b6560ad0" providerId="ADAL" clId="{215E7F4D-2A7C-4F76-BE4A-DC5852E9E8B1}" dt="2024-09-17T18:32:57.276" v="424" actId="6264"/>
          <ac:spMkLst>
            <pc:docMk/>
            <pc:sldMk cId="3576977642" sldId="362"/>
            <ac:spMk id="7" creationId="{FFFA294C-24B0-D668-3858-FC3FD1D9864E}"/>
          </ac:spMkLst>
        </pc:spChg>
        <pc:spChg chg="add del mod">
          <ac:chgData name="Alfred Asterjadhi" userId="39de57b9-85c0-4fd1-aaac-8ca2b6560ad0" providerId="ADAL" clId="{215E7F4D-2A7C-4F76-BE4A-DC5852E9E8B1}" dt="2024-09-17T18:32:57.276" v="424" actId="6264"/>
          <ac:spMkLst>
            <pc:docMk/>
            <pc:sldMk cId="3576977642" sldId="362"/>
            <ac:spMk id="8" creationId="{CD4BE993-0171-54BD-3793-67C512CB9653}"/>
          </ac:spMkLst>
        </pc:spChg>
        <pc:spChg chg="add del mod">
          <ac:chgData name="Alfred Asterjadhi" userId="39de57b9-85c0-4fd1-aaac-8ca2b6560ad0" providerId="ADAL" clId="{215E7F4D-2A7C-4F76-BE4A-DC5852E9E8B1}" dt="2024-09-17T18:32:57.276" v="424" actId="6264"/>
          <ac:spMkLst>
            <pc:docMk/>
            <pc:sldMk cId="3576977642" sldId="362"/>
            <ac:spMk id="9" creationId="{20E0B291-61CA-0523-7264-E7DB82C26DB9}"/>
          </ac:spMkLst>
        </pc:spChg>
        <pc:spChg chg="mod ord">
          <ac:chgData name="Alfred Asterjadhi" userId="39de57b9-85c0-4fd1-aaac-8ca2b6560ad0" providerId="ADAL" clId="{215E7F4D-2A7C-4F76-BE4A-DC5852E9E8B1}" dt="2024-09-17T18:32:58.565" v="425" actId="12"/>
          <ac:spMkLst>
            <pc:docMk/>
            <pc:sldMk cId="3576977642" sldId="362"/>
            <ac:spMk id="10" creationId="{CC600E6A-60A7-51A7-399C-0D96A989FDD1}"/>
          </ac:spMkLst>
        </pc:spChg>
        <pc:spChg chg="add del mod">
          <ac:chgData name="Alfred Asterjadhi" userId="39de57b9-85c0-4fd1-aaac-8ca2b6560ad0" providerId="ADAL" clId="{215E7F4D-2A7C-4F76-BE4A-DC5852E9E8B1}" dt="2024-09-17T18:32:57.276" v="424" actId="6264"/>
          <ac:spMkLst>
            <pc:docMk/>
            <pc:sldMk cId="3576977642" sldId="362"/>
            <ac:spMk id="11" creationId="{51552821-C0B5-CB8D-7F6F-59FFD3600E0A}"/>
          </ac:spMkLst>
        </pc:spChg>
      </pc:sldChg>
      <pc:sldChg chg="modSp mod">
        <pc:chgData name="Alfred Asterjadhi" userId="39de57b9-85c0-4fd1-aaac-8ca2b6560ad0" providerId="ADAL" clId="{215E7F4D-2A7C-4F76-BE4A-DC5852E9E8B1}" dt="2024-09-17T18:32:35.876" v="420" actId="20577"/>
        <pc:sldMkLst>
          <pc:docMk/>
          <pc:sldMk cId="3140364693" sldId="997"/>
        </pc:sldMkLst>
        <pc:spChg chg="mod">
          <ac:chgData name="Alfred Asterjadhi" userId="39de57b9-85c0-4fd1-aaac-8ca2b6560ad0" providerId="ADAL" clId="{215E7F4D-2A7C-4F76-BE4A-DC5852E9E8B1}" dt="2024-09-17T18:32:35.876" v="420" actId="20577"/>
          <ac:spMkLst>
            <pc:docMk/>
            <pc:sldMk cId="3140364693" sldId="997"/>
            <ac:spMk id="11" creationId="{7EC72086-D1FA-8844-986B-F59F77419C9B}"/>
          </ac:spMkLst>
        </pc:spChg>
      </pc:sldChg>
      <pc:sldChg chg="modSp mod">
        <pc:chgData name="Alfred Asterjadhi" userId="39de57b9-85c0-4fd1-aaac-8ca2b6560ad0" providerId="ADAL" clId="{215E7F4D-2A7C-4F76-BE4A-DC5852E9E8B1}" dt="2024-09-13T01:29:58.155" v="160" actId="20577"/>
        <pc:sldMkLst>
          <pc:docMk/>
          <pc:sldMk cId="1865298196" sldId="1034"/>
        </pc:sldMkLst>
        <pc:spChg chg="mod">
          <ac:chgData name="Alfred Asterjadhi" userId="39de57b9-85c0-4fd1-aaac-8ca2b6560ad0" providerId="ADAL" clId="{215E7F4D-2A7C-4F76-BE4A-DC5852E9E8B1}" dt="2024-09-13T01:29:58.155" v="160" actId="20577"/>
          <ac:spMkLst>
            <pc:docMk/>
            <pc:sldMk cId="1865298196" sldId="1034"/>
            <ac:spMk id="16" creationId="{6A3D1F61-C70B-527B-6469-4EC643FA23FB}"/>
          </ac:spMkLst>
        </pc:spChg>
      </pc:sldChg>
      <pc:sldChg chg="modSp mod">
        <pc:chgData name="Alfred Asterjadhi" userId="39de57b9-85c0-4fd1-aaac-8ca2b6560ad0" providerId="ADAL" clId="{215E7F4D-2A7C-4F76-BE4A-DC5852E9E8B1}" dt="2024-09-13T02:09:50.400" v="163" actId="207"/>
        <pc:sldMkLst>
          <pc:docMk/>
          <pc:sldMk cId="1268796722" sldId="1069"/>
        </pc:sldMkLst>
        <pc:spChg chg="mod">
          <ac:chgData name="Alfred Asterjadhi" userId="39de57b9-85c0-4fd1-aaac-8ca2b6560ad0" providerId="ADAL" clId="{215E7F4D-2A7C-4F76-BE4A-DC5852E9E8B1}" dt="2024-09-13T02:09:50.400" v="163" actId="207"/>
          <ac:spMkLst>
            <pc:docMk/>
            <pc:sldMk cId="1268796722" sldId="1069"/>
            <ac:spMk id="3" creationId="{D1358E1A-E185-4489-03F1-1A1A550D7AE4}"/>
          </ac:spMkLst>
        </pc:spChg>
      </pc:sldChg>
      <pc:sldChg chg="modSp mod">
        <pc:chgData name="Alfred Asterjadhi" userId="39de57b9-85c0-4fd1-aaac-8ca2b6560ad0" providerId="ADAL" clId="{215E7F4D-2A7C-4F76-BE4A-DC5852E9E8B1}" dt="2024-09-17T18:36:54.142" v="500" actId="20577"/>
        <pc:sldMkLst>
          <pc:docMk/>
          <pc:sldMk cId="2943567508" sldId="1137"/>
        </pc:sldMkLst>
        <pc:spChg chg="mod">
          <ac:chgData name="Alfred Asterjadhi" userId="39de57b9-85c0-4fd1-aaac-8ca2b6560ad0" providerId="ADAL" clId="{215E7F4D-2A7C-4F76-BE4A-DC5852E9E8B1}" dt="2024-09-17T18:36:19.476" v="440" actId="20577"/>
          <ac:spMkLst>
            <pc:docMk/>
            <pc:sldMk cId="2943567508" sldId="1137"/>
            <ac:spMk id="2" creationId="{F2762690-C15C-4839-B40F-0AF3A4D89457}"/>
          </ac:spMkLst>
        </pc:spChg>
        <pc:graphicFrameChg chg="modGraphic">
          <ac:chgData name="Alfred Asterjadhi" userId="39de57b9-85c0-4fd1-aaac-8ca2b6560ad0" providerId="ADAL" clId="{215E7F4D-2A7C-4F76-BE4A-DC5852E9E8B1}" dt="2024-09-17T18:36:54.142" v="500"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215E7F4D-2A7C-4F76-BE4A-DC5852E9E8B1}" dt="2024-09-17T18:34:14.727" v="439" actId="207"/>
        <pc:sldMkLst>
          <pc:docMk/>
          <pc:sldMk cId="3486068256" sldId="1167"/>
        </pc:sldMkLst>
        <pc:graphicFrameChg chg="mod modGraphic">
          <ac:chgData name="Alfred Asterjadhi" userId="39de57b9-85c0-4fd1-aaac-8ca2b6560ad0" providerId="ADAL" clId="{215E7F4D-2A7C-4F76-BE4A-DC5852E9E8B1}" dt="2024-09-17T18:34:14.727" v="439"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215E7F4D-2A7C-4F76-BE4A-DC5852E9E8B1}" dt="2024-09-17T18:31:32.489" v="392"/>
        <pc:sldMkLst>
          <pc:docMk/>
          <pc:sldMk cId="2152064426" sldId="1182"/>
        </pc:sldMkLst>
        <pc:spChg chg="mod">
          <ac:chgData name="Alfred Asterjadhi" userId="39de57b9-85c0-4fd1-aaac-8ca2b6560ad0" providerId="ADAL" clId="{215E7F4D-2A7C-4F76-BE4A-DC5852E9E8B1}" dt="2024-09-12T23:38:19.871" v="29" actId="20577"/>
          <ac:spMkLst>
            <pc:docMk/>
            <pc:sldMk cId="2152064426" sldId="1182"/>
            <ac:spMk id="2" creationId="{9EF97F5A-CE7F-7BBA-0DB4-CF87B031E7D4}"/>
          </ac:spMkLst>
        </pc:spChg>
        <pc:spChg chg="mod">
          <ac:chgData name="Alfred Asterjadhi" userId="39de57b9-85c0-4fd1-aaac-8ca2b6560ad0" providerId="ADAL" clId="{215E7F4D-2A7C-4F76-BE4A-DC5852E9E8B1}" dt="2024-09-17T18:31:32.489" v="392"/>
          <ac:spMkLst>
            <pc:docMk/>
            <pc:sldMk cId="2152064426" sldId="1182"/>
            <ac:spMk id="11" creationId="{FCB036F9-C53E-4FA7-0AA8-F449B171258B}"/>
          </ac:spMkLst>
        </pc:spChg>
      </pc:sldChg>
      <pc:sldChg chg="modSp mod">
        <pc:chgData name="Alfred Asterjadhi" userId="39de57b9-85c0-4fd1-aaac-8ca2b6560ad0" providerId="ADAL" clId="{215E7F4D-2A7C-4F76-BE4A-DC5852E9E8B1}" dt="2024-09-17T18:23:26.787" v="261" actId="207"/>
        <pc:sldMkLst>
          <pc:docMk/>
          <pc:sldMk cId="3384351993" sldId="1227"/>
        </pc:sldMkLst>
        <pc:spChg chg="mod">
          <ac:chgData name="Alfred Asterjadhi" userId="39de57b9-85c0-4fd1-aaac-8ca2b6560ad0" providerId="ADAL" clId="{215E7F4D-2A7C-4F76-BE4A-DC5852E9E8B1}" dt="2024-09-17T18:23:26.787" v="261" actId="207"/>
          <ac:spMkLst>
            <pc:docMk/>
            <pc:sldMk cId="3384351993" sldId="1227"/>
            <ac:spMk id="3" creationId="{DFB0BA47-D7B6-4F95-932E-A7AA615BC440}"/>
          </ac:spMkLst>
        </pc:spChg>
      </pc:sldChg>
      <pc:sldChg chg="modSp mod">
        <pc:chgData name="Alfred Asterjadhi" userId="39de57b9-85c0-4fd1-aaac-8ca2b6560ad0" providerId="ADAL" clId="{215E7F4D-2A7C-4F76-BE4A-DC5852E9E8B1}" dt="2024-09-17T18:23:32.216" v="262" actId="207"/>
        <pc:sldMkLst>
          <pc:docMk/>
          <pc:sldMk cId="940992785" sldId="1228"/>
        </pc:sldMkLst>
        <pc:spChg chg="mod">
          <ac:chgData name="Alfred Asterjadhi" userId="39de57b9-85c0-4fd1-aaac-8ca2b6560ad0" providerId="ADAL" clId="{215E7F4D-2A7C-4F76-BE4A-DC5852E9E8B1}" dt="2024-09-17T18:23:32.216" v="262" actId="207"/>
          <ac:spMkLst>
            <pc:docMk/>
            <pc:sldMk cId="940992785" sldId="1228"/>
            <ac:spMk id="3" creationId="{DFB0BA47-D7B6-4F95-932E-A7AA615BC440}"/>
          </ac:spMkLst>
        </pc:spChg>
      </pc:sldChg>
      <pc:sldChg chg="modSp mod">
        <pc:chgData name="Alfred Asterjadhi" userId="39de57b9-85c0-4fd1-aaac-8ca2b6560ad0" providerId="ADAL" clId="{215E7F4D-2A7C-4F76-BE4A-DC5852E9E8B1}" dt="2024-09-17T18:31:00.502" v="388" actId="207"/>
        <pc:sldMkLst>
          <pc:docMk/>
          <pc:sldMk cId="1043595049" sldId="1229"/>
        </pc:sldMkLst>
        <pc:spChg chg="mod">
          <ac:chgData name="Alfred Asterjadhi" userId="39de57b9-85c0-4fd1-aaac-8ca2b6560ad0" providerId="ADAL" clId="{215E7F4D-2A7C-4F76-BE4A-DC5852E9E8B1}" dt="2024-09-17T18:30:46.742" v="387" actId="13926"/>
          <ac:spMkLst>
            <pc:docMk/>
            <pc:sldMk cId="1043595049" sldId="1229"/>
            <ac:spMk id="2" creationId="{4B5F0D0E-8BB7-48AB-9160-728B8B3399A2}"/>
          </ac:spMkLst>
        </pc:spChg>
        <pc:spChg chg="mod">
          <ac:chgData name="Alfred Asterjadhi" userId="39de57b9-85c0-4fd1-aaac-8ca2b6560ad0" providerId="ADAL" clId="{215E7F4D-2A7C-4F76-BE4A-DC5852E9E8B1}" dt="2024-09-17T18:31:00.502" v="388" actId="207"/>
          <ac:spMkLst>
            <pc:docMk/>
            <pc:sldMk cId="1043595049" sldId="1229"/>
            <ac:spMk id="3" creationId="{DFB0BA47-D7B6-4F95-932E-A7AA615BC440}"/>
          </ac:spMkLst>
        </pc:spChg>
      </pc:sldChg>
      <pc:sldChg chg="modSp mod">
        <pc:chgData name="Alfred Asterjadhi" userId="39de57b9-85c0-4fd1-aaac-8ca2b6560ad0" providerId="ADAL" clId="{215E7F4D-2A7C-4F76-BE4A-DC5852E9E8B1}" dt="2024-09-17T18:31:22.116" v="390" actId="13926"/>
        <pc:sldMkLst>
          <pc:docMk/>
          <pc:sldMk cId="2178137531" sldId="1230"/>
        </pc:sldMkLst>
        <pc:spChg chg="mod">
          <ac:chgData name="Alfred Asterjadhi" userId="39de57b9-85c0-4fd1-aaac-8ca2b6560ad0" providerId="ADAL" clId="{215E7F4D-2A7C-4F76-BE4A-DC5852E9E8B1}" dt="2024-09-17T18:31:22.116" v="390" actId="13926"/>
          <ac:spMkLst>
            <pc:docMk/>
            <pc:sldMk cId="2178137531" sldId="1230"/>
            <ac:spMk id="2" creationId="{4B5F0D0E-8BB7-48AB-9160-728B8B3399A2}"/>
          </ac:spMkLst>
        </pc:spChg>
        <pc:spChg chg="mod">
          <ac:chgData name="Alfred Asterjadhi" userId="39de57b9-85c0-4fd1-aaac-8ca2b6560ad0" providerId="ADAL" clId="{215E7F4D-2A7C-4F76-BE4A-DC5852E9E8B1}" dt="2024-09-17T18:31:08.184" v="389" actId="207"/>
          <ac:spMkLst>
            <pc:docMk/>
            <pc:sldMk cId="2178137531" sldId="1230"/>
            <ac:spMk id="3" creationId="{DFB0BA47-D7B6-4F95-932E-A7AA615BC440}"/>
          </ac:spMkLst>
        </pc:spChg>
      </pc:sldChg>
      <pc:sldChg chg="modSp mod">
        <pc:chgData name="Alfred Asterjadhi" userId="39de57b9-85c0-4fd1-aaac-8ca2b6560ad0" providerId="ADAL" clId="{215E7F4D-2A7C-4F76-BE4A-DC5852E9E8B1}" dt="2024-09-17T18:34:07.217" v="437" actId="207"/>
        <pc:sldMkLst>
          <pc:docMk/>
          <pc:sldMk cId="1589891063" sldId="1233"/>
        </pc:sldMkLst>
        <pc:graphicFrameChg chg="mod modGraphic">
          <ac:chgData name="Alfred Asterjadhi" userId="39de57b9-85c0-4fd1-aaac-8ca2b6560ad0" providerId="ADAL" clId="{215E7F4D-2A7C-4F76-BE4A-DC5852E9E8B1}" dt="2024-09-17T18:34:07.217" v="437" actId="207"/>
          <ac:graphicFrameMkLst>
            <pc:docMk/>
            <pc:sldMk cId="1589891063" sldId="1233"/>
            <ac:graphicFrameMk id="6" creationId="{5094FBC8-BB74-47F3-965D-16BC678F4D1D}"/>
          </ac:graphicFrameMkLst>
        </pc:graphicFrameChg>
      </pc:sldChg>
      <pc:sldChg chg="modSp mod">
        <pc:chgData name="Alfred Asterjadhi" userId="39de57b9-85c0-4fd1-aaac-8ca2b6560ad0" providerId="ADAL" clId="{215E7F4D-2A7C-4F76-BE4A-DC5852E9E8B1}" dt="2024-09-17T18:26:19.720" v="309" actId="207"/>
        <pc:sldMkLst>
          <pc:docMk/>
          <pc:sldMk cId="1509154705" sldId="1234"/>
        </pc:sldMkLst>
        <pc:graphicFrameChg chg="mod modGraphic">
          <ac:chgData name="Alfred Asterjadhi" userId="39de57b9-85c0-4fd1-aaac-8ca2b6560ad0" providerId="ADAL" clId="{215E7F4D-2A7C-4F76-BE4A-DC5852E9E8B1}" dt="2024-09-17T18:26:19.720" v="309" actId="207"/>
          <ac:graphicFrameMkLst>
            <pc:docMk/>
            <pc:sldMk cId="1509154705" sldId="1234"/>
            <ac:graphicFrameMk id="6" creationId="{5094FBC8-BB74-47F3-965D-16BC678F4D1D}"/>
          </ac:graphicFrameMkLst>
        </pc:graphicFrameChg>
      </pc:sldChg>
      <pc:sldChg chg="modSp mod">
        <pc:chgData name="Alfred Asterjadhi" userId="39de57b9-85c0-4fd1-aaac-8ca2b6560ad0" providerId="ADAL" clId="{215E7F4D-2A7C-4F76-BE4A-DC5852E9E8B1}" dt="2024-09-17T18:26:30.534" v="312" actId="207"/>
        <pc:sldMkLst>
          <pc:docMk/>
          <pc:sldMk cId="1215503050" sldId="1235"/>
        </pc:sldMkLst>
        <pc:graphicFrameChg chg="mod modGraphic">
          <ac:chgData name="Alfred Asterjadhi" userId="39de57b9-85c0-4fd1-aaac-8ca2b6560ad0" providerId="ADAL" clId="{215E7F4D-2A7C-4F76-BE4A-DC5852E9E8B1}" dt="2024-09-17T18:26:30.534" v="312" actId="207"/>
          <ac:graphicFrameMkLst>
            <pc:docMk/>
            <pc:sldMk cId="1215503050" sldId="1235"/>
            <ac:graphicFrameMk id="6" creationId="{5094FBC8-BB74-47F3-965D-16BC678F4D1D}"/>
          </ac:graphicFrameMkLst>
        </pc:graphicFrameChg>
      </pc:sldChg>
      <pc:sldChg chg="modSp mod">
        <pc:chgData name="Alfred Asterjadhi" userId="39de57b9-85c0-4fd1-aaac-8ca2b6560ad0" providerId="ADAL" clId="{215E7F4D-2A7C-4F76-BE4A-DC5852E9E8B1}" dt="2024-09-17T18:26:38.645" v="314" actId="207"/>
        <pc:sldMkLst>
          <pc:docMk/>
          <pc:sldMk cId="2246993140" sldId="1236"/>
        </pc:sldMkLst>
        <pc:graphicFrameChg chg="mod modGraphic">
          <ac:chgData name="Alfred Asterjadhi" userId="39de57b9-85c0-4fd1-aaac-8ca2b6560ad0" providerId="ADAL" clId="{215E7F4D-2A7C-4F76-BE4A-DC5852E9E8B1}" dt="2024-09-17T18:26:38.645" v="314" actId="207"/>
          <ac:graphicFrameMkLst>
            <pc:docMk/>
            <pc:sldMk cId="2246993140" sldId="1236"/>
            <ac:graphicFrameMk id="6" creationId="{5094FBC8-BB74-47F3-965D-16BC678F4D1D}"/>
          </ac:graphicFrameMkLst>
        </pc:graphicFrameChg>
      </pc:sldChg>
      <pc:sldChg chg="modSp mod">
        <pc:chgData name="Alfred Asterjadhi" userId="39de57b9-85c0-4fd1-aaac-8ca2b6560ad0" providerId="ADAL" clId="{215E7F4D-2A7C-4F76-BE4A-DC5852E9E8B1}" dt="2024-09-17T18:26:59.093" v="318" actId="207"/>
        <pc:sldMkLst>
          <pc:docMk/>
          <pc:sldMk cId="3473501647" sldId="1238"/>
        </pc:sldMkLst>
        <pc:graphicFrameChg chg="mod modGraphic">
          <ac:chgData name="Alfred Asterjadhi" userId="39de57b9-85c0-4fd1-aaac-8ca2b6560ad0" providerId="ADAL" clId="{215E7F4D-2A7C-4F76-BE4A-DC5852E9E8B1}" dt="2024-09-17T18:26:59.093" v="318" actId="207"/>
          <ac:graphicFrameMkLst>
            <pc:docMk/>
            <pc:sldMk cId="3473501647" sldId="1238"/>
            <ac:graphicFrameMk id="6" creationId="{5094FBC8-BB74-47F3-965D-16BC678F4D1D}"/>
          </ac:graphicFrameMkLst>
        </pc:graphicFrameChg>
      </pc:sldChg>
      <pc:sldChg chg="modSp mod">
        <pc:chgData name="Alfred Asterjadhi" userId="39de57b9-85c0-4fd1-aaac-8ca2b6560ad0" providerId="ADAL" clId="{215E7F4D-2A7C-4F76-BE4A-DC5852E9E8B1}" dt="2024-09-17T18:27:06.684" v="320" actId="207"/>
        <pc:sldMkLst>
          <pc:docMk/>
          <pc:sldMk cId="914494314" sldId="1239"/>
        </pc:sldMkLst>
        <pc:graphicFrameChg chg="mod modGraphic">
          <ac:chgData name="Alfred Asterjadhi" userId="39de57b9-85c0-4fd1-aaac-8ca2b6560ad0" providerId="ADAL" clId="{215E7F4D-2A7C-4F76-BE4A-DC5852E9E8B1}" dt="2024-09-17T18:27:06.684" v="320" actId="207"/>
          <ac:graphicFrameMkLst>
            <pc:docMk/>
            <pc:sldMk cId="914494314" sldId="1239"/>
            <ac:graphicFrameMk id="6" creationId="{5094FBC8-BB74-47F3-965D-16BC678F4D1D}"/>
          </ac:graphicFrameMkLst>
        </pc:graphicFrameChg>
      </pc:sldChg>
      <pc:sldChg chg="modSp mod">
        <pc:chgData name="Alfred Asterjadhi" userId="39de57b9-85c0-4fd1-aaac-8ca2b6560ad0" providerId="ADAL" clId="{215E7F4D-2A7C-4F76-BE4A-DC5852E9E8B1}" dt="2024-09-17T18:33:17.793" v="427" actId="207"/>
        <pc:sldMkLst>
          <pc:docMk/>
          <pc:sldMk cId="753087821" sldId="1240"/>
        </pc:sldMkLst>
        <pc:graphicFrameChg chg="mod modGraphic">
          <ac:chgData name="Alfred Asterjadhi" userId="39de57b9-85c0-4fd1-aaac-8ca2b6560ad0" providerId="ADAL" clId="{215E7F4D-2A7C-4F76-BE4A-DC5852E9E8B1}" dt="2024-09-17T18:33:17.793" v="427" actId="207"/>
          <ac:graphicFrameMkLst>
            <pc:docMk/>
            <pc:sldMk cId="753087821" sldId="1240"/>
            <ac:graphicFrameMk id="6" creationId="{5094FBC8-BB74-47F3-965D-16BC678F4D1D}"/>
          </ac:graphicFrameMkLst>
        </pc:graphicFrameChg>
      </pc:sldChg>
      <pc:sldChg chg="modSp mod">
        <pc:chgData name="Alfred Asterjadhi" userId="39de57b9-85c0-4fd1-aaac-8ca2b6560ad0" providerId="ADAL" clId="{215E7F4D-2A7C-4F76-BE4A-DC5852E9E8B1}" dt="2024-09-17T18:27:28.771" v="325" actId="207"/>
        <pc:sldMkLst>
          <pc:docMk/>
          <pc:sldMk cId="3214682811" sldId="1241"/>
        </pc:sldMkLst>
        <pc:graphicFrameChg chg="mod modGraphic">
          <ac:chgData name="Alfred Asterjadhi" userId="39de57b9-85c0-4fd1-aaac-8ca2b6560ad0" providerId="ADAL" clId="{215E7F4D-2A7C-4F76-BE4A-DC5852E9E8B1}" dt="2024-09-17T18:27:28.771" v="325" actId="207"/>
          <ac:graphicFrameMkLst>
            <pc:docMk/>
            <pc:sldMk cId="3214682811" sldId="1241"/>
            <ac:graphicFrameMk id="6" creationId="{5094FBC8-BB74-47F3-965D-16BC678F4D1D}"/>
          </ac:graphicFrameMkLst>
        </pc:graphicFrameChg>
      </pc:sldChg>
      <pc:sldChg chg="modSp mod">
        <pc:chgData name="Alfred Asterjadhi" userId="39de57b9-85c0-4fd1-aaac-8ca2b6560ad0" providerId="ADAL" clId="{215E7F4D-2A7C-4F76-BE4A-DC5852E9E8B1}" dt="2024-09-17T18:26:47.981" v="316" actId="207"/>
        <pc:sldMkLst>
          <pc:docMk/>
          <pc:sldMk cId="738761298" sldId="1242"/>
        </pc:sldMkLst>
        <pc:graphicFrameChg chg="mod modGraphic">
          <ac:chgData name="Alfred Asterjadhi" userId="39de57b9-85c0-4fd1-aaac-8ca2b6560ad0" providerId="ADAL" clId="{215E7F4D-2A7C-4F76-BE4A-DC5852E9E8B1}" dt="2024-09-17T18:26:47.981" v="316" actId="207"/>
          <ac:graphicFrameMkLst>
            <pc:docMk/>
            <pc:sldMk cId="738761298" sldId="1242"/>
            <ac:graphicFrameMk id="6" creationId="{5094FBC8-BB74-47F3-965D-16BC678F4D1D}"/>
          </ac:graphicFrameMkLst>
        </pc:graphicFrameChg>
      </pc:sldChg>
      <pc:sldChg chg="modSp mod">
        <pc:chgData name="Alfred Asterjadhi" userId="39de57b9-85c0-4fd1-aaac-8ca2b6560ad0" providerId="ADAL" clId="{215E7F4D-2A7C-4F76-BE4A-DC5852E9E8B1}" dt="2024-09-17T18:27:43.793" v="328" actId="207"/>
        <pc:sldMkLst>
          <pc:docMk/>
          <pc:sldMk cId="3104439581" sldId="1243"/>
        </pc:sldMkLst>
        <pc:graphicFrameChg chg="mod modGraphic">
          <ac:chgData name="Alfred Asterjadhi" userId="39de57b9-85c0-4fd1-aaac-8ca2b6560ad0" providerId="ADAL" clId="{215E7F4D-2A7C-4F76-BE4A-DC5852E9E8B1}" dt="2024-09-17T18:27:43.793" v="328" actId="207"/>
          <ac:graphicFrameMkLst>
            <pc:docMk/>
            <pc:sldMk cId="3104439581" sldId="1243"/>
            <ac:graphicFrameMk id="6" creationId="{5094FBC8-BB74-47F3-965D-16BC678F4D1D}"/>
          </ac:graphicFrameMkLst>
        </pc:graphicFrameChg>
      </pc:sldChg>
      <pc:sldChg chg="modSp mod">
        <pc:chgData name="Alfred Asterjadhi" userId="39de57b9-85c0-4fd1-aaac-8ca2b6560ad0" providerId="ADAL" clId="{215E7F4D-2A7C-4F76-BE4A-DC5852E9E8B1}" dt="2024-09-17T18:33:34.295" v="431" actId="207"/>
        <pc:sldMkLst>
          <pc:docMk/>
          <pc:sldMk cId="2237694865" sldId="1244"/>
        </pc:sldMkLst>
        <pc:graphicFrameChg chg="mod modGraphic">
          <ac:chgData name="Alfred Asterjadhi" userId="39de57b9-85c0-4fd1-aaac-8ca2b6560ad0" providerId="ADAL" clId="{215E7F4D-2A7C-4F76-BE4A-DC5852E9E8B1}" dt="2024-09-17T18:33:34.295" v="431" actId="207"/>
          <ac:graphicFrameMkLst>
            <pc:docMk/>
            <pc:sldMk cId="2237694865" sldId="1244"/>
            <ac:graphicFrameMk id="6" creationId="{5094FBC8-BB74-47F3-965D-16BC678F4D1D}"/>
          </ac:graphicFrameMkLst>
        </pc:graphicFrameChg>
      </pc:sldChg>
      <pc:sldChg chg="modSp mod">
        <pc:chgData name="Alfred Asterjadhi" userId="39de57b9-85c0-4fd1-aaac-8ca2b6560ad0" providerId="ADAL" clId="{215E7F4D-2A7C-4F76-BE4A-DC5852E9E8B1}" dt="2024-09-17T18:27:56.570" v="331" actId="207"/>
        <pc:sldMkLst>
          <pc:docMk/>
          <pc:sldMk cId="2805336240" sldId="1248"/>
        </pc:sldMkLst>
        <pc:graphicFrameChg chg="mod modGraphic">
          <ac:chgData name="Alfred Asterjadhi" userId="39de57b9-85c0-4fd1-aaac-8ca2b6560ad0" providerId="ADAL" clId="{215E7F4D-2A7C-4F76-BE4A-DC5852E9E8B1}" dt="2024-09-17T18:27:56.570" v="331" actId="207"/>
          <ac:graphicFrameMkLst>
            <pc:docMk/>
            <pc:sldMk cId="2805336240" sldId="1248"/>
            <ac:graphicFrameMk id="6" creationId="{5094FBC8-BB74-47F3-965D-16BC678F4D1D}"/>
          </ac:graphicFrameMkLst>
        </pc:graphicFrameChg>
      </pc:sldChg>
      <pc:sldChg chg="modSp mod">
        <pc:chgData name="Alfred Asterjadhi" userId="39de57b9-85c0-4fd1-aaac-8ca2b6560ad0" providerId="ADAL" clId="{215E7F4D-2A7C-4F76-BE4A-DC5852E9E8B1}" dt="2024-09-17T18:28:08.472" v="334" actId="207"/>
        <pc:sldMkLst>
          <pc:docMk/>
          <pc:sldMk cId="943281107" sldId="1249"/>
        </pc:sldMkLst>
        <pc:graphicFrameChg chg="mod modGraphic">
          <ac:chgData name="Alfred Asterjadhi" userId="39de57b9-85c0-4fd1-aaac-8ca2b6560ad0" providerId="ADAL" clId="{215E7F4D-2A7C-4F76-BE4A-DC5852E9E8B1}" dt="2024-09-17T18:28:08.472" v="334" actId="207"/>
          <ac:graphicFrameMkLst>
            <pc:docMk/>
            <pc:sldMk cId="943281107" sldId="1249"/>
            <ac:graphicFrameMk id="6" creationId="{5094FBC8-BB74-47F3-965D-16BC678F4D1D}"/>
          </ac:graphicFrameMkLst>
        </pc:graphicFrameChg>
      </pc:sldChg>
      <pc:sldChg chg="modSp mod">
        <pc:chgData name="Alfred Asterjadhi" userId="39de57b9-85c0-4fd1-aaac-8ca2b6560ad0" providerId="ADAL" clId="{215E7F4D-2A7C-4F76-BE4A-DC5852E9E8B1}" dt="2024-09-13T02:10:24.810" v="168" actId="108"/>
        <pc:sldMkLst>
          <pc:docMk/>
          <pc:sldMk cId="4212050258" sldId="1256"/>
        </pc:sldMkLst>
        <pc:spChg chg="mod">
          <ac:chgData name="Alfred Asterjadhi" userId="39de57b9-85c0-4fd1-aaac-8ca2b6560ad0" providerId="ADAL" clId="{215E7F4D-2A7C-4F76-BE4A-DC5852E9E8B1}" dt="2024-09-13T02:10:24.810" v="168" actId="108"/>
          <ac:spMkLst>
            <pc:docMk/>
            <pc:sldMk cId="4212050258" sldId="1256"/>
            <ac:spMk id="3" creationId="{40697212-82EA-064E-CD79-BC33C537E773}"/>
          </ac:spMkLst>
        </pc:spChg>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pChg chg="mod">
          <ac:chgData name="Alfred Asterjadhi" userId="39de57b9-85c0-4fd1-aaac-8ca2b6560ad0" providerId="ADAL" clId="{215E7F4D-2A7C-4F76-BE4A-DC5852E9E8B1}" dt="2024-09-17T18:30:05.601" v="386" actId="20577"/>
          <ac:spMkLst>
            <pc:docMk/>
            <pc:sldMk cId="3599632548" sldId="1268"/>
            <ac:spMk id="2" creationId="{F03A71BD-DCB6-C553-1452-1DB0CA95B0E4}"/>
          </ac:spMkLst>
        </pc:spChg>
        <pc:spChg chg="mod">
          <ac:chgData name="Alfred Asterjadhi" userId="39de57b9-85c0-4fd1-aaac-8ca2b6560ad0" providerId="ADAL" clId="{215E7F4D-2A7C-4F76-BE4A-DC5852E9E8B1}" dt="2024-09-17T18:30:01.207" v="379"/>
          <ac:spMkLst>
            <pc:docMk/>
            <pc:sldMk cId="3599632548" sldId="1268"/>
            <ac:spMk id="3" creationId="{691EDB52-4ADE-4DD2-CE2F-69DB0C0C896D}"/>
          </ac:spMkLst>
        </pc:spChg>
      </pc:sldChg>
      <pc:sldChg chg="modSp mod">
        <pc:chgData name="Alfred Asterjadhi" userId="39de57b9-85c0-4fd1-aaac-8ca2b6560ad0" providerId="ADAL" clId="{215E7F4D-2A7C-4F76-BE4A-DC5852E9E8B1}" dt="2024-09-17T18:31:42.220" v="393" actId="207"/>
        <pc:sldMkLst>
          <pc:docMk/>
          <pc:sldMk cId="1861109961" sldId="1269"/>
        </pc:sldMkLst>
        <pc:spChg chg="mod">
          <ac:chgData name="Alfred Asterjadhi" userId="39de57b9-85c0-4fd1-aaac-8ca2b6560ad0" providerId="ADAL" clId="{215E7F4D-2A7C-4F76-BE4A-DC5852E9E8B1}" dt="2024-09-17T18:31:42.220" v="393" actId="207"/>
          <ac:spMkLst>
            <pc:docMk/>
            <pc:sldMk cId="1861109961" sldId="1269"/>
            <ac:spMk id="11" creationId="{FCB036F9-C53E-4FA7-0AA8-F449B171258B}"/>
          </ac:spMkLst>
        </pc:spChg>
      </pc:sldChg>
      <pc:sldMasterChg chg="modSp mod">
        <pc:chgData name="Alfred Asterjadhi" userId="39de57b9-85c0-4fd1-aaac-8ca2b6560ad0" providerId="ADAL" clId="{215E7F4D-2A7C-4F76-BE4A-DC5852E9E8B1}" dt="2024-09-17T18:02:50.660" v="171" actId="20577"/>
        <pc:sldMasterMkLst>
          <pc:docMk/>
          <pc:sldMasterMk cId="0" sldId="2147483648"/>
        </pc:sldMasterMkLst>
        <pc:spChg chg="mod">
          <ac:chgData name="Alfred Asterjadhi" userId="39de57b9-85c0-4fd1-aaac-8ca2b6560ad0" providerId="ADAL" clId="{215E7F4D-2A7C-4F76-BE4A-DC5852E9E8B1}" dt="2024-09-17T18:02:50.660" v="171" actId="20577"/>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pChg chg="mod">
          <ac:chgData name="Alfred Asterjadhi" userId="39de57b9-85c0-4fd1-aaac-8ca2b6560ad0" providerId="ADAL" clId="{3AF8E451-6A10-4DC6-8F4C-767DBD326839}" dt="2024-11-11T01:39:38.611" v="3602" actId="20577"/>
          <ac:spMkLst>
            <pc:docMk/>
            <pc:sldMk cId="0" sldId="256"/>
            <ac:spMk id="3074" creationId="{00000000-0000-0000-0000-000000000000}"/>
          </ac:spMkLst>
        </pc:spChg>
      </pc:sldChg>
      <pc:sldChg chg="modSp mod">
        <pc:chgData name="Alfred Asterjadhi" userId="39de57b9-85c0-4fd1-aaac-8ca2b6560ad0" providerId="ADAL" clId="{3AF8E451-6A10-4DC6-8F4C-767DBD326839}" dt="2024-11-13T22:58:18.367" v="8482"/>
        <pc:sldMkLst>
          <pc:docMk/>
          <pc:sldMk cId="3976818858" sldId="269"/>
        </pc:sldMkLst>
        <pc:graphicFrameChg chg="mod modGraphic">
          <ac:chgData name="Alfred Asterjadhi" userId="39de57b9-85c0-4fd1-aaac-8ca2b6560ad0" providerId="ADAL" clId="{3AF8E451-6A10-4DC6-8F4C-767DBD326839}" dt="2024-11-13T22:58:18.367" v="8482"/>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AF8E451-6A10-4DC6-8F4C-767DBD326839}" dt="2024-11-13T22:58:11.147" v="8481" actId="20577"/>
        <pc:sldMkLst>
          <pc:docMk/>
          <pc:sldMk cId="2243228416" sldId="299"/>
        </pc:sldMkLst>
        <pc:spChg chg="mod">
          <ac:chgData name="Alfred Asterjadhi" userId="39de57b9-85c0-4fd1-aaac-8ca2b6560ad0" providerId="ADAL" clId="{3AF8E451-6A10-4DC6-8F4C-767DBD326839}" dt="2024-11-11T02:36:15.284" v="3767" actId="20577"/>
          <ac:spMkLst>
            <pc:docMk/>
            <pc:sldMk cId="2243228416" sldId="299"/>
            <ac:spMk id="3" creationId="{3857177C-4F12-41D1-AB93-6925069E5DB9}"/>
          </ac:spMkLst>
        </pc:spChg>
        <pc:spChg chg="mod">
          <ac:chgData name="Alfred Asterjadhi" userId="39de57b9-85c0-4fd1-aaac-8ca2b6560ad0" providerId="ADAL" clId="{3AF8E451-6A10-4DC6-8F4C-767DBD326839}" dt="2024-11-13T22:58:11.147" v="8481" actId="20577"/>
          <ac:spMkLst>
            <pc:docMk/>
            <pc:sldMk cId="2243228416" sldId="299"/>
            <ac:spMk id="17" creationId="{442A1050-6527-4B2E-A943-E125D6B48B52}"/>
          </ac:spMkLst>
        </pc:spChg>
      </pc:sldChg>
      <pc:sldChg chg="modSp mod">
        <pc:chgData name="Alfred Asterjadhi" userId="39de57b9-85c0-4fd1-aaac-8ca2b6560ad0" providerId="ADAL" clId="{3AF8E451-6A10-4DC6-8F4C-767DBD326839}" dt="2024-11-15T01:52:00.150" v="11110" actId="13926"/>
        <pc:sldMkLst>
          <pc:docMk/>
          <pc:sldMk cId="3930036297" sldId="356"/>
        </pc:sldMkLst>
        <pc:spChg chg="mod">
          <ac:chgData name="Alfred Asterjadhi" userId="39de57b9-85c0-4fd1-aaac-8ca2b6560ad0" providerId="ADAL" clId="{3AF8E451-6A10-4DC6-8F4C-767DBD326839}" dt="2024-11-15T01:52:00.150" v="11110" actId="13926"/>
          <ac:spMkLst>
            <pc:docMk/>
            <pc:sldMk cId="3930036297" sldId="356"/>
            <ac:spMk id="2" creationId="{4B5F0D0E-8BB7-48AB-9160-728B8B3399A2}"/>
          </ac:spMkLst>
        </pc:spChg>
        <pc:spChg chg="mod">
          <ac:chgData name="Alfred Asterjadhi" userId="39de57b9-85c0-4fd1-aaac-8ca2b6560ad0" providerId="ADAL" clId="{3AF8E451-6A10-4DC6-8F4C-767DBD326839}" dt="2024-11-14T23:48:57.932" v="10842" actId="6549"/>
          <ac:spMkLst>
            <pc:docMk/>
            <pc:sldMk cId="3930036297" sldId="356"/>
            <ac:spMk id="3" creationId="{DFB0BA47-D7B6-4F95-932E-A7AA615BC440}"/>
          </ac:spMkLst>
        </pc:spChg>
      </pc:sldChg>
      <pc:sldChg chg="addSp delSp modSp mod chgLayout">
        <pc:chgData name="Alfred Asterjadhi" userId="39de57b9-85c0-4fd1-aaac-8ca2b6560ad0" providerId="ADAL" clId="{3AF8E451-6A10-4DC6-8F4C-767DBD326839}" dt="2024-11-14T14:39:07.799" v="9467" actId="20577"/>
        <pc:sldMkLst>
          <pc:docMk/>
          <pc:sldMk cId="3576977642" sldId="362"/>
        </pc:sldMkLst>
        <pc:spChg chg="mod ord">
          <ac:chgData name="Alfred Asterjadhi" userId="39de57b9-85c0-4fd1-aaac-8ca2b6560ad0" providerId="ADAL" clId="{3AF8E451-6A10-4DC6-8F4C-767DBD326839}" dt="2024-11-11T01:03:13.344" v="3307" actId="6264"/>
          <ac:spMkLst>
            <pc:docMk/>
            <pc:sldMk cId="3576977642" sldId="362"/>
            <ac:spMk id="2" creationId="{0EAF4D72-7EB5-22A3-403A-E095C87E6E26}"/>
          </ac:spMkLst>
        </pc:spChg>
        <pc:spChg chg="add del mod">
          <ac:chgData name="Alfred Asterjadhi" userId="39de57b9-85c0-4fd1-aaac-8ca2b6560ad0" providerId="ADAL" clId="{3AF8E451-6A10-4DC6-8F4C-767DBD326839}" dt="2024-11-11T01:03:13.344" v="3307" actId="6264"/>
          <ac:spMkLst>
            <pc:docMk/>
            <pc:sldMk cId="3576977642" sldId="362"/>
            <ac:spMk id="3" creationId="{0F4A5F61-CA16-4AEF-8079-F8A0EB65C0F9}"/>
          </ac:spMkLst>
        </pc:spChg>
        <pc:spChg chg="mod ord">
          <ac:chgData name="Alfred Asterjadhi" userId="39de57b9-85c0-4fd1-aaac-8ca2b6560ad0" providerId="ADAL" clId="{3AF8E451-6A10-4DC6-8F4C-767DBD326839}" dt="2024-11-11T01:03:13.344" v="3307" actId="6264"/>
          <ac:spMkLst>
            <pc:docMk/>
            <pc:sldMk cId="3576977642" sldId="362"/>
            <ac:spMk id="4" creationId="{42DA2380-6213-B25D-B7D7-77DB25F18500}"/>
          </ac:spMkLst>
        </pc:spChg>
        <pc:spChg chg="mod ord">
          <ac:chgData name="Alfred Asterjadhi" userId="39de57b9-85c0-4fd1-aaac-8ca2b6560ad0" providerId="ADAL" clId="{3AF8E451-6A10-4DC6-8F4C-767DBD326839}" dt="2024-11-11T01:03:13.344" v="3307" actId="6264"/>
          <ac:spMkLst>
            <pc:docMk/>
            <pc:sldMk cId="3576977642" sldId="362"/>
            <ac:spMk id="5" creationId="{842B70E7-0012-CD41-8829-02BD81D114F8}"/>
          </ac:spMkLst>
        </pc:spChg>
        <pc:spChg chg="mod ord">
          <ac:chgData name="Alfred Asterjadhi" userId="39de57b9-85c0-4fd1-aaac-8ca2b6560ad0" providerId="ADAL" clId="{3AF8E451-6A10-4DC6-8F4C-767DBD326839}" dt="2024-11-11T01:03:13.344" v="3307" actId="6264"/>
          <ac:spMkLst>
            <pc:docMk/>
            <pc:sldMk cId="3576977642" sldId="362"/>
            <ac:spMk id="6" creationId="{3DD21102-AAEB-13F6-15EC-3CBBC04B5637}"/>
          </ac:spMkLst>
        </pc:spChg>
        <pc:spChg chg="add del mod">
          <ac:chgData name="Alfred Asterjadhi" userId="39de57b9-85c0-4fd1-aaac-8ca2b6560ad0" providerId="ADAL" clId="{3AF8E451-6A10-4DC6-8F4C-767DBD326839}" dt="2024-11-11T01:03:13.344" v="3307" actId="6264"/>
          <ac:spMkLst>
            <pc:docMk/>
            <pc:sldMk cId="3576977642" sldId="362"/>
            <ac:spMk id="7" creationId="{8BE0025F-DDE2-5C78-5ADB-EB6E0AF0ADD3}"/>
          </ac:spMkLst>
        </pc:spChg>
        <pc:spChg chg="add del mod">
          <ac:chgData name="Alfred Asterjadhi" userId="39de57b9-85c0-4fd1-aaac-8ca2b6560ad0" providerId="ADAL" clId="{3AF8E451-6A10-4DC6-8F4C-767DBD326839}" dt="2024-11-11T01:03:13.344" v="3307" actId="6264"/>
          <ac:spMkLst>
            <pc:docMk/>
            <pc:sldMk cId="3576977642" sldId="362"/>
            <ac:spMk id="8" creationId="{F56609CF-85CD-D047-37FB-25838B615D70}"/>
          </ac:spMkLst>
        </pc:spChg>
        <pc:spChg chg="add del mod">
          <ac:chgData name="Alfred Asterjadhi" userId="39de57b9-85c0-4fd1-aaac-8ca2b6560ad0" providerId="ADAL" clId="{3AF8E451-6A10-4DC6-8F4C-767DBD326839}" dt="2024-11-11T01:03:13.344" v="3307" actId="6264"/>
          <ac:spMkLst>
            <pc:docMk/>
            <pc:sldMk cId="3576977642" sldId="362"/>
            <ac:spMk id="9" creationId="{1FD314B7-F66C-3F5A-0AAD-4EA0B59D6D79}"/>
          </ac:spMkLst>
        </pc:spChg>
        <pc:spChg chg="add mod ord">
          <ac:chgData name="Alfred Asterjadhi" userId="39de57b9-85c0-4fd1-aaac-8ca2b6560ad0" providerId="ADAL" clId="{3AF8E451-6A10-4DC6-8F4C-767DBD326839}" dt="2024-11-14T14:39:07.799" v="9467" actId="20577"/>
          <ac:spMkLst>
            <pc:docMk/>
            <pc:sldMk cId="3576977642" sldId="362"/>
            <ac:spMk id="10" creationId="{BE5FE002-7030-5944-1AB6-7E2DD2F7E9FB}"/>
          </ac:spMkLst>
        </pc:spChg>
        <pc:spChg chg="del mod">
          <ac:chgData name="Alfred Asterjadhi" userId="39de57b9-85c0-4fd1-aaac-8ca2b6560ad0" providerId="ADAL" clId="{3AF8E451-6A10-4DC6-8F4C-767DBD326839}" dt="2024-11-11T01:03:13.344" v="3307" actId="6264"/>
          <ac:spMkLst>
            <pc:docMk/>
            <pc:sldMk cId="3576977642" sldId="362"/>
            <ac:spMk id="11" creationId="{1A5EDC1C-2334-8FBB-3E45-487531E78AF7}"/>
          </ac:spMkLst>
        </pc:spChg>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pChg chg="mod ord">
          <ac:chgData name="Alfred Asterjadhi" userId="39de57b9-85c0-4fd1-aaac-8ca2b6560ad0" providerId="ADAL" clId="{3AF8E451-6A10-4DC6-8F4C-767DBD326839}" dt="2024-11-11T01:03:17.686" v="3309" actId="6264"/>
          <ac:spMkLst>
            <pc:docMk/>
            <pc:sldMk cId="3140364693" sldId="997"/>
            <ac:spMk id="2" creationId="{9452E713-66E3-6C0E-64DF-B60116957A3F}"/>
          </ac:spMkLst>
        </pc:spChg>
        <pc:spChg chg="add del mod">
          <ac:chgData name="Alfred Asterjadhi" userId="39de57b9-85c0-4fd1-aaac-8ca2b6560ad0" providerId="ADAL" clId="{3AF8E451-6A10-4DC6-8F4C-767DBD326839}" dt="2024-11-11T01:03:17.686" v="3309" actId="6264"/>
          <ac:spMkLst>
            <pc:docMk/>
            <pc:sldMk cId="3140364693" sldId="997"/>
            <ac:spMk id="3" creationId="{5B384F73-1341-9CA5-AEE8-E601EC5AFBE5}"/>
          </ac:spMkLst>
        </pc:spChg>
        <pc:spChg chg="mod ord">
          <ac:chgData name="Alfred Asterjadhi" userId="39de57b9-85c0-4fd1-aaac-8ca2b6560ad0" providerId="ADAL" clId="{3AF8E451-6A10-4DC6-8F4C-767DBD326839}" dt="2024-11-11T01:03:17.686" v="3309" actId="6264"/>
          <ac:spMkLst>
            <pc:docMk/>
            <pc:sldMk cId="3140364693" sldId="997"/>
            <ac:spMk id="4" creationId="{0154D91C-67BB-A57C-5173-47D13B51F834}"/>
          </ac:spMkLst>
        </pc:spChg>
        <pc:spChg chg="mod ord">
          <ac:chgData name="Alfred Asterjadhi" userId="39de57b9-85c0-4fd1-aaac-8ca2b6560ad0" providerId="ADAL" clId="{3AF8E451-6A10-4DC6-8F4C-767DBD326839}" dt="2024-11-11T01:03:17.686" v="3309" actId="6264"/>
          <ac:spMkLst>
            <pc:docMk/>
            <pc:sldMk cId="3140364693" sldId="997"/>
            <ac:spMk id="5" creationId="{9875C167-778F-CFEE-1F8A-23FE481B42AE}"/>
          </ac:spMkLst>
        </pc:spChg>
        <pc:spChg chg="mod ord">
          <ac:chgData name="Alfred Asterjadhi" userId="39de57b9-85c0-4fd1-aaac-8ca2b6560ad0" providerId="ADAL" clId="{3AF8E451-6A10-4DC6-8F4C-767DBD326839}" dt="2024-11-11T01:03:17.686" v="3309" actId="6264"/>
          <ac:spMkLst>
            <pc:docMk/>
            <pc:sldMk cId="3140364693" sldId="997"/>
            <ac:spMk id="6" creationId="{29CFE1A9-332B-2B06-C330-B9EB4742F3D1}"/>
          </ac:spMkLst>
        </pc:spChg>
        <pc:spChg chg="add del mod">
          <ac:chgData name="Alfred Asterjadhi" userId="39de57b9-85c0-4fd1-aaac-8ca2b6560ad0" providerId="ADAL" clId="{3AF8E451-6A10-4DC6-8F4C-767DBD326839}" dt="2024-11-11T01:03:17.686" v="3309" actId="6264"/>
          <ac:spMkLst>
            <pc:docMk/>
            <pc:sldMk cId="3140364693" sldId="997"/>
            <ac:spMk id="7" creationId="{8BEB4AFE-8F54-4119-95B8-E3D4C11D867B}"/>
          </ac:spMkLst>
        </pc:spChg>
        <pc:spChg chg="add del mod">
          <ac:chgData name="Alfred Asterjadhi" userId="39de57b9-85c0-4fd1-aaac-8ca2b6560ad0" providerId="ADAL" clId="{3AF8E451-6A10-4DC6-8F4C-767DBD326839}" dt="2024-11-11T01:03:17.686" v="3309" actId="6264"/>
          <ac:spMkLst>
            <pc:docMk/>
            <pc:sldMk cId="3140364693" sldId="997"/>
            <ac:spMk id="8" creationId="{B2F432B2-F20D-5CB8-D5E6-77C3782AADD1}"/>
          </ac:spMkLst>
        </pc:spChg>
        <pc:spChg chg="add del mod">
          <ac:chgData name="Alfred Asterjadhi" userId="39de57b9-85c0-4fd1-aaac-8ca2b6560ad0" providerId="ADAL" clId="{3AF8E451-6A10-4DC6-8F4C-767DBD326839}" dt="2024-11-11T01:03:17.686" v="3309" actId="6264"/>
          <ac:spMkLst>
            <pc:docMk/>
            <pc:sldMk cId="3140364693" sldId="997"/>
            <ac:spMk id="9" creationId="{62BA289A-14A7-16E3-C9F9-3FC47EA2614D}"/>
          </ac:spMkLst>
        </pc:spChg>
        <pc:spChg chg="del mod">
          <ac:chgData name="Alfred Asterjadhi" userId="39de57b9-85c0-4fd1-aaac-8ca2b6560ad0" providerId="ADAL" clId="{3AF8E451-6A10-4DC6-8F4C-767DBD326839}" dt="2024-11-11T01:03:17.686" v="3309" actId="6264"/>
          <ac:spMkLst>
            <pc:docMk/>
            <pc:sldMk cId="3140364693" sldId="997"/>
            <ac:spMk id="10" creationId="{AC515FEA-259D-3B19-094A-A5179ECEC5E5}"/>
          </ac:spMkLst>
        </pc:spChg>
        <pc:spChg chg="add mod ord">
          <ac:chgData name="Alfred Asterjadhi" userId="39de57b9-85c0-4fd1-aaac-8ca2b6560ad0" providerId="ADAL" clId="{3AF8E451-6A10-4DC6-8F4C-767DBD326839}" dt="2024-11-15T01:29:58.167" v="11073" actId="20577"/>
          <ac:spMkLst>
            <pc:docMk/>
            <pc:sldMk cId="3140364693" sldId="997"/>
            <ac:spMk id="11" creationId="{B8C81D4C-2E7E-2B66-42CD-848FE3076510}"/>
          </ac:spMkLst>
        </pc:spChg>
      </pc:sldChg>
      <pc:sldChg chg="modSp mod">
        <pc:chgData name="Alfred Asterjadhi" userId="39de57b9-85c0-4fd1-aaac-8ca2b6560ad0" providerId="ADAL" clId="{3AF8E451-6A10-4DC6-8F4C-767DBD326839}" dt="2024-11-11T21:47:23.101" v="4527" actId="13926"/>
        <pc:sldMkLst>
          <pc:docMk/>
          <pc:sldMk cId="3233208257" sldId="1006"/>
        </pc:sldMkLst>
        <pc:spChg chg="mod">
          <ac:chgData name="Alfred Asterjadhi" userId="39de57b9-85c0-4fd1-aaac-8ca2b6560ad0" providerId="ADAL" clId="{3AF8E451-6A10-4DC6-8F4C-767DBD326839}" dt="2024-11-11T21:47:23.101" v="4527" actId="13926"/>
          <ac:spMkLst>
            <pc:docMk/>
            <pc:sldMk cId="3233208257" sldId="1006"/>
            <ac:spMk id="2" creationId="{4B5F0D0E-8BB7-48AB-9160-728B8B3399A2}"/>
          </ac:spMkLst>
        </pc:spChg>
      </pc:sldChg>
      <pc:sldChg chg="modSp mod">
        <pc:chgData name="Alfred Asterjadhi" userId="39de57b9-85c0-4fd1-aaac-8ca2b6560ad0" providerId="ADAL" clId="{3AF8E451-6A10-4DC6-8F4C-767DBD326839}" dt="2024-11-11T01:44:19.894" v="3650" actId="6549"/>
        <pc:sldMkLst>
          <pc:docMk/>
          <pc:sldMk cId="4200130042" sldId="1023"/>
        </pc:sldMkLst>
        <pc:spChg chg="mod">
          <ac:chgData name="Alfred Asterjadhi" userId="39de57b9-85c0-4fd1-aaac-8ca2b6560ad0" providerId="ADAL" clId="{3AF8E451-6A10-4DC6-8F4C-767DBD326839}" dt="2024-11-11T01:44:19.894" v="3650" actId="6549"/>
          <ac:spMkLst>
            <pc:docMk/>
            <pc:sldMk cId="4200130042" sldId="1023"/>
            <ac:spMk id="3" creationId="{2682080F-BC47-47A6-E6F4-7C70F67F48F8}"/>
          </ac:spMkLst>
        </pc:spChg>
      </pc:sldChg>
      <pc:sldChg chg="modSp mod">
        <pc:chgData name="Alfred Asterjadhi" userId="39de57b9-85c0-4fd1-aaac-8ca2b6560ad0" providerId="ADAL" clId="{3AF8E451-6A10-4DC6-8F4C-767DBD326839}" dt="2024-11-11T21:52:39.935" v="4593" actId="13926"/>
        <pc:sldMkLst>
          <pc:docMk/>
          <pc:sldMk cId="793576429" sldId="1024"/>
        </pc:sldMkLst>
        <pc:spChg chg="mod">
          <ac:chgData name="Alfred Asterjadhi" userId="39de57b9-85c0-4fd1-aaac-8ca2b6560ad0" providerId="ADAL" clId="{3AF8E451-6A10-4DC6-8F4C-767DBD326839}" dt="2024-11-11T21:52:39.935" v="4593" actId="13926"/>
          <ac:spMkLst>
            <pc:docMk/>
            <pc:sldMk cId="793576429" sldId="1024"/>
            <ac:spMk id="3" creationId="{E24D4002-4764-1FA7-1147-DE995417131A}"/>
          </ac:spMkLst>
        </pc:spChg>
      </pc:sldChg>
      <pc:sldChg chg="addSp modSp mod">
        <pc:chgData name="Alfred Asterjadhi" userId="39de57b9-85c0-4fd1-aaac-8ca2b6560ad0" providerId="ADAL" clId="{3AF8E451-6A10-4DC6-8F4C-767DBD326839}" dt="2024-11-11T23:52:36.161" v="4693" actId="20577"/>
        <pc:sldMkLst>
          <pc:docMk/>
          <pc:sldMk cId="3287547131" sldId="1028"/>
        </pc:sldMkLst>
        <pc:spChg chg="mod">
          <ac:chgData name="Alfred Asterjadhi" userId="39de57b9-85c0-4fd1-aaac-8ca2b6560ad0" providerId="ADAL" clId="{3AF8E451-6A10-4DC6-8F4C-767DBD326839}" dt="2024-11-11T00:52:18.905" v="3018" actId="20577"/>
          <ac:spMkLst>
            <pc:docMk/>
            <pc:sldMk cId="3287547131" sldId="1028"/>
            <ac:spMk id="2" creationId="{9EF97F5A-CE7F-7BBA-0DB4-CF87B031E7D4}"/>
          </ac:spMkLst>
        </pc:spChg>
        <pc:spChg chg="mod">
          <ac:chgData name="Alfred Asterjadhi" userId="39de57b9-85c0-4fd1-aaac-8ca2b6560ad0" providerId="ADAL" clId="{3AF8E451-6A10-4DC6-8F4C-767DBD326839}" dt="2024-11-11T23:52:36.161" v="4693" actId="20577"/>
          <ac:spMkLst>
            <pc:docMk/>
            <pc:sldMk cId="3287547131" sldId="1028"/>
            <ac:spMk id="11" creationId="{8E8014A1-FFAD-B403-4A6A-DADE6031146F}"/>
          </ac:spMkLst>
        </pc:spChg>
        <pc:graphicFrameChg chg="add mod">
          <ac:chgData name="Alfred Asterjadhi" userId="39de57b9-85c0-4fd1-aaac-8ca2b6560ad0" providerId="ADAL" clId="{3AF8E451-6A10-4DC6-8F4C-767DBD326839}" dt="2024-11-10T21:35:15.334" v="1740"/>
          <ac:graphicFrameMkLst>
            <pc:docMk/>
            <pc:sldMk cId="3287547131" sldId="1028"/>
            <ac:graphicFrameMk id="3" creationId="{99B8EE06-02F7-F423-46BE-D85D642D34B0}"/>
          </ac:graphicFrameMkLst>
        </pc:graphicFrameChg>
      </pc:sldChg>
      <pc:sldChg chg="modSp mod">
        <pc:chgData name="Alfred Asterjadhi" userId="39de57b9-85c0-4fd1-aaac-8ca2b6560ad0" providerId="ADAL" clId="{3AF8E451-6A10-4DC6-8F4C-767DBD326839}" dt="2024-11-15T01:36:38.058" v="11103" actId="20577"/>
        <pc:sldMkLst>
          <pc:docMk/>
          <pc:sldMk cId="1865298196" sldId="1034"/>
        </pc:sldMkLst>
        <pc:spChg chg="mod">
          <ac:chgData name="Alfred Asterjadhi" userId="39de57b9-85c0-4fd1-aaac-8ca2b6560ad0" providerId="ADAL" clId="{3AF8E451-6A10-4DC6-8F4C-767DBD326839}" dt="2024-11-15T01:36:38.058" v="11103" actId="20577"/>
          <ac:spMkLst>
            <pc:docMk/>
            <pc:sldMk cId="1865298196" sldId="1034"/>
            <ac:spMk id="10" creationId="{74D21A5A-B20C-8325-8B54-F067F90E64D5}"/>
          </ac:spMkLst>
        </pc:spChg>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pChg chg="mod ord">
          <ac:chgData name="Alfred Asterjadhi" userId="39de57b9-85c0-4fd1-aaac-8ca2b6560ad0" providerId="ADAL" clId="{3AF8E451-6A10-4DC6-8F4C-767DBD326839}" dt="2024-11-11T01:03:21.403" v="3311" actId="6264"/>
          <ac:spMkLst>
            <pc:docMk/>
            <pc:sldMk cId="1268796722" sldId="1069"/>
            <ac:spMk id="2" creationId="{CBB6BE89-725C-7287-F96F-BE5358133A36}"/>
          </ac:spMkLst>
        </pc:spChg>
        <pc:spChg chg="add del mod">
          <ac:chgData name="Alfred Asterjadhi" userId="39de57b9-85c0-4fd1-aaac-8ca2b6560ad0" providerId="ADAL" clId="{3AF8E451-6A10-4DC6-8F4C-767DBD326839}" dt="2024-11-11T01:03:21.403" v="3311" actId="6264"/>
          <ac:spMkLst>
            <pc:docMk/>
            <pc:sldMk cId="1268796722" sldId="1069"/>
            <ac:spMk id="3" creationId="{BCD1D73A-C537-967A-9C0B-D42FE54B2FF5}"/>
          </ac:spMkLst>
        </pc:spChg>
        <pc:spChg chg="mod ord">
          <ac:chgData name="Alfred Asterjadhi" userId="39de57b9-85c0-4fd1-aaac-8ca2b6560ad0" providerId="ADAL" clId="{3AF8E451-6A10-4DC6-8F4C-767DBD326839}" dt="2024-11-11T01:03:21.403" v="3311" actId="6264"/>
          <ac:spMkLst>
            <pc:docMk/>
            <pc:sldMk cId="1268796722" sldId="1069"/>
            <ac:spMk id="4" creationId="{BCFFF57D-0E48-546B-59BA-5601D173EFEE}"/>
          </ac:spMkLst>
        </pc:spChg>
        <pc:spChg chg="mod ord">
          <ac:chgData name="Alfred Asterjadhi" userId="39de57b9-85c0-4fd1-aaac-8ca2b6560ad0" providerId="ADAL" clId="{3AF8E451-6A10-4DC6-8F4C-767DBD326839}" dt="2024-11-11T01:03:21.403" v="3311" actId="6264"/>
          <ac:spMkLst>
            <pc:docMk/>
            <pc:sldMk cId="1268796722" sldId="1069"/>
            <ac:spMk id="5" creationId="{63AE84AE-D2E6-0A98-7574-B4E54BCA4CC6}"/>
          </ac:spMkLst>
        </pc:spChg>
        <pc:spChg chg="mod ord">
          <ac:chgData name="Alfred Asterjadhi" userId="39de57b9-85c0-4fd1-aaac-8ca2b6560ad0" providerId="ADAL" clId="{3AF8E451-6A10-4DC6-8F4C-767DBD326839}" dt="2024-11-11T01:03:21.403" v="3311" actId="6264"/>
          <ac:spMkLst>
            <pc:docMk/>
            <pc:sldMk cId="1268796722" sldId="1069"/>
            <ac:spMk id="6" creationId="{A843F1B1-22CD-3B09-326F-EF9071A68CDB}"/>
          </ac:spMkLst>
        </pc:spChg>
        <pc:spChg chg="add del mod">
          <ac:chgData name="Alfred Asterjadhi" userId="39de57b9-85c0-4fd1-aaac-8ca2b6560ad0" providerId="ADAL" clId="{3AF8E451-6A10-4DC6-8F4C-767DBD326839}" dt="2024-11-11T01:03:21.403" v="3311" actId="6264"/>
          <ac:spMkLst>
            <pc:docMk/>
            <pc:sldMk cId="1268796722" sldId="1069"/>
            <ac:spMk id="7" creationId="{C6CA3D22-0A1C-833C-516B-8C793379BB28}"/>
          </ac:spMkLst>
        </pc:spChg>
        <pc:spChg chg="add del mod">
          <ac:chgData name="Alfred Asterjadhi" userId="39de57b9-85c0-4fd1-aaac-8ca2b6560ad0" providerId="ADAL" clId="{3AF8E451-6A10-4DC6-8F4C-767DBD326839}" dt="2024-11-11T01:03:21.403" v="3311" actId="6264"/>
          <ac:spMkLst>
            <pc:docMk/>
            <pc:sldMk cId="1268796722" sldId="1069"/>
            <ac:spMk id="8" creationId="{676B745C-8F52-FF68-39A4-EA7534CAB6D4}"/>
          </ac:spMkLst>
        </pc:spChg>
        <pc:spChg chg="add del mod">
          <ac:chgData name="Alfred Asterjadhi" userId="39de57b9-85c0-4fd1-aaac-8ca2b6560ad0" providerId="ADAL" clId="{3AF8E451-6A10-4DC6-8F4C-767DBD326839}" dt="2024-11-11T01:03:21.403" v="3311" actId="6264"/>
          <ac:spMkLst>
            <pc:docMk/>
            <pc:sldMk cId="1268796722" sldId="1069"/>
            <ac:spMk id="9" creationId="{713F63BD-AEF5-D594-356A-ED24F20D9271}"/>
          </ac:spMkLst>
        </pc:spChg>
        <pc:spChg chg="add mod ord">
          <ac:chgData name="Alfred Asterjadhi" userId="39de57b9-85c0-4fd1-aaac-8ca2b6560ad0" providerId="ADAL" clId="{3AF8E451-6A10-4DC6-8F4C-767DBD326839}" dt="2024-11-11T01:03:21.403" v="3311" actId="6264"/>
          <ac:spMkLst>
            <pc:docMk/>
            <pc:sldMk cId="1268796722" sldId="1069"/>
            <ac:spMk id="10" creationId="{710E72FC-9D58-DB70-1F2E-BB918CE4188C}"/>
          </ac:spMkLst>
        </pc:spChg>
        <pc:spChg chg="del mod">
          <ac:chgData name="Alfred Asterjadhi" userId="39de57b9-85c0-4fd1-aaac-8ca2b6560ad0" providerId="ADAL" clId="{3AF8E451-6A10-4DC6-8F4C-767DBD326839}" dt="2024-11-11T01:03:21.403" v="3311" actId="6264"/>
          <ac:spMkLst>
            <pc:docMk/>
            <pc:sldMk cId="1268796722" sldId="1069"/>
            <ac:spMk id="11" creationId="{6DE4111F-D8F3-3E75-29DF-7216489E6C1F}"/>
          </ac:spMkLst>
        </pc:spChg>
      </pc:sldChg>
      <pc:sldChg chg="modSp mod">
        <pc:chgData name="Alfred Asterjadhi" userId="39de57b9-85c0-4fd1-aaac-8ca2b6560ad0" providerId="ADAL" clId="{3AF8E451-6A10-4DC6-8F4C-767DBD326839}" dt="2024-11-15T01:53:13.512" v="11134" actId="20577"/>
        <pc:sldMkLst>
          <pc:docMk/>
          <pc:sldMk cId="2943567508" sldId="1137"/>
        </pc:sldMkLst>
        <pc:spChg chg="mod">
          <ac:chgData name="Alfred Asterjadhi" userId="39de57b9-85c0-4fd1-aaac-8ca2b6560ad0" providerId="ADAL" clId="{3AF8E451-6A10-4DC6-8F4C-767DBD326839}" dt="2024-11-11T01:51:47.427" v="3720" actId="6549"/>
          <ac:spMkLst>
            <pc:docMk/>
            <pc:sldMk cId="2943567508" sldId="1137"/>
            <ac:spMk id="2" creationId="{F2762690-C15C-4839-B40F-0AF3A4D89457}"/>
          </ac:spMkLst>
        </pc:spChg>
        <pc:graphicFrameChg chg="mod modGraphic">
          <ac:chgData name="Alfred Asterjadhi" userId="39de57b9-85c0-4fd1-aaac-8ca2b6560ad0" providerId="ADAL" clId="{3AF8E451-6A10-4DC6-8F4C-767DBD326839}" dt="2024-11-15T01:53:13.512" v="11134"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3AF8E451-6A10-4DC6-8F4C-767DBD326839}" dt="2024-11-14T17:27:59.284" v="9911" actId="207"/>
        <pc:sldMkLst>
          <pc:docMk/>
          <pc:sldMk cId="3486068256" sldId="1167"/>
        </pc:sldMkLst>
        <pc:graphicFrameChg chg="mod modGraphic">
          <ac:chgData name="Alfred Asterjadhi" userId="39de57b9-85c0-4fd1-aaac-8ca2b6560ad0" providerId="ADAL" clId="{3AF8E451-6A10-4DC6-8F4C-767DBD326839}" dt="2024-11-14T17:27:59.284" v="9911"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pChg chg="mod ord">
          <ac:chgData name="Alfred Asterjadhi" userId="39de57b9-85c0-4fd1-aaac-8ca2b6560ad0" providerId="ADAL" clId="{3AF8E451-6A10-4DC6-8F4C-767DBD326839}" dt="2024-11-11T01:43:22.489" v="3606" actId="6264"/>
          <ac:spMkLst>
            <pc:docMk/>
            <pc:sldMk cId="3441807947" sldId="1178"/>
            <ac:spMk id="2" creationId="{351AE0D1-AA6D-7148-E235-F816B28AA13D}"/>
          </ac:spMkLst>
        </pc:spChg>
        <pc:spChg chg="del">
          <ac:chgData name="Alfred Asterjadhi" userId="39de57b9-85c0-4fd1-aaac-8ca2b6560ad0" providerId="ADAL" clId="{3AF8E451-6A10-4DC6-8F4C-767DBD326839}" dt="2024-11-11T01:43:22.489" v="3606" actId="6264"/>
          <ac:spMkLst>
            <pc:docMk/>
            <pc:sldMk cId="3441807947" sldId="1178"/>
            <ac:spMk id="3" creationId="{842F4698-068C-0D1A-95F6-95A3ABD67C26}"/>
          </ac:spMkLst>
        </pc:spChg>
        <pc:spChg chg="mod ord">
          <ac:chgData name="Alfred Asterjadhi" userId="39de57b9-85c0-4fd1-aaac-8ca2b6560ad0" providerId="ADAL" clId="{3AF8E451-6A10-4DC6-8F4C-767DBD326839}" dt="2024-11-11T01:43:22.489" v="3606" actId="6264"/>
          <ac:spMkLst>
            <pc:docMk/>
            <pc:sldMk cId="3441807947" sldId="1178"/>
            <ac:spMk id="4" creationId="{932AD4AE-27FE-2612-100A-B54114FFCB12}"/>
          </ac:spMkLst>
        </pc:spChg>
        <pc:spChg chg="mod ord">
          <ac:chgData name="Alfred Asterjadhi" userId="39de57b9-85c0-4fd1-aaac-8ca2b6560ad0" providerId="ADAL" clId="{3AF8E451-6A10-4DC6-8F4C-767DBD326839}" dt="2024-11-11T01:43:22.489" v="3606" actId="6264"/>
          <ac:spMkLst>
            <pc:docMk/>
            <pc:sldMk cId="3441807947" sldId="1178"/>
            <ac:spMk id="5" creationId="{342AE941-5E47-2F75-485D-15F69259C206}"/>
          </ac:spMkLst>
        </pc:spChg>
        <pc:spChg chg="mod ord">
          <ac:chgData name="Alfred Asterjadhi" userId="39de57b9-85c0-4fd1-aaac-8ca2b6560ad0" providerId="ADAL" clId="{3AF8E451-6A10-4DC6-8F4C-767DBD326839}" dt="2024-11-11T01:43:22.489" v="3606" actId="6264"/>
          <ac:spMkLst>
            <pc:docMk/>
            <pc:sldMk cId="3441807947" sldId="1178"/>
            <ac:spMk id="6" creationId="{3611C6AB-F440-DEE6-D0A4-450AF2DA4D3F}"/>
          </ac:spMkLst>
        </pc:spChg>
        <pc:spChg chg="add del mod">
          <ac:chgData name="Alfred Asterjadhi" userId="39de57b9-85c0-4fd1-aaac-8ca2b6560ad0" providerId="ADAL" clId="{3AF8E451-6A10-4DC6-8F4C-767DBD326839}" dt="2024-11-11T01:43:22.489" v="3606" actId="6264"/>
          <ac:spMkLst>
            <pc:docMk/>
            <pc:sldMk cId="3441807947" sldId="1178"/>
            <ac:spMk id="7" creationId="{EB7C997A-F565-C691-6E62-FE0E62586F5F}"/>
          </ac:spMkLst>
        </pc:spChg>
        <pc:spChg chg="add del mod">
          <ac:chgData name="Alfred Asterjadhi" userId="39de57b9-85c0-4fd1-aaac-8ca2b6560ad0" providerId="ADAL" clId="{3AF8E451-6A10-4DC6-8F4C-767DBD326839}" dt="2024-11-11T01:43:22.489" v="3606" actId="6264"/>
          <ac:spMkLst>
            <pc:docMk/>
            <pc:sldMk cId="3441807947" sldId="1178"/>
            <ac:spMk id="8" creationId="{6CD4E97E-3617-3BC6-EB38-581EFD78AB77}"/>
          </ac:spMkLst>
        </pc:spChg>
        <pc:spChg chg="add del mod">
          <ac:chgData name="Alfred Asterjadhi" userId="39de57b9-85c0-4fd1-aaac-8ca2b6560ad0" providerId="ADAL" clId="{3AF8E451-6A10-4DC6-8F4C-767DBD326839}" dt="2024-11-11T01:43:22.489" v="3606" actId="6264"/>
          <ac:spMkLst>
            <pc:docMk/>
            <pc:sldMk cId="3441807947" sldId="1178"/>
            <ac:spMk id="9" creationId="{5E5484BE-C121-AF16-C696-1E64CA3A9B0F}"/>
          </ac:spMkLst>
        </pc:spChg>
        <pc:spChg chg="add del mod">
          <ac:chgData name="Alfred Asterjadhi" userId="39de57b9-85c0-4fd1-aaac-8ca2b6560ad0" providerId="ADAL" clId="{3AF8E451-6A10-4DC6-8F4C-767DBD326839}" dt="2024-11-11T01:43:22.489" v="3606" actId="6264"/>
          <ac:spMkLst>
            <pc:docMk/>
            <pc:sldMk cId="3441807947" sldId="1178"/>
            <ac:spMk id="10" creationId="{46C21EAB-B993-024F-FE88-D973752AB401}"/>
          </ac:spMkLst>
        </pc:spChg>
        <pc:spChg chg="add mod ord">
          <ac:chgData name="Alfred Asterjadhi" userId="39de57b9-85c0-4fd1-aaac-8ca2b6560ad0" providerId="ADAL" clId="{3AF8E451-6A10-4DC6-8F4C-767DBD326839}" dt="2024-11-11T20:09:41.294" v="4402" actId="20577"/>
          <ac:spMkLst>
            <pc:docMk/>
            <pc:sldMk cId="3441807947" sldId="1178"/>
            <ac:spMk id="11" creationId="{761FF12D-1F60-683F-F5F4-249649063E3D}"/>
          </ac:spMkLst>
        </pc:spChg>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pChg chg="mod ord">
          <ac:chgData name="Alfred Asterjadhi" userId="39de57b9-85c0-4fd1-aaac-8ca2b6560ad0" providerId="ADAL" clId="{3AF8E451-6A10-4DC6-8F4C-767DBD326839}" dt="2024-11-11T01:03:31.833" v="3316" actId="6264"/>
          <ac:spMkLst>
            <pc:docMk/>
            <pc:sldMk cId="4212050258" sldId="1256"/>
            <ac:spMk id="2" creationId="{F8E71A1C-81DF-203F-67AF-C01DC9A16530}"/>
          </ac:spMkLst>
        </pc:spChg>
        <pc:spChg chg="del mod ord">
          <ac:chgData name="Alfred Asterjadhi" userId="39de57b9-85c0-4fd1-aaac-8ca2b6560ad0" providerId="ADAL" clId="{3AF8E451-6A10-4DC6-8F4C-767DBD326839}" dt="2024-11-11T01:03:31.833" v="3316" actId="6264"/>
          <ac:spMkLst>
            <pc:docMk/>
            <pc:sldMk cId="4212050258" sldId="1256"/>
            <ac:spMk id="3" creationId="{40697212-82EA-064E-CD79-BC33C537E773}"/>
          </ac:spMkLst>
        </pc:spChg>
        <pc:spChg chg="mod ord">
          <ac:chgData name="Alfred Asterjadhi" userId="39de57b9-85c0-4fd1-aaac-8ca2b6560ad0" providerId="ADAL" clId="{3AF8E451-6A10-4DC6-8F4C-767DBD326839}" dt="2024-11-11T01:03:31.833" v="3316" actId="6264"/>
          <ac:spMkLst>
            <pc:docMk/>
            <pc:sldMk cId="4212050258" sldId="1256"/>
            <ac:spMk id="4" creationId="{DD8FF0D1-5170-F460-0D0C-0D0218E56DD9}"/>
          </ac:spMkLst>
        </pc:spChg>
        <pc:spChg chg="mod ord">
          <ac:chgData name="Alfred Asterjadhi" userId="39de57b9-85c0-4fd1-aaac-8ca2b6560ad0" providerId="ADAL" clId="{3AF8E451-6A10-4DC6-8F4C-767DBD326839}" dt="2024-11-11T01:03:31.833" v="3316" actId="6264"/>
          <ac:spMkLst>
            <pc:docMk/>
            <pc:sldMk cId="4212050258" sldId="1256"/>
            <ac:spMk id="5" creationId="{49F7A257-BA14-6A71-A708-FC314AC13338}"/>
          </ac:spMkLst>
        </pc:spChg>
        <pc:spChg chg="mod ord">
          <ac:chgData name="Alfred Asterjadhi" userId="39de57b9-85c0-4fd1-aaac-8ca2b6560ad0" providerId="ADAL" clId="{3AF8E451-6A10-4DC6-8F4C-767DBD326839}" dt="2024-11-11T01:03:31.833" v="3316" actId="6264"/>
          <ac:spMkLst>
            <pc:docMk/>
            <pc:sldMk cId="4212050258" sldId="1256"/>
            <ac:spMk id="6" creationId="{4EB342EC-1064-B54C-3913-1CB14EF0C552}"/>
          </ac:spMkLst>
        </pc:spChg>
        <pc:spChg chg="add del mod">
          <ac:chgData name="Alfred Asterjadhi" userId="39de57b9-85c0-4fd1-aaac-8ca2b6560ad0" providerId="ADAL" clId="{3AF8E451-6A10-4DC6-8F4C-767DBD326839}" dt="2024-11-11T01:01:39.668" v="3147" actId="6264"/>
          <ac:spMkLst>
            <pc:docMk/>
            <pc:sldMk cId="4212050258" sldId="1256"/>
            <ac:spMk id="7" creationId="{335F46EC-757C-F850-D127-DB3034572509}"/>
          </ac:spMkLst>
        </pc:spChg>
        <pc:spChg chg="add del mod">
          <ac:chgData name="Alfred Asterjadhi" userId="39de57b9-85c0-4fd1-aaac-8ca2b6560ad0" providerId="ADAL" clId="{3AF8E451-6A10-4DC6-8F4C-767DBD326839}" dt="2024-11-11T01:01:39.668" v="3147" actId="6264"/>
          <ac:spMkLst>
            <pc:docMk/>
            <pc:sldMk cId="4212050258" sldId="1256"/>
            <ac:spMk id="8" creationId="{E0765185-A445-8D52-874D-656168B06CA1}"/>
          </ac:spMkLst>
        </pc:spChg>
        <pc:spChg chg="add del mod">
          <ac:chgData name="Alfred Asterjadhi" userId="39de57b9-85c0-4fd1-aaac-8ca2b6560ad0" providerId="ADAL" clId="{3AF8E451-6A10-4DC6-8F4C-767DBD326839}" dt="2024-11-11T01:01:39.668" v="3147" actId="6264"/>
          <ac:spMkLst>
            <pc:docMk/>
            <pc:sldMk cId="4212050258" sldId="1256"/>
            <ac:spMk id="9" creationId="{8CC9D7C2-FED7-810B-5161-AC80F76F9FB8}"/>
          </ac:spMkLst>
        </pc:spChg>
        <pc:spChg chg="add del mod">
          <ac:chgData name="Alfred Asterjadhi" userId="39de57b9-85c0-4fd1-aaac-8ca2b6560ad0" providerId="ADAL" clId="{3AF8E451-6A10-4DC6-8F4C-767DBD326839}" dt="2024-11-11T01:01:39.668" v="3147" actId="6264"/>
          <ac:spMkLst>
            <pc:docMk/>
            <pc:sldMk cId="4212050258" sldId="1256"/>
            <ac:spMk id="10" creationId="{4F987FBF-F073-E2B8-A118-D436B7BA7298}"/>
          </ac:spMkLst>
        </pc:spChg>
        <pc:spChg chg="add del mod">
          <ac:chgData name="Alfred Asterjadhi" userId="39de57b9-85c0-4fd1-aaac-8ca2b6560ad0" providerId="ADAL" clId="{3AF8E451-6A10-4DC6-8F4C-767DBD326839}" dt="2024-11-11T01:01:39.668" v="3147" actId="6264"/>
          <ac:spMkLst>
            <pc:docMk/>
            <pc:sldMk cId="4212050258" sldId="1256"/>
            <ac:spMk id="11" creationId="{5C407CB0-ED3F-75CB-0FAB-5057A5EEFF03}"/>
          </ac:spMkLst>
        </pc:spChg>
        <pc:spChg chg="add del mod">
          <ac:chgData name="Alfred Asterjadhi" userId="39de57b9-85c0-4fd1-aaac-8ca2b6560ad0" providerId="ADAL" clId="{3AF8E451-6A10-4DC6-8F4C-767DBD326839}" dt="2024-11-11T01:03:31.833" v="3316" actId="6264"/>
          <ac:spMkLst>
            <pc:docMk/>
            <pc:sldMk cId="4212050258" sldId="1256"/>
            <ac:spMk id="12" creationId="{CFFB5DAB-4E57-4414-B5A5-CA263AB93876}"/>
          </ac:spMkLst>
        </pc:spChg>
        <pc:spChg chg="add del mod">
          <ac:chgData name="Alfred Asterjadhi" userId="39de57b9-85c0-4fd1-aaac-8ca2b6560ad0" providerId="ADAL" clId="{3AF8E451-6A10-4DC6-8F4C-767DBD326839}" dt="2024-11-11T01:03:31.833" v="3316" actId="6264"/>
          <ac:spMkLst>
            <pc:docMk/>
            <pc:sldMk cId="4212050258" sldId="1256"/>
            <ac:spMk id="13" creationId="{A251E174-211E-02D6-B3E4-945DF1BCE2B0}"/>
          </ac:spMkLst>
        </pc:spChg>
        <pc:spChg chg="add del mod">
          <ac:chgData name="Alfred Asterjadhi" userId="39de57b9-85c0-4fd1-aaac-8ca2b6560ad0" providerId="ADAL" clId="{3AF8E451-6A10-4DC6-8F4C-767DBD326839}" dt="2024-11-11T01:03:31.833" v="3316" actId="6264"/>
          <ac:spMkLst>
            <pc:docMk/>
            <pc:sldMk cId="4212050258" sldId="1256"/>
            <ac:spMk id="14" creationId="{89703812-1FB3-CF3F-EBFC-F4C7394DD130}"/>
          </ac:spMkLst>
        </pc:spChg>
        <pc:spChg chg="add del mod">
          <ac:chgData name="Alfred Asterjadhi" userId="39de57b9-85c0-4fd1-aaac-8ca2b6560ad0" providerId="ADAL" clId="{3AF8E451-6A10-4DC6-8F4C-767DBD326839}" dt="2024-11-11T01:03:31.833" v="3316" actId="6264"/>
          <ac:spMkLst>
            <pc:docMk/>
            <pc:sldMk cId="4212050258" sldId="1256"/>
            <ac:spMk id="15" creationId="{2BD41ABF-448F-38C7-CEEF-101EDF67EA71}"/>
          </ac:spMkLst>
        </pc:spChg>
        <pc:spChg chg="add mod ord">
          <ac:chgData name="Alfred Asterjadhi" userId="39de57b9-85c0-4fd1-aaac-8ca2b6560ad0" providerId="ADAL" clId="{3AF8E451-6A10-4DC6-8F4C-767DBD326839}" dt="2024-11-15T01:28:16.119" v="11068" actId="207"/>
          <ac:spMkLst>
            <pc:docMk/>
            <pc:sldMk cId="4212050258" sldId="1256"/>
            <ac:spMk id="16" creationId="{6CA749B1-A81C-2317-BB52-A957B24ED6D3}"/>
          </ac:spMkLst>
        </pc:spChg>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graphicFrameChg chg="mod modGraphic">
          <ac:chgData name="Alfred Asterjadhi" userId="39de57b9-85c0-4fd1-aaac-8ca2b6560ad0" providerId="ADAL" clId="{3AF8E451-6A10-4DC6-8F4C-767DBD326839}" dt="2024-11-15T01:56:14.900" v="11169" actId="207"/>
          <ac:graphicFrameMkLst>
            <pc:docMk/>
            <pc:sldMk cId="3809017515" sldId="1272"/>
            <ac:graphicFrameMk id="6" creationId="{5094FBC8-BB74-47F3-965D-16BC678F4D1D}"/>
          </ac:graphicFrameMkLst>
        </pc:graphicFrameChg>
      </pc:sldChg>
      <pc:sldChg chg="modSp mod">
        <pc:chgData name="Alfred Asterjadhi" userId="39de57b9-85c0-4fd1-aaac-8ca2b6560ad0" providerId="ADAL" clId="{3AF8E451-6A10-4DC6-8F4C-767DBD326839}" dt="2024-11-15T01:59:54.708" v="11182" actId="20577"/>
        <pc:sldMkLst>
          <pc:docMk/>
          <pc:sldMk cId="1256207422" sldId="1273"/>
        </pc:sldMkLst>
        <pc:graphicFrameChg chg="mod modGraphic">
          <ac:chgData name="Alfred Asterjadhi" userId="39de57b9-85c0-4fd1-aaac-8ca2b6560ad0" providerId="ADAL" clId="{3AF8E451-6A10-4DC6-8F4C-767DBD326839}" dt="2024-11-15T01:59:54.708" v="11182" actId="20577"/>
          <ac:graphicFrameMkLst>
            <pc:docMk/>
            <pc:sldMk cId="1256207422" sldId="1273"/>
            <ac:graphicFrameMk id="6" creationId="{5094FBC8-BB74-47F3-965D-16BC678F4D1D}"/>
          </ac:graphicFrameMkLst>
        </pc:graphicFrameChg>
      </pc:sldChg>
      <pc:sldChg chg="modSp mod">
        <pc:chgData name="Alfred Asterjadhi" userId="39de57b9-85c0-4fd1-aaac-8ca2b6560ad0" providerId="ADAL" clId="{3AF8E451-6A10-4DC6-8F4C-767DBD326839}" dt="2024-11-14T17:30:18.442" v="9932" actId="207"/>
        <pc:sldMkLst>
          <pc:docMk/>
          <pc:sldMk cId="3576094034" sldId="1274"/>
        </pc:sldMkLst>
        <pc:graphicFrameChg chg="mod modGraphic">
          <ac:chgData name="Alfred Asterjadhi" userId="39de57b9-85c0-4fd1-aaac-8ca2b6560ad0" providerId="ADAL" clId="{3AF8E451-6A10-4DC6-8F4C-767DBD326839}" dt="2024-11-14T17:30:18.442" v="9932" actId="207"/>
          <ac:graphicFrameMkLst>
            <pc:docMk/>
            <pc:sldMk cId="3576094034" sldId="1274"/>
            <ac:graphicFrameMk id="6" creationId="{5094FBC8-BB74-47F3-965D-16BC678F4D1D}"/>
          </ac:graphicFrameMkLst>
        </pc:graphicFrameChg>
      </pc:sldChg>
      <pc:sldChg chg="modSp mod">
        <pc:chgData name="Alfred Asterjadhi" userId="39de57b9-85c0-4fd1-aaac-8ca2b6560ad0" providerId="ADAL" clId="{3AF8E451-6A10-4DC6-8F4C-767DBD326839}" dt="2024-11-15T01:55:31.612" v="11163" actId="207"/>
        <pc:sldMkLst>
          <pc:docMk/>
          <pc:sldMk cId="1930027812" sldId="1275"/>
        </pc:sldMkLst>
        <pc:graphicFrameChg chg="mod modGraphic">
          <ac:chgData name="Alfred Asterjadhi" userId="39de57b9-85c0-4fd1-aaac-8ca2b6560ad0" providerId="ADAL" clId="{3AF8E451-6A10-4DC6-8F4C-767DBD326839}" dt="2024-11-15T01:55:31.612" v="11163" actId="207"/>
          <ac:graphicFrameMkLst>
            <pc:docMk/>
            <pc:sldMk cId="1930027812" sldId="1275"/>
            <ac:graphicFrameMk id="6" creationId="{5094FBC8-BB74-47F3-965D-16BC678F4D1D}"/>
          </ac:graphicFrameMkLst>
        </pc:graphicFrameChg>
      </pc:sldChg>
      <pc:sldChg chg="modSp mod">
        <pc:chgData name="Alfred Asterjadhi" userId="39de57b9-85c0-4fd1-aaac-8ca2b6560ad0" providerId="ADAL" clId="{3AF8E451-6A10-4DC6-8F4C-767DBD326839}" dt="2024-11-15T01:55:20.405" v="11161" actId="207"/>
        <pc:sldMkLst>
          <pc:docMk/>
          <pc:sldMk cId="2672561226" sldId="1276"/>
        </pc:sldMkLst>
        <pc:graphicFrameChg chg="mod modGraphic">
          <ac:chgData name="Alfred Asterjadhi" userId="39de57b9-85c0-4fd1-aaac-8ca2b6560ad0" providerId="ADAL" clId="{3AF8E451-6A10-4DC6-8F4C-767DBD326839}" dt="2024-11-15T01:55:20.405" v="11161" actId="207"/>
          <ac:graphicFrameMkLst>
            <pc:docMk/>
            <pc:sldMk cId="2672561226" sldId="1276"/>
            <ac:graphicFrameMk id="6" creationId="{5094FBC8-BB74-47F3-965D-16BC678F4D1D}"/>
          </ac:graphicFrameMkLst>
        </pc:graphicFrameChg>
      </pc:sldChg>
      <pc:sldChg chg="modSp mod">
        <pc:chgData name="Alfred Asterjadhi" userId="39de57b9-85c0-4fd1-aaac-8ca2b6560ad0" providerId="ADAL" clId="{3AF8E451-6A10-4DC6-8F4C-767DBD326839}" dt="2024-11-14T17:29:38.433" v="9925" actId="207"/>
        <pc:sldMkLst>
          <pc:docMk/>
          <pc:sldMk cId="1246262870" sldId="1277"/>
        </pc:sldMkLst>
        <pc:graphicFrameChg chg="mod modGraphic">
          <ac:chgData name="Alfred Asterjadhi" userId="39de57b9-85c0-4fd1-aaac-8ca2b6560ad0" providerId="ADAL" clId="{3AF8E451-6A10-4DC6-8F4C-767DBD326839}" dt="2024-11-14T17:29:38.433" v="9925" actId="207"/>
          <ac:graphicFrameMkLst>
            <pc:docMk/>
            <pc:sldMk cId="1246262870" sldId="1277"/>
            <ac:graphicFrameMk id="6" creationId="{5094FBC8-BB74-47F3-965D-16BC678F4D1D}"/>
          </ac:graphicFrameMkLst>
        </pc:graphicFrameChg>
      </pc:sldChg>
      <pc:sldChg chg="modSp mod">
        <pc:chgData name="Alfred Asterjadhi" userId="39de57b9-85c0-4fd1-aaac-8ca2b6560ad0" providerId="ADAL" clId="{3AF8E451-6A10-4DC6-8F4C-767DBD326839}" dt="2024-11-15T02:01:27.275" v="11189" actId="20577"/>
        <pc:sldMkLst>
          <pc:docMk/>
          <pc:sldMk cId="2455484467" sldId="1278"/>
        </pc:sldMkLst>
        <pc:graphicFrameChg chg="mod modGraphic">
          <ac:chgData name="Alfred Asterjadhi" userId="39de57b9-85c0-4fd1-aaac-8ca2b6560ad0" providerId="ADAL" clId="{3AF8E451-6A10-4DC6-8F4C-767DBD326839}" dt="2024-11-15T02:01:27.275" v="11189" actId="20577"/>
          <ac:graphicFrameMkLst>
            <pc:docMk/>
            <pc:sldMk cId="2455484467" sldId="1278"/>
            <ac:graphicFrameMk id="6" creationId="{5094FBC8-BB74-47F3-965D-16BC678F4D1D}"/>
          </ac:graphicFrameMkLst>
        </pc:graphicFrameChg>
      </pc:sldChg>
      <pc:sldChg chg="modSp mod">
        <pc:chgData name="Alfred Asterjadhi" userId="39de57b9-85c0-4fd1-aaac-8ca2b6560ad0" providerId="ADAL" clId="{3AF8E451-6A10-4DC6-8F4C-767DBD326839}" dt="2024-11-15T01:55:49.337" v="11165" actId="207"/>
        <pc:sldMkLst>
          <pc:docMk/>
          <pc:sldMk cId="3685291219" sldId="1279"/>
        </pc:sldMkLst>
        <pc:graphicFrameChg chg="mod modGraphic">
          <ac:chgData name="Alfred Asterjadhi" userId="39de57b9-85c0-4fd1-aaac-8ca2b6560ad0" providerId="ADAL" clId="{3AF8E451-6A10-4DC6-8F4C-767DBD326839}" dt="2024-11-15T01:55:49.337" v="11165" actId="207"/>
          <ac:graphicFrameMkLst>
            <pc:docMk/>
            <pc:sldMk cId="3685291219" sldId="1279"/>
            <ac:graphicFrameMk id="6" creationId="{5094FBC8-BB74-47F3-965D-16BC678F4D1D}"/>
          </ac:graphicFrameMkLst>
        </pc:graphicFrameChg>
      </pc:sldChg>
      <pc:sldChg chg="modSp mod">
        <pc:chgData name="Alfred Asterjadhi" userId="39de57b9-85c0-4fd1-aaac-8ca2b6560ad0" providerId="ADAL" clId="{3AF8E451-6A10-4DC6-8F4C-767DBD326839}" dt="2024-11-15T01:55:57.259" v="11167" actId="207"/>
        <pc:sldMkLst>
          <pc:docMk/>
          <pc:sldMk cId="536130981" sldId="1280"/>
        </pc:sldMkLst>
        <pc:graphicFrameChg chg="mod modGraphic">
          <ac:chgData name="Alfred Asterjadhi" userId="39de57b9-85c0-4fd1-aaac-8ca2b6560ad0" providerId="ADAL" clId="{3AF8E451-6A10-4DC6-8F4C-767DBD326839}" dt="2024-11-15T01:55:57.259" v="11167" actId="207"/>
          <ac:graphicFrameMkLst>
            <pc:docMk/>
            <pc:sldMk cId="536130981" sldId="1280"/>
            <ac:graphicFrameMk id="6" creationId="{5094FBC8-BB74-47F3-965D-16BC678F4D1D}"/>
          </ac:graphicFrameMkLst>
        </pc:graphicFrameChg>
      </pc:sldChg>
      <pc:sldChg chg="addSp modSp mod">
        <pc:chgData name="Alfred Asterjadhi" userId="39de57b9-85c0-4fd1-aaac-8ca2b6560ad0" providerId="ADAL" clId="{3AF8E451-6A10-4DC6-8F4C-767DBD326839}" dt="2024-11-11T18:30:13.324" v="4153" actId="207"/>
        <pc:sldMkLst>
          <pc:docMk/>
          <pc:sldMk cId="2299619968" sldId="1281"/>
        </pc:sldMkLst>
        <pc:spChg chg="mod">
          <ac:chgData name="Alfred Asterjadhi" userId="39de57b9-85c0-4fd1-aaac-8ca2b6560ad0" providerId="ADAL" clId="{3AF8E451-6A10-4DC6-8F4C-767DBD326839}" dt="2024-11-11T18:30:05.284" v="4152" actId="13926"/>
          <ac:spMkLst>
            <pc:docMk/>
            <pc:sldMk cId="2299619968" sldId="1281"/>
            <ac:spMk id="2" creationId="{4B5F0D0E-8BB7-48AB-9160-728B8B3399A2}"/>
          </ac:spMkLst>
        </pc:spChg>
        <pc:spChg chg="mod">
          <ac:chgData name="Alfred Asterjadhi" userId="39de57b9-85c0-4fd1-aaac-8ca2b6560ad0" providerId="ADAL" clId="{3AF8E451-6A10-4DC6-8F4C-767DBD326839}" dt="2024-11-11T18:30:13.324" v="4153" actId="207"/>
          <ac:spMkLst>
            <pc:docMk/>
            <pc:sldMk cId="2299619968" sldId="1281"/>
            <ac:spMk id="3" creationId="{DFB0BA47-D7B6-4F95-932E-A7AA615BC440}"/>
          </ac:spMkLst>
        </pc:spChg>
        <pc:graphicFrameChg chg="add mod">
          <ac:chgData name="Alfred Asterjadhi" userId="39de57b9-85c0-4fd1-aaac-8ca2b6560ad0" providerId="ADAL" clId="{3AF8E451-6A10-4DC6-8F4C-767DBD326839}" dt="2024-11-10T20:53:50.637" v="788"/>
          <ac:graphicFrameMkLst>
            <pc:docMk/>
            <pc:sldMk cId="2299619968" sldId="1281"/>
            <ac:graphicFrameMk id="7" creationId="{2B18A12F-C926-C6FF-3EB7-F9D1B02D0955}"/>
          </ac:graphicFrameMkLst>
        </pc:graphicFrameChg>
      </pc:sldChg>
      <pc:sldChg chg="modSp mod">
        <pc:chgData name="Alfred Asterjadhi" userId="39de57b9-85c0-4fd1-aaac-8ca2b6560ad0" providerId="ADAL" clId="{3AF8E451-6A10-4DC6-8F4C-767DBD326839}" dt="2024-11-11T18:35:11.771" v="4171" actId="20577"/>
        <pc:sldMkLst>
          <pc:docMk/>
          <pc:sldMk cId="1237462592" sldId="1282"/>
        </pc:sldMkLst>
        <pc:spChg chg="mod">
          <ac:chgData name="Alfred Asterjadhi" userId="39de57b9-85c0-4fd1-aaac-8ca2b6560ad0" providerId="ADAL" clId="{3AF8E451-6A10-4DC6-8F4C-767DBD326839}" dt="2024-11-11T17:27:56.865" v="4055" actId="13926"/>
          <ac:spMkLst>
            <pc:docMk/>
            <pc:sldMk cId="1237462592" sldId="1282"/>
            <ac:spMk id="2" creationId="{4B5F0D0E-8BB7-48AB-9160-728B8B3399A2}"/>
          </ac:spMkLst>
        </pc:spChg>
        <pc:spChg chg="mod">
          <ac:chgData name="Alfred Asterjadhi" userId="39de57b9-85c0-4fd1-aaac-8ca2b6560ad0" providerId="ADAL" clId="{3AF8E451-6A10-4DC6-8F4C-767DBD326839}" dt="2024-11-11T18:35:11.771" v="4171" actId="20577"/>
          <ac:spMkLst>
            <pc:docMk/>
            <pc:sldMk cId="1237462592" sldId="1282"/>
            <ac:spMk id="3" creationId="{DFB0BA47-D7B6-4F95-932E-A7AA615BC440}"/>
          </ac:spMkLst>
        </pc:spChg>
      </pc:sldChg>
      <pc:sldChg chg="addSp modSp mod">
        <pc:chgData name="Alfred Asterjadhi" userId="39de57b9-85c0-4fd1-aaac-8ca2b6560ad0" providerId="ADAL" clId="{3AF8E451-6A10-4DC6-8F4C-767DBD326839}" dt="2024-11-13T01:05:49.123" v="6618" actId="13926"/>
        <pc:sldMkLst>
          <pc:docMk/>
          <pc:sldMk cId="2189037386" sldId="1283"/>
        </pc:sldMkLst>
        <pc:spChg chg="mod">
          <ac:chgData name="Alfred Asterjadhi" userId="39de57b9-85c0-4fd1-aaac-8ca2b6560ad0" providerId="ADAL" clId="{3AF8E451-6A10-4DC6-8F4C-767DBD326839}" dt="2024-11-13T01:05:49.123" v="6618" actId="13926"/>
          <ac:spMkLst>
            <pc:docMk/>
            <pc:sldMk cId="2189037386" sldId="1283"/>
            <ac:spMk id="2" creationId="{4B5F0D0E-8BB7-48AB-9160-728B8B3399A2}"/>
          </ac:spMkLst>
        </pc:spChg>
        <pc:spChg chg="mod">
          <ac:chgData name="Alfred Asterjadhi" userId="39de57b9-85c0-4fd1-aaac-8ca2b6560ad0" providerId="ADAL" clId="{3AF8E451-6A10-4DC6-8F4C-767DBD326839}" dt="2024-11-13T01:05:45.094" v="6617" actId="20578"/>
          <ac:spMkLst>
            <pc:docMk/>
            <pc:sldMk cId="2189037386" sldId="1283"/>
            <ac:spMk id="3" creationId="{DFB0BA47-D7B6-4F95-932E-A7AA615BC440}"/>
          </ac:spMkLst>
        </pc:spChg>
        <pc:graphicFrameChg chg="add mod">
          <ac:chgData name="Alfred Asterjadhi" userId="39de57b9-85c0-4fd1-aaac-8ca2b6560ad0" providerId="ADAL" clId="{3AF8E451-6A10-4DC6-8F4C-767DBD326839}" dt="2024-11-10T20:56:31.810" v="843"/>
          <ac:graphicFrameMkLst>
            <pc:docMk/>
            <pc:sldMk cId="2189037386" sldId="1283"/>
            <ac:graphicFrameMk id="7" creationId="{4F88ABBD-EA95-D3FD-19D2-20C0E09A748D}"/>
          </ac:graphicFrameMkLst>
        </pc:graphicFrameChg>
      </pc:sldChg>
      <pc:sldChg chg="addSp delSp modSp mod">
        <pc:chgData name="Alfred Asterjadhi" userId="39de57b9-85c0-4fd1-aaac-8ca2b6560ad0" providerId="ADAL" clId="{3AF8E451-6A10-4DC6-8F4C-767DBD326839}" dt="2024-11-12T20:13:55.506" v="5790" actId="13926"/>
        <pc:sldMkLst>
          <pc:docMk/>
          <pc:sldMk cId="2540908627" sldId="1284"/>
        </pc:sldMkLst>
        <pc:spChg chg="mod">
          <ac:chgData name="Alfred Asterjadhi" userId="39de57b9-85c0-4fd1-aaac-8ca2b6560ad0" providerId="ADAL" clId="{3AF8E451-6A10-4DC6-8F4C-767DBD326839}" dt="2024-11-12T20:13:55.506" v="5790" actId="13926"/>
          <ac:spMkLst>
            <pc:docMk/>
            <pc:sldMk cId="2540908627" sldId="1284"/>
            <ac:spMk id="2" creationId="{4B5F0D0E-8BB7-48AB-9160-728B8B3399A2}"/>
          </ac:spMkLst>
        </pc:spChg>
        <pc:spChg chg="mod">
          <ac:chgData name="Alfred Asterjadhi" userId="39de57b9-85c0-4fd1-aaac-8ca2b6560ad0" providerId="ADAL" clId="{3AF8E451-6A10-4DC6-8F4C-767DBD326839}" dt="2024-11-12T20:13:51.770" v="5789" actId="207"/>
          <ac:spMkLst>
            <pc:docMk/>
            <pc:sldMk cId="2540908627" sldId="1284"/>
            <ac:spMk id="3" creationId="{DFB0BA47-D7B6-4F95-932E-A7AA615BC440}"/>
          </ac:spMkLst>
        </pc:spChg>
        <pc:spChg chg="add del">
          <ac:chgData name="Alfred Asterjadhi" userId="39de57b9-85c0-4fd1-aaac-8ca2b6560ad0" providerId="ADAL" clId="{3AF8E451-6A10-4DC6-8F4C-767DBD326839}" dt="2024-11-10T22:31:50.197" v="2549" actId="22"/>
          <ac:spMkLst>
            <pc:docMk/>
            <pc:sldMk cId="2540908627" sldId="1284"/>
            <ac:spMk id="9" creationId="{AF837374-E58E-D8BD-5A68-B11F1B65DC3B}"/>
          </ac:spMkLst>
        </pc:spChg>
        <pc:graphicFrameChg chg="add mod">
          <ac:chgData name="Alfred Asterjadhi" userId="39de57b9-85c0-4fd1-aaac-8ca2b6560ad0" providerId="ADAL" clId="{3AF8E451-6A10-4DC6-8F4C-767DBD326839}" dt="2024-11-10T22:31:42.190" v="2547"/>
          <ac:graphicFrameMkLst>
            <pc:docMk/>
            <pc:sldMk cId="2540908627" sldId="1284"/>
            <ac:graphicFrameMk id="7" creationId="{14FF7C9D-7495-9527-B7CD-F303B9461350}"/>
          </ac:graphicFrameMkLst>
        </pc:graphicFrameChg>
      </pc:sldChg>
      <pc:sldChg chg="addSp modSp mod">
        <pc:chgData name="Alfred Asterjadhi" userId="39de57b9-85c0-4fd1-aaac-8ca2b6560ad0" providerId="ADAL" clId="{3AF8E451-6A10-4DC6-8F4C-767DBD326839}" dt="2024-11-13T00:06:26.123" v="6353" actId="13926"/>
        <pc:sldMkLst>
          <pc:docMk/>
          <pc:sldMk cId="710190022" sldId="1285"/>
        </pc:sldMkLst>
        <pc:spChg chg="mod">
          <ac:chgData name="Alfred Asterjadhi" userId="39de57b9-85c0-4fd1-aaac-8ca2b6560ad0" providerId="ADAL" clId="{3AF8E451-6A10-4DC6-8F4C-767DBD326839}" dt="2024-11-13T00:06:26.123" v="6353" actId="13926"/>
          <ac:spMkLst>
            <pc:docMk/>
            <pc:sldMk cId="710190022" sldId="1285"/>
            <ac:spMk id="2" creationId="{4B5F0D0E-8BB7-48AB-9160-728B8B3399A2}"/>
          </ac:spMkLst>
        </pc:spChg>
        <pc:spChg chg="mod">
          <ac:chgData name="Alfred Asterjadhi" userId="39de57b9-85c0-4fd1-aaac-8ca2b6560ad0" providerId="ADAL" clId="{3AF8E451-6A10-4DC6-8F4C-767DBD326839}" dt="2024-11-13T00:06:24.329" v="6352" actId="207"/>
          <ac:spMkLst>
            <pc:docMk/>
            <pc:sldMk cId="710190022" sldId="1285"/>
            <ac:spMk id="3" creationId="{DFB0BA47-D7B6-4F95-932E-A7AA615BC440}"/>
          </ac:spMkLst>
        </pc:spChg>
        <pc:graphicFrameChg chg="add mod">
          <ac:chgData name="Alfred Asterjadhi" userId="39de57b9-85c0-4fd1-aaac-8ca2b6560ad0" providerId="ADAL" clId="{3AF8E451-6A10-4DC6-8F4C-767DBD326839}" dt="2024-11-10T21:01:41.506" v="926"/>
          <ac:graphicFrameMkLst>
            <pc:docMk/>
            <pc:sldMk cId="710190022" sldId="1285"/>
            <ac:graphicFrameMk id="7" creationId="{DB1C7B8A-2E6D-D56A-2D8E-F22D68DD9640}"/>
          </ac:graphicFrameMkLst>
        </pc:graphicFrameChg>
      </pc:sldChg>
      <pc:sldChg chg="modSp mod">
        <pc:chgData name="Alfred Asterjadhi" userId="39de57b9-85c0-4fd1-aaac-8ca2b6560ad0" providerId="ADAL" clId="{3AF8E451-6A10-4DC6-8F4C-767DBD326839}" dt="2024-11-12T23:16:47.737" v="6282" actId="207"/>
        <pc:sldMkLst>
          <pc:docMk/>
          <pc:sldMk cId="115243900" sldId="1286"/>
        </pc:sldMkLst>
        <pc:spChg chg="mod">
          <ac:chgData name="Alfred Asterjadhi" userId="39de57b9-85c0-4fd1-aaac-8ca2b6560ad0" providerId="ADAL" clId="{3AF8E451-6A10-4DC6-8F4C-767DBD326839}" dt="2024-11-12T21:40:58.776" v="5832" actId="13926"/>
          <ac:spMkLst>
            <pc:docMk/>
            <pc:sldMk cId="115243900" sldId="1286"/>
            <ac:spMk id="2" creationId="{4B5F0D0E-8BB7-48AB-9160-728B8B3399A2}"/>
          </ac:spMkLst>
        </pc:spChg>
        <pc:spChg chg="mod">
          <ac:chgData name="Alfred Asterjadhi" userId="39de57b9-85c0-4fd1-aaac-8ca2b6560ad0" providerId="ADAL" clId="{3AF8E451-6A10-4DC6-8F4C-767DBD326839}" dt="2024-11-12T23:16:47.737" v="6282" actId="207"/>
          <ac:spMkLst>
            <pc:docMk/>
            <pc:sldMk cId="115243900" sldId="1286"/>
            <ac:spMk id="3" creationId="{DFB0BA47-D7B6-4F95-932E-A7AA615BC440}"/>
          </ac:spMkLst>
        </pc:spChg>
      </pc:sldChg>
      <pc:sldChg chg="modSp mod">
        <pc:chgData name="Alfred Asterjadhi" userId="39de57b9-85c0-4fd1-aaac-8ca2b6560ad0" providerId="ADAL" clId="{3AF8E451-6A10-4DC6-8F4C-767DBD326839}" dt="2024-11-13T18:30:31.774" v="7254" actId="207"/>
        <pc:sldMkLst>
          <pc:docMk/>
          <pc:sldMk cId="1748710395" sldId="1287"/>
        </pc:sldMkLst>
        <pc:spChg chg="mod">
          <ac:chgData name="Alfred Asterjadhi" userId="39de57b9-85c0-4fd1-aaac-8ca2b6560ad0" providerId="ADAL" clId="{3AF8E451-6A10-4DC6-8F4C-767DBD326839}" dt="2024-11-13T16:25:55.737" v="7143" actId="13926"/>
          <ac:spMkLst>
            <pc:docMk/>
            <pc:sldMk cId="1748710395" sldId="1287"/>
            <ac:spMk id="2" creationId="{4B5F0D0E-8BB7-48AB-9160-728B8B3399A2}"/>
          </ac:spMkLst>
        </pc:spChg>
        <pc:spChg chg="mod">
          <ac:chgData name="Alfred Asterjadhi" userId="39de57b9-85c0-4fd1-aaac-8ca2b6560ad0" providerId="ADAL" clId="{3AF8E451-6A10-4DC6-8F4C-767DBD326839}" dt="2024-11-13T18:30:31.774" v="7254" actId="207"/>
          <ac:spMkLst>
            <pc:docMk/>
            <pc:sldMk cId="1748710395" sldId="1287"/>
            <ac:spMk id="3" creationId="{DFB0BA47-D7B6-4F95-932E-A7AA615BC440}"/>
          </ac:spMkLst>
        </pc:spChg>
      </pc:sldChg>
      <pc:sldChg chg="addSp modSp mod">
        <pc:chgData name="Alfred Asterjadhi" userId="39de57b9-85c0-4fd1-aaac-8ca2b6560ad0" providerId="ADAL" clId="{3AF8E451-6A10-4DC6-8F4C-767DBD326839}" dt="2024-11-13T16:16:51.904" v="7003" actId="207"/>
        <pc:sldMkLst>
          <pc:docMk/>
          <pc:sldMk cId="3538497980" sldId="1288"/>
        </pc:sldMkLst>
        <pc:spChg chg="mod">
          <ac:chgData name="Alfred Asterjadhi" userId="39de57b9-85c0-4fd1-aaac-8ca2b6560ad0" providerId="ADAL" clId="{3AF8E451-6A10-4DC6-8F4C-767DBD326839}" dt="2024-11-13T04:36:15.127" v="7001" actId="13926"/>
          <ac:spMkLst>
            <pc:docMk/>
            <pc:sldMk cId="3538497980" sldId="1288"/>
            <ac:spMk id="2" creationId="{4B5F0D0E-8BB7-48AB-9160-728B8B3399A2}"/>
          </ac:spMkLst>
        </pc:spChg>
        <pc:spChg chg="mod">
          <ac:chgData name="Alfred Asterjadhi" userId="39de57b9-85c0-4fd1-aaac-8ca2b6560ad0" providerId="ADAL" clId="{3AF8E451-6A10-4DC6-8F4C-767DBD326839}" dt="2024-11-13T16:16:51.904" v="7003" actId="207"/>
          <ac:spMkLst>
            <pc:docMk/>
            <pc:sldMk cId="3538497980" sldId="1288"/>
            <ac:spMk id="3" creationId="{DFB0BA47-D7B6-4F95-932E-A7AA615BC440}"/>
          </ac:spMkLst>
        </pc:spChg>
        <pc:graphicFrameChg chg="add mod">
          <ac:chgData name="Alfred Asterjadhi" userId="39de57b9-85c0-4fd1-aaac-8ca2b6560ad0" providerId="ADAL" clId="{3AF8E451-6A10-4DC6-8F4C-767DBD326839}" dt="2024-11-10T22:34:50.432" v="2651"/>
          <ac:graphicFrameMkLst>
            <pc:docMk/>
            <pc:sldMk cId="3538497980" sldId="1288"/>
            <ac:graphicFrameMk id="7" creationId="{DA76A7DB-B6E0-BD55-0A59-C9D6CB356B97}"/>
          </ac:graphicFrameMkLst>
        </pc:graphicFrameChg>
      </pc:sldChg>
      <pc:sldChg chg="modSp mod">
        <pc:chgData name="Alfred Asterjadhi" userId="39de57b9-85c0-4fd1-aaac-8ca2b6560ad0" providerId="ADAL" clId="{3AF8E451-6A10-4DC6-8F4C-767DBD326839}" dt="2024-11-13T21:10:42.078" v="7662" actId="207"/>
        <pc:sldMkLst>
          <pc:docMk/>
          <pc:sldMk cId="1518454104" sldId="1289"/>
        </pc:sldMkLst>
        <pc:spChg chg="mod">
          <ac:chgData name="Alfred Asterjadhi" userId="39de57b9-85c0-4fd1-aaac-8ca2b6560ad0" providerId="ADAL" clId="{3AF8E451-6A10-4DC6-8F4C-767DBD326839}" dt="2024-11-13T21:09:54.651" v="7655" actId="13926"/>
          <ac:spMkLst>
            <pc:docMk/>
            <pc:sldMk cId="1518454104" sldId="1289"/>
            <ac:spMk id="2" creationId="{4B5F0D0E-8BB7-48AB-9160-728B8B3399A2}"/>
          </ac:spMkLst>
        </pc:spChg>
        <pc:spChg chg="mod">
          <ac:chgData name="Alfred Asterjadhi" userId="39de57b9-85c0-4fd1-aaac-8ca2b6560ad0" providerId="ADAL" clId="{3AF8E451-6A10-4DC6-8F4C-767DBD326839}" dt="2024-11-13T21:10:42.078" v="7662" actId="207"/>
          <ac:spMkLst>
            <pc:docMk/>
            <pc:sldMk cId="1518454104" sldId="1289"/>
            <ac:spMk id="3" creationId="{DFB0BA47-D7B6-4F95-932E-A7AA615BC440}"/>
          </ac:spMkLst>
        </pc:spChg>
      </pc:sldChg>
      <pc:sldChg chg="modSp mod">
        <pc:chgData name="Alfred Asterjadhi" userId="39de57b9-85c0-4fd1-aaac-8ca2b6560ad0" providerId="ADAL" clId="{3AF8E451-6A10-4DC6-8F4C-767DBD326839}" dt="2024-11-13T20:32:39.535" v="7593" actId="207"/>
        <pc:sldMkLst>
          <pc:docMk/>
          <pc:sldMk cId="3108884223" sldId="1290"/>
        </pc:sldMkLst>
        <pc:spChg chg="mod">
          <ac:chgData name="Alfred Asterjadhi" userId="39de57b9-85c0-4fd1-aaac-8ca2b6560ad0" providerId="ADAL" clId="{3AF8E451-6A10-4DC6-8F4C-767DBD326839}" dt="2024-11-13T19:59:06.733" v="7531" actId="13926"/>
          <ac:spMkLst>
            <pc:docMk/>
            <pc:sldMk cId="3108884223" sldId="1290"/>
            <ac:spMk id="2" creationId="{4B5F0D0E-8BB7-48AB-9160-728B8B3399A2}"/>
          </ac:spMkLst>
        </pc:spChg>
        <pc:spChg chg="mod">
          <ac:chgData name="Alfred Asterjadhi" userId="39de57b9-85c0-4fd1-aaac-8ca2b6560ad0" providerId="ADAL" clId="{3AF8E451-6A10-4DC6-8F4C-767DBD326839}" dt="2024-11-13T20:32:39.535" v="7593" actId="207"/>
          <ac:spMkLst>
            <pc:docMk/>
            <pc:sldMk cId="3108884223" sldId="1290"/>
            <ac:spMk id="3" creationId="{DFB0BA47-D7B6-4F95-932E-A7AA615BC440}"/>
          </ac:spMkLst>
        </pc:spChg>
      </pc:sldChg>
      <pc:sldChg chg="addSp modSp add del mod">
        <pc:chgData name="Alfred Asterjadhi" userId="39de57b9-85c0-4fd1-aaac-8ca2b6560ad0" providerId="ADAL" clId="{3AF8E451-6A10-4DC6-8F4C-767DBD326839}" dt="2024-11-13T21:17:13.307" v="7787" actId="47"/>
        <pc:sldMkLst>
          <pc:docMk/>
          <pc:sldMk cId="823265948" sldId="1291"/>
        </pc:sldMkLst>
        <pc:spChg chg="mod">
          <ac:chgData name="Alfred Asterjadhi" userId="39de57b9-85c0-4fd1-aaac-8ca2b6560ad0" providerId="ADAL" clId="{3AF8E451-6A10-4DC6-8F4C-767DBD326839}" dt="2024-11-11T02:38:14.143" v="3807" actId="20577"/>
          <ac:spMkLst>
            <pc:docMk/>
            <pc:sldMk cId="823265948" sldId="1291"/>
            <ac:spMk id="2" creationId="{4B5F0D0E-8BB7-48AB-9160-728B8B3399A2}"/>
          </ac:spMkLst>
        </pc:spChg>
        <pc:spChg chg="mod">
          <ac:chgData name="Alfred Asterjadhi" userId="39de57b9-85c0-4fd1-aaac-8ca2b6560ad0" providerId="ADAL" clId="{3AF8E451-6A10-4DC6-8F4C-767DBD326839}" dt="2024-11-13T16:38:17.191" v="7222" actId="404"/>
          <ac:spMkLst>
            <pc:docMk/>
            <pc:sldMk cId="823265948" sldId="1291"/>
            <ac:spMk id="3" creationId="{DFB0BA47-D7B6-4F95-932E-A7AA615BC440}"/>
          </ac:spMkLst>
        </pc:spChg>
        <pc:graphicFrameChg chg="add mod">
          <ac:chgData name="Alfred Asterjadhi" userId="39de57b9-85c0-4fd1-aaac-8ca2b6560ad0" providerId="ADAL" clId="{3AF8E451-6A10-4DC6-8F4C-767DBD326839}" dt="2024-11-10T21:06:57.772" v="1053"/>
          <ac:graphicFrameMkLst>
            <pc:docMk/>
            <pc:sldMk cId="823265948" sldId="1291"/>
            <ac:graphicFrameMk id="7" creationId="{68AD40FA-37D6-0D54-779D-27BB950AE8A3}"/>
          </ac:graphicFrameMkLst>
        </pc:graphicFrameChg>
      </pc:sldChg>
      <pc:sldChg chg="modSp mod">
        <pc:chgData name="Alfred Asterjadhi" userId="39de57b9-85c0-4fd1-aaac-8ca2b6560ad0" providerId="ADAL" clId="{3AF8E451-6A10-4DC6-8F4C-767DBD326839}" dt="2024-11-14T07:36:51.318" v="8967" actId="207"/>
        <pc:sldMkLst>
          <pc:docMk/>
          <pc:sldMk cId="2034965301" sldId="1292"/>
        </pc:sldMkLst>
        <pc:spChg chg="mod">
          <ac:chgData name="Alfred Asterjadhi" userId="39de57b9-85c0-4fd1-aaac-8ca2b6560ad0" providerId="ADAL" clId="{3AF8E451-6A10-4DC6-8F4C-767DBD326839}" dt="2024-11-14T00:55:05.344" v="8749" actId="13926"/>
          <ac:spMkLst>
            <pc:docMk/>
            <pc:sldMk cId="2034965301" sldId="1292"/>
            <ac:spMk id="2" creationId="{4B5F0D0E-8BB7-48AB-9160-728B8B3399A2}"/>
          </ac:spMkLst>
        </pc:spChg>
        <pc:spChg chg="mod">
          <ac:chgData name="Alfred Asterjadhi" userId="39de57b9-85c0-4fd1-aaac-8ca2b6560ad0" providerId="ADAL" clId="{3AF8E451-6A10-4DC6-8F4C-767DBD326839}" dt="2024-11-14T07:36:51.318" v="8967" actId="207"/>
          <ac:spMkLst>
            <pc:docMk/>
            <pc:sldMk cId="2034965301" sldId="1292"/>
            <ac:spMk id="3" creationId="{DFB0BA47-D7B6-4F95-932E-A7AA615BC440}"/>
          </ac:spMkLst>
        </pc:spChg>
      </pc:sldChg>
      <pc:sldChg chg="addSp modSp mod">
        <pc:chgData name="Alfred Asterjadhi" userId="39de57b9-85c0-4fd1-aaac-8ca2b6560ad0" providerId="ADAL" clId="{3AF8E451-6A10-4DC6-8F4C-767DBD326839}" dt="2024-11-14T20:48:49.031" v="10441" actId="207"/>
        <pc:sldMkLst>
          <pc:docMk/>
          <pc:sldMk cId="3208411967" sldId="1293"/>
        </pc:sldMkLst>
        <pc:spChg chg="mod">
          <ac:chgData name="Alfred Asterjadhi" userId="39de57b9-85c0-4fd1-aaac-8ca2b6560ad0" providerId="ADAL" clId="{3AF8E451-6A10-4DC6-8F4C-767DBD326839}" dt="2024-11-14T20:48:29.291" v="10440" actId="13926"/>
          <ac:spMkLst>
            <pc:docMk/>
            <pc:sldMk cId="3208411967" sldId="1293"/>
            <ac:spMk id="2" creationId="{4B5F0D0E-8BB7-48AB-9160-728B8B3399A2}"/>
          </ac:spMkLst>
        </pc:spChg>
        <pc:spChg chg="mod">
          <ac:chgData name="Alfred Asterjadhi" userId="39de57b9-85c0-4fd1-aaac-8ca2b6560ad0" providerId="ADAL" clId="{3AF8E451-6A10-4DC6-8F4C-767DBD326839}" dt="2024-11-14T20:48:49.031" v="10441" actId="207"/>
          <ac:spMkLst>
            <pc:docMk/>
            <pc:sldMk cId="3208411967" sldId="1293"/>
            <ac:spMk id="3" creationId="{DFB0BA47-D7B6-4F95-932E-A7AA615BC440}"/>
          </ac:spMkLst>
        </pc:spChg>
        <pc:graphicFrameChg chg="add mod">
          <ac:chgData name="Alfred Asterjadhi" userId="39de57b9-85c0-4fd1-aaac-8ca2b6560ad0" providerId="ADAL" clId="{3AF8E451-6A10-4DC6-8F4C-767DBD326839}" dt="2024-11-10T21:08:11.261" v="1103"/>
          <ac:graphicFrameMkLst>
            <pc:docMk/>
            <pc:sldMk cId="3208411967" sldId="1293"/>
            <ac:graphicFrameMk id="7" creationId="{64C9DAC2-97CE-6AAE-A278-F6EAE7C5E6EE}"/>
          </ac:graphicFrameMkLst>
        </pc:graphicFrameChg>
      </pc:sldChg>
      <pc:sldChg chg="modSp mod">
        <pc:chgData name="Alfred Asterjadhi" userId="39de57b9-85c0-4fd1-aaac-8ca2b6560ad0" providerId="ADAL" clId="{3AF8E451-6A10-4DC6-8F4C-767DBD326839}" dt="2024-11-14T21:00:23.636" v="10621" actId="13926"/>
        <pc:sldMkLst>
          <pc:docMk/>
          <pc:sldMk cId="2866206975" sldId="1294"/>
        </pc:sldMkLst>
        <pc:spChg chg="mod">
          <ac:chgData name="Alfred Asterjadhi" userId="39de57b9-85c0-4fd1-aaac-8ca2b6560ad0" providerId="ADAL" clId="{3AF8E451-6A10-4DC6-8F4C-767DBD326839}" dt="2024-11-14T21:00:23.636" v="10621" actId="13926"/>
          <ac:spMkLst>
            <pc:docMk/>
            <pc:sldMk cId="2866206975" sldId="1294"/>
            <ac:spMk id="2" creationId="{4B5F0D0E-8BB7-48AB-9160-728B8B3399A2}"/>
          </ac:spMkLst>
        </pc:spChg>
        <pc:spChg chg="mod">
          <ac:chgData name="Alfred Asterjadhi" userId="39de57b9-85c0-4fd1-aaac-8ca2b6560ad0" providerId="ADAL" clId="{3AF8E451-6A10-4DC6-8F4C-767DBD326839}" dt="2024-11-14T21:00:16.814" v="10620" actId="20577"/>
          <ac:spMkLst>
            <pc:docMk/>
            <pc:sldMk cId="2866206975" sldId="1294"/>
            <ac:spMk id="3" creationId="{DFB0BA47-D7B6-4F95-932E-A7AA615BC440}"/>
          </ac:spMkLst>
        </pc:spChg>
      </pc:sldChg>
      <pc:sldChg chg="addSp modSp mod">
        <pc:chgData name="Alfred Asterjadhi" userId="39de57b9-85c0-4fd1-aaac-8ca2b6560ad0" providerId="ADAL" clId="{3AF8E451-6A10-4DC6-8F4C-767DBD326839}" dt="2024-11-14T21:01:12.261" v="10622" actId="13926"/>
        <pc:sldMkLst>
          <pc:docMk/>
          <pc:sldMk cId="2384632981" sldId="1295"/>
        </pc:sldMkLst>
        <pc:spChg chg="mod">
          <ac:chgData name="Alfred Asterjadhi" userId="39de57b9-85c0-4fd1-aaac-8ca2b6560ad0" providerId="ADAL" clId="{3AF8E451-6A10-4DC6-8F4C-767DBD326839}" dt="2024-11-14T21:01:12.261" v="10622" actId="13926"/>
          <ac:spMkLst>
            <pc:docMk/>
            <pc:sldMk cId="2384632981" sldId="1295"/>
            <ac:spMk id="2" creationId="{4B5F0D0E-8BB7-48AB-9160-728B8B3399A2}"/>
          </ac:spMkLst>
        </pc:spChg>
        <pc:spChg chg="mod">
          <ac:chgData name="Alfred Asterjadhi" userId="39de57b9-85c0-4fd1-aaac-8ca2b6560ad0" providerId="ADAL" clId="{3AF8E451-6A10-4DC6-8F4C-767DBD326839}" dt="2024-11-14T20:53:41.918" v="10521" actId="13926"/>
          <ac:spMkLst>
            <pc:docMk/>
            <pc:sldMk cId="2384632981" sldId="1295"/>
            <ac:spMk id="3" creationId="{DFB0BA47-D7B6-4F95-932E-A7AA615BC440}"/>
          </ac:spMkLst>
        </pc:spChg>
        <pc:graphicFrameChg chg="add mod">
          <ac:chgData name="Alfred Asterjadhi" userId="39de57b9-85c0-4fd1-aaac-8ca2b6560ad0" providerId="ADAL" clId="{3AF8E451-6A10-4DC6-8F4C-767DBD326839}" dt="2024-11-10T21:10:22.384" v="1130"/>
          <ac:graphicFrameMkLst>
            <pc:docMk/>
            <pc:sldMk cId="2384632981" sldId="1295"/>
            <ac:graphicFrameMk id="7" creationId="{65955B9C-1E9C-818B-EA3A-0B122ED0FA8D}"/>
          </ac:graphicFrameMkLst>
        </pc:graphicFrameChg>
      </pc:sldChg>
      <pc:sldChg chg="addSp modSp mod">
        <pc:chgData name="Alfred Asterjadhi" userId="39de57b9-85c0-4fd1-aaac-8ca2b6560ad0" providerId="ADAL" clId="{3AF8E451-6A10-4DC6-8F4C-767DBD326839}" dt="2024-11-15T01:50:45.619" v="11109" actId="20577"/>
        <pc:sldMkLst>
          <pc:docMk/>
          <pc:sldMk cId="3622002728" sldId="1296"/>
        </pc:sldMkLst>
        <pc:spChg chg="mod">
          <ac:chgData name="Alfred Asterjadhi" userId="39de57b9-85c0-4fd1-aaac-8ca2b6560ad0" providerId="ADAL" clId="{3AF8E451-6A10-4DC6-8F4C-767DBD326839}" dt="2024-11-14T23:36:59.554" v="10694" actId="13926"/>
          <ac:spMkLst>
            <pc:docMk/>
            <pc:sldMk cId="3622002728" sldId="1296"/>
            <ac:spMk id="2" creationId="{4B5F0D0E-8BB7-48AB-9160-728B8B3399A2}"/>
          </ac:spMkLst>
        </pc:spChg>
        <pc:spChg chg="mod">
          <ac:chgData name="Alfred Asterjadhi" userId="39de57b9-85c0-4fd1-aaac-8ca2b6560ad0" providerId="ADAL" clId="{3AF8E451-6A10-4DC6-8F4C-767DBD326839}" dt="2024-11-15T01:50:45.619" v="11109" actId="20577"/>
          <ac:spMkLst>
            <pc:docMk/>
            <pc:sldMk cId="3622002728" sldId="1296"/>
            <ac:spMk id="3" creationId="{DFB0BA47-D7B6-4F95-932E-A7AA615BC440}"/>
          </ac:spMkLst>
        </pc:spChg>
        <pc:graphicFrameChg chg="add mod">
          <ac:chgData name="Alfred Asterjadhi" userId="39de57b9-85c0-4fd1-aaac-8ca2b6560ad0" providerId="ADAL" clId="{3AF8E451-6A10-4DC6-8F4C-767DBD326839}" dt="2024-11-13T01:45:25.362" v="6829"/>
          <ac:graphicFrameMkLst>
            <pc:docMk/>
            <pc:sldMk cId="3622002728" sldId="1296"/>
            <ac:graphicFrameMk id="7" creationId="{6AC62F48-871F-59E8-91B0-7FEDEF4394C6}"/>
          </ac:graphicFrameMkLst>
        </pc:graphicFrameChg>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pChg chg="mod">
          <ac:chgData name="Alfred Asterjadhi" userId="39de57b9-85c0-4fd1-aaac-8ca2b6560ad0" providerId="ADAL" clId="{3AF8E451-6A10-4DC6-8F4C-767DBD326839}" dt="2024-11-10T21:42:33.420" v="1826"/>
          <ac:spMkLst>
            <pc:docMk/>
            <pc:sldMk cId="2201529688" sldId="1305"/>
            <ac:spMk id="2" creationId="{9D953FE6-C292-E9EC-9B71-FDB6AE26809B}"/>
          </ac:spMkLst>
        </pc:spChg>
        <pc:spChg chg="mod">
          <ac:chgData name="Alfred Asterjadhi" userId="39de57b9-85c0-4fd1-aaac-8ca2b6560ad0" providerId="ADAL" clId="{3AF8E451-6A10-4DC6-8F4C-767DBD326839}" dt="2024-11-13T00:17:51.982" v="6555" actId="21"/>
          <ac:spMkLst>
            <pc:docMk/>
            <pc:sldMk cId="2201529688" sldId="1305"/>
            <ac:spMk id="3" creationId="{0E25DE57-2085-E64A-FD26-86EA014AE0AA}"/>
          </ac:spMkLst>
        </pc:spChg>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pChg chg="mod">
          <ac:chgData name="Alfred Asterjadhi" userId="39de57b9-85c0-4fd1-aaac-8ca2b6560ad0" providerId="ADAL" clId="{3AF8E451-6A10-4DC6-8F4C-767DBD326839}" dt="2024-11-08T23:51:20.127" v="134" actId="20577"/>
          <ac:spMkLst>
            <pc:docMk/>
            <pc:sldMk cId="1846915639" sldId="1307"/>
            <ac:spMk id="2" creationId="{8D1DA6E7-3D8D-69C7-86DA-DE04741E2E0D}"/>
          </ac:spMkLst>
        </pc:spChg>
        <pc:spChg chg="mod">
          <ac:chgData name="Alfred Asterjadhi" userId="39de57b9-85c0-4fd1-aaac-8ca2b6560ad0" providerId="ADAL" clId="{3AF8E451-6A10-4DC6-8F4C-767DBD326839}" dt="2024-11-11T18:29:12.780" v="4150" actId="207"/>
          <ac:spMkLst>
            <pc:docMk/>
            <pc:sldMk cId="1846915639" sldId="1307"/>
            <ac:spMk id="3" creationId="{6EEBE577-1E3E-AB3C-5C8E-27E6C40B64DC}"/>
          </ac:spMkLst>
        </pc:spChg>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pChg chg="mod ord">
          <ac:chgData name="Alfred Asterjadhi" userId="39de57b9-85c0-4fd1-aaac-8ca2b6560ad0" providerId="ADAL" clId="{3AF8E451-6A10-4DC6-8F4C-767DBD326839}" dt="2024-11-11T01:09:16.780" v="3401" actId="6264"/>
          <ac:spMkLst>
            <pc:docMk/>
            <pc:sldMk cId="2412982780" sldId="1309"/>
            <ac:spMk id="2" creationId="{8D1DA6E7-3D8D-69C7-86DA-DE04741E2E0D}"/>
          </ac:spMkLst>
        </pc:spChg>
        <pc:spChg chg="mod ord">
          <ac:chgData name="Alfred Asterjadhi" userId="39de57b9-85c0-4fd1-aaac-8ca2b6560ad0" providerId="ADAL" clId="{3AF8E451-6A10-4DC6-8F4C-767DBD326839}" dt="2024-11-11T18:29:01.363" v="4147" actId="207"/>
          <ac:spMkLst>
            <pc:docMk/>
            <pc:sldMk cId="2412982780" sldId="1309"/>
            <ac:spMk id="3" creationId="{6EEBE577-1E3E-AB3C-5C8E-27E6C40B64DC}"/>
          </ac:spMkLst>
        </pc:spChg>
        <pc:spChg chg="mod ord">
          <ac:chgData name="Alfred Asterjadhi" userId="39de57b9-85c0-4fd1-aaac-8ca2b6560ad0" providerId="ADAL" clId="{3AF8E451-6A10-4DC6-8F4C-767DBD326839}" dt="2024-11-11T01:09:16.780" v="3401" actId="6264"/>
          <ac:spMkLst>
            <pc:docMk/>
            <pc:sldMk cId="2412982780" sldId="1309"/>
            <ac:spMk id="4" creationId="{78FF1618-C129-9FF7-75CC-B4A677CDBCC9}"/>
          </ac:spMkLst>
        </pc:spChg>
        <pc:spChg chg="mod ord">
          <ac:chgData name="Alfred Asterjadhi" userId="39de57b9-85c0-4fd1-aaac-8ca2b6560ad0" providerId="ADAL" clId="{3AF8E451-6A10-4DC6-8F4C-767DBD326839}" dt="2024-11-11T01:09:16.780" v="3401" actId="6264"/>
          <ac:spMkLst>
            <pc:docMk/>
            <pc:sldMk cId="2412982780" sldId="1309"/>
            <ac:spMk id="5" creationId="{445F3407-A8AE-CD00-A23F-C6F72EAAE456}"/>
          </ac:spMkLst>
        </pc:spChg>
        <pc:spChg chg="mod ord">
          <ac:chgData name="Alfred Asterjadhi" userId="39de57b9-85c0-4fd1-aaac-8ca2b6560ad0" providerId="ADAL" clId="{3AF8E451-6A10-4DC6-8F4C-767DBD326839}" dt="2024-11-11T01:09:16.780" v="3401" actId="6264"/>
          <ac:spMkLst>
            <pc:docMk/>
            <pc:sldMk cId="2412982780" sldId="1309"/>
            <ac:spMk id="6" creationId="{90C22AAC-A6D7-4E83-6CEB-72583BBB4A45}"/>
          </ac:spMkLst>
        </pc:spChg>
        <pc:spChg chg="add del">
          <ac:chgData name="Alfred Asterjadhi" userId="39de57b9-85c0-4fd1-aaac-8ca2b6560ad0" providerId="ADAL" clId="{3AF8E451-6A10-4DC6-8F4C-767DBD326839}" dt="2024-11-11T01:09:13.302" v="3399" actId="22"/>
          <ac:spMkLst>
            <pc:docMk/>
            <pc:sldMk cId="2412982780" sldId="1309"/>
            <ac:spMk id="8" creationId="{49704C06-546E-F605-734A-B3120F69BA2D}"/>
          </ac:spMkLst>
        </pc:spChg>
        <pc:spChg chg="add del mod">
          <ac:chgData name="Alfred Asterjadhi" userId="39de57b9-85c0-4fd1-aaac-8ca2b6560ad0" providerId="ADAL" clId="{3AF8E451-6A10-4DC6-8F4C-767DBD326839}" dt="2024-11-11T01:09:16.780" v="3401" actId="6264"/>
          <ac:spMkLst>
            <pc:docMk/>
            <pc:sldMk cId="2412982780" sldId="1309"/>
            <ac:spMk id="9" creationId="{188BAE87-76E8-6483-463C-3F4CD32EC2C8}"/>
          </ac:spMkLst>
        </pc:spChg>
        <pc:spChg chg="add del mod">
          <ac:chgData name="Alfred Asterjadhi" userId="39de57b9-85c0-4fd1-aaac-8ca2b6560ad0" providerId="ADAL" clId="{3AF8E451-6A10-4DC6-8F4C-767DBD326839}" dt="2024-11-11T01:09:16.780" v="3401" actId="6264"/>
          <ac:spMkLst>
            <pc:docMk/>
            <pc:sldMk cId="2412982780" sldId="1309"/>
            <ac:spMk id="10" creationId="{E1E08E4E-E755-4692-7374-6AC6D095A7F5}"/>
          </ac:spMkLst>
        </pc:spChg>
        <pc:spChg chg="add del mod">
          <ac:chgData name="Alfred Asterjadhi" userId="39de57b9-85c0-4fd1-aaac-8ca2b6560ad0" providerId="ADAL" clId="{3AF8E451-6A10-4DC6-8F4C-767DBD326839}" dt="2024-11-11T01:09:16.780" v="3401" actId="6264"/>
          <ac:spMkLst>
            <pc:docMk/>
            <pc:sldMk cId="2412982780" sldId="1309"/>
            <ac:spMk id="11" creationId="{3CACAC43-29C7-55C2-5E5E-700A6D922DD7}"/>
          </ac:spMkLst>
        </pc:spChg>
        <pc:spChg chg="add del mod">
          <ac:chgData name="Alfred Asterjadhi" userId="39de57b9-85c0-4fd1-aaac-8ca2b6560ad0" providerId="ADAL" clId="{3AF8E451-6A10-4DC6-8F4C-767DBD326839}" dt="2024-11-11T01:09:16.780" v="3401" actId="6264"/>
          <ac:spMkLst>
            <pc:docMk/>
            <pc:sldMk cId="2412982780" sldId="1309"/>
            <ac:spMk id="12" creationId="{3B7AF0CC-01DD-8DBE-3D6D-4A431C765AAE}"/>
          </ac:spMkLst>
        </pc:spChg>
        <pc:spChg chg="add del mod">
          <ac:chgData name="Alfred Asterjadhi" userId="39de57b9-85c0-4fd1-aaac-8ca2b6560ad0" providerId="ADAL" clId="{3AF8E451-6A10-4DC6-8F4C-767DBD326839}" dt="2024-11-11T01:09:16.780" v="3401" actId="6264"/>
          <ac:spMkLst>
            <pc:docMk/>
            <pc:sldMk cId="2412982780" sldId="1309"/>
            <ac:spMk id="13" creationId="{C2585DA8-401E-D91C-944D-F6C5BA1BD6E8}"/>
          </ac:spMkLst>
        </pc:spChg>
      </pc:sldChg>
      <pc:sldChg chg="modSp add mod">
        <pc:chgData name="Alfred Asterjadhi" userId="39de57b9-85c0-4fd1-aaac-8ca2b6560ad0" providerId="ADAL" clId="{3AF8E451-6A10-4DC6-8F4C-767DBD326839}" dt="2024-11-14T17:33:08.514" v="9941"/>
        <pc:sldMkLst>
          <pc:docMk/>
          <pc:sldMk cId="2439274614" sldId="1310"/>
        </pc:sldMkLst>
        <pc:spChg chg="mod">
          <ac:chgData name="Alfred Asterjadhi" userId="39de57b9-85c0-4fd1-aaac-8ca2b6560ad0" providerId="ADAL" clId="{3AF8E451-6A10-4DC6-8F4C-767DBD326839}" dt="2024-11-14T17:33:08.514" v="9941"/>
          <ac:spMkLst>
            <pc:docMk/>
            <pc:sldMk cId="2439274614" sldId="1310"/>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406785641" sldId="1310"/>
        </pc:sldMkLst>
        <pc:spChg chg="mod">
          <ac:chgData name="Alfred Asterjadhi" userId="39de57b9-85c0-4fd1-aaac-8ca2b6560ad0" providerId="ADAL" clId="{3AF8E451-6A10-4DC6-8F4C-767DBD326839}" dt="2024-11-10T21:52:51.552" v="2013" actId="20577"/>
          <ac:spMkLst>
            <pc:docMk/>
            <pc:sldMk cId="3406785641" sldId="1310"/>
            <ac:spMk id="3" creationId="{6EEBE577-1E3E-AB3C-5C8E-27E6C40B64DC}"/>
          </ac:spMkLst>
        </pc:spChg>
      </pc:sldChg>
      <pc:sldChg chg="modSp add mod">
        <pc:chgData name="Alfred Asterjadhi" userId="39de57b9-85c0-4fd1-aaac-8ca2b6560ad0" providerId="ADAL" clId="{3AF8E451-6A10-4DC6-8F4C-767DBD326839}" dt="2024-11-12T19:20:16.432" v="5783" actId="207"/>
        <pc:sldMkLst>
          <pc:docMk/>
          <pc:sldMk cId="2069152933" sldId="1311"/>
        </pc:sldMkLst>
        <pc:spChg chg="mod">
          <ac:chgData name="Alfred Asterjadhi" userId="39de57b9-85c0-4fd1-aaac-8ca2b6560ad0" providerId="ADAL" clId="{3AF8E451-6A10-4DC6-8F4C-767DBD326839}" dt="2024-11-12T19:20:16.432" v="5783" actId="207"/>
          <ac:spMkLst>
            <pc:docMk/>
            <pc:sldMk cId="2069152933" sldId="1311"/>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094553671" sldId="1311"/>
        </pc:sldMkLst>
        <pc:spChg chg="mod">
          <ac:chgData name="Alfred Asterjadhi" userId="39de57b9-85c0-4fd1-aaac-8ca2b6560ad0" providerId="ADAL" clId="{3AF8E451-6A10-4DC6-8F4C-767DBD326839}" dt="2024-11-10T21:55:02.529" v="2039"/>
          <ac:spMkLst>
            <pc:docMk/>
            <pc:sldMk cId="3094553671" sldId="1311"/>
            <ac:spMk id="3" creationId="{6EEBE577-1E3E-AB3C-5C8E-27E6C40B64DC}"/>
          </ac:spMkLst>
        </pc:spChg>
      </pc:sldChg>
      <pc:sldChg chg="modSp add mod">
        <pc:chgData name="Alfred Asterjadhi" userId="39de57b9-85c0-4fd1-aaac-8ca2b6560ad0" providerId="ADAL" clId="{3AF8E451-6A10-4DC6-8F4C-767DBD326839}" dt="2024-11-13T01:06:03.071" v="6620" actId="207"/>
        <pc:sldMkLst>
          <pc:docMk/>
          <pc:sldMk cId="4231591922" sldId="1312"/>
        </pc:sldMkLst>
        <pc:spChg chg="mod">
          <ac:chgData name="Alfred Asterjadhi" userId="39de57b9-85c0-4fd1-aaac-8ca2b6560ad0" providerId="ADAL" clId="{3AF8E451-6A10-4DC6-8F4C-767DBD326839}" dt="2024-11-13T01:06:03.071" v="6620" actId="207"/>
          <ac:spMkLst>
            <pc:docMk/>
            <pc:sldMk cId="4231591922" sldId="1312"/>
            <ac:spMk id="3" creationId="{6EEBE577-1E3E-AB3C-5C8E-27E6C40B64DC}"/>
          </ac:spMkLst>
        </pc:spChg>
      </pc:sldChg>
      <pc:sldChg chg="modSp add del mod">
        <pc:chgData name="Alfred Asterjadhi" userId="39de57b9-85c0-4fd1-aaac-8ca2b6560ad0" providerId="ADAL" clId="{3AF8E451-6A10-4DC6-8F4C-767DBD326839}" dt="2024-11-13T01:05:56.241" v="6619" actId="47"/>
        <pc:sldMkLst>
          <pc:docMk/>
          <pc:sldMk cId="3857641499" sldId="1313"/>
        </pc:sldMkLst>
        <pc:spChg chg="mod">
          <ac:chgData name="Alfred Asterjadhi" userId="39de57b9-85c0-4fd1-aaac-8ca2b6560ad0" providerId="ADAL" clId="{3AF8E451-6A10-4DC6-8F4C-767DBD326839}" dt="2024-11-09T00:23:47.275" v="272" actId="6549"/>
          <ac:spMkLst>
            <pc:docMk/>
            <pc:sldMk cId="3857641499" sldId="1313"/>
            <ac:spMk id="3" creationId="{6EEBE577-1E3E-AB3C-5C8E-27E6C40B64DC}"/>
          </ac:spMkLst>
        </pc:spChg>
      </pc:sldChg>
      <pc:sldChg chg="modSp add mod">
        <pc:chgData name="Alfred Asterjadhi" userId="39de57b9-85c0-4fd1-aaac-8ca2b6560ad0" providerId="ADAL" clId="{3AF8E451-6A10-4DC6-8F4C-767DBD326839}" dt="2024-11-14T20:47:24.789" v="10435" actId="20577"/>
        <pc:sldMkLst>
          <pc:docMk/>
          <pc:sldMk cId="2879250025" sldId="1314"/>
        </pc:sldMkLst>
        <pc:spChg chg="mod">
          <ac:chgData name="Alfred Asterjadhi" userId="39de57b9-85c0-4fd1-aaac-8ca2b6560ad0" providerId="ADAL" clId="{3AF8E451-6A10-4DC6-8F4C-767DBD326839}" dt="2024-11-14T20:47:24.789" v="10435" actId="20577"/>
          <ac:spMkLst>
            <pc:docMk/>
            <pc:sldMk cId="2879250025" sldId="1314"/>
            <ac:spMk id="3" creationId="{6EEBE577-1E3E-AB3C-5C8E-27E6C40B64DC}"/>
          </ac:spMkLst>
        </pc:spChg>
      </pc:sldChg>
      <pc:sldChg chg="modSp add mod ord">
        <pc:chgData name="Alfred Asterjadhi" userId="39de57b9-85c0-4fd1-aaac-8ca2b6560ad0" providerId="ADAL" clId="{3AF8E451-6A10-4DC6-8F4C-767DBD326839}" dt="2024-11-13T16:25:21.318" v="7141" actId="6549"/>
        <pc:sldMkLst>
          <pc:docMk/>
          <pc:sldMk cId="2224735559" sldId="1315"/>
        </pc:sldMkLst>
        <pc:spChg chg="mod">
          <ac:chgData name="Alfred Asterjadhi" userId="39de57b9-85c0-4fd1-aaac-8ca2b6560ad0" providerId="ADAL" clId="{3AF8E451-6A10-4DC6-8F4C-767DBD326839}" dt="2024-11-10T19:12:24.567" v="556" actId="207"/>
          <ac:spMkLst>
            <pc:docMk/>
            <pc:sldMk cId="2224735559" sldId="1315"/>
            <ac:spMk id="2" creationId="{8D1DA6E7-3D8D-69C7-86DA-DE04741E2E0D}"/>
          </ac:spMkLst>
        </pc:spChg>
        <pc:spChg chg="mod">
          <ac:chgData name="Alfred Asterjadhi" userId="39de57b9-85c0-4fd1-aaac-8ca2b6560ad0" providerId="ADAL" clId="{3AF8E451-6A10-4DC6-8F4C-767DBD326839}" dt="2024-11-13T16:25:21.318" v="7141" actId="6549"/>
          <ac:spMkLst>
            <pc:docMk/>
            <pc:sldMk cId="2224735559" sldId="1315"/>
            <ac:spMk id="3" creationId="{6EEBE577-1E3E-AB3C-5C8E-27E6C40B64DC}"/>
          </ac:spMkLst>
        </pc:spChg>
      </pc:sldChg>
      <pc:sldChg chg="modSp add del mod">
        <pc:chgData name="Alfred Asterjadhi" userId="39de57b9-85c0-4fd1-aaac-8ca2b6560ad0" providerId="ADAL" clId="{3AF8E451-6A10-4DC6-8F4C-767DBD326839}" dt="2024-11-10T19:11:55.765" v="553" actId="2696"/>
        <pc:sldMkLst>
          <pc:docMk/>
          <pc:sldMk cId="2853348657" sldId="1315"/>
        </pc:sldMkLst>
        <pc:spChg chg="mod">
          <ac:chgData name="Alfred Asterjadhi" userId="39de57b9-85c0-4fd1-aaac-8ca2b6560ad0" providerId="ADAL" clId="{3AF8E451-6A10-4DC6-8F4C-767DBD326839}" dt="2024-11-10T19:09:13.733" v="495" actId="207"/>
          <ac:spMkLst>
            <pc:docMk/>
            <pc:sldMk cId="2853348657" sldId="1315"/>
            <ac:spMk id="2" creationId="{8D1DA6E7-3D8D-69C7-86DA-DE04741E2E0D}"/>
          </ac:spMkLst>
        </pc:spChg>
        <pc:spChg chg="mod">
          <ac:chgData name="Alfred Asterjadhi" userId="39de57b9-85c0-4fd1-aaac-8ca2b6560ad0" providerId="ADAL" clId="{3AF8E451-6A10-4DC6-8F4C-767DBD326839}" dt="2024-11-10T19:11:49.498" v="552" actId="6549"/>
          <ac:spMkLst>
            <pc:docMk/>
            <pc:sldMk cId="2853348657" sldId="1315"/>
            <ac:spMk id="3" creationId="{6EEBE577-1E3E-AB3C-5C8E-27E6C40B64DC}"/>
          </ac:spMkLst>
        </pc:spChg>
      </pc:sldChg>
      <pc:sldChg chg="modSp add mod">
        <pc:chgData name="Alfred Asterjadhi" userId="39de57b9-85c0-4fd1-aaac-8ca2b6560ad0" providerId="ADAL" clId="{3AF8E451-6A10-4DC6-8F4C-767DBD326839}" dt="2024-11-13T21:09:38.324" v="7653" actId="207"/>
        <pc:sldMkLst>
          <pc:docMk/>
          <pc:sldMk cId="1984926669" sldId="1316"/>
        </pc:sldMkLst>
        <pc:spChg chg="mod">
          <ac:chgData name="Alfred Asterjadhi" userId="39de57b9-85c0-4fd1-aaac-8ca2b6560ad0" providerId="ADAL" clId="{3AF8E451-6A10-4DC6-8F4C-767DBD326839}" dt="2024-11-10T19:15:48.021" v="602" actId="207"/>
          <ac:spMkLst>
            <pc:docMk/>
            <pc:sldMk cId="1984926669" sldId="1316"/>
            <ac:spMk id="2" creationId="{8D1DA6E7-3D8D-69C7-86DA-DE04741E2E0D}"/>
          </ac:spMkLst>
        </pc:spChg>
        <pc:spChg chg="mod">
          <ac:chgData name="Alfred Asterjadhi" userId="39de57b9-85c0-4fd1-aaac-8ca2b6560ad0" providerId="ADAL" clId="{3AF8E451-6A10-4DC6-8F4C-767DBD326839}" dt="2024-11-13T21:09:38.324" v="7653" actId="207"/>
          <ac:spMkLst>
            <pc:docMk/>
            <pc:sldMk cId="1984926669" sldId="1316"/>
            <ac:spMk id="3" creationId="{6EEBE577-1E3E-AB3C-5C8E-27E6C40B64DC}"/>
          </ac:spMkLst>
        </pc:spChg>
      </pc:sldChg>
      <pc:sldChg chg="modSp add del mod">
        <pc:chgData name="Alfred Asterjadhi" userId="39de57b9-85c0-4fd1-aaac-8ca2b6560ad0" providerId="ADAL" clId="{3AF8E451-6A10-4DC6-8F4C-767DBD326839}" dt="2024-11-10T19:15:29.281" v="600" actId="2696"/>
        <pc:sldMkLst>
          <pc:docMk/>
          <pc:sldMk cId="2049818759" sldId="1316"/>
        </pc:sldMkLst>
        <pc:spChg chg="mod">
          <ac:chgData name="Alfred Asterjadhi" userId="39de57b9-85c0-4fd1-aaac-8ca2b6560ad0" providerId="ADAL" clId="{3AF8E451-6A10-4DC6-8F4C-767DBD326839}" dt="2024-11-10T19:13:55.248" v="585" actId="207"/>
          <ac:spMkLst>
            <pc:docMk/>
            <pc:sldMk cId="2049818759" sldId="1316"/>
            <ac:spMk id="2" creationId="{8D1DA6E7-3D8D-69C7-86DA-DE04741E2E0D}"/>
          </ac:spMkLst>
        </pc:spChg>
        <pc:spChg chg="mod">
          <ac:chgData name="Alfred Asterjadhi" userId="39de57b9-85c0-4fd1-aaac-8ca2b6560ad0" providerId="ADAL" clId="{3AF8E451-6A10-4DC6-8F4C-767DBD326839}" dt="2024-11-09T00:30:09.930" v="347" actId="20577"/>
          <ac:spMkLst>
            <pc:docMk/>
            <pc:sldMk cId="2049818759" sldId="1316"/>
            <ac:spMk id="3" creationId="{6EEBE577-1E3E-AB3C-5C8E-27E6C40B64DC}"/>
          </ac:spMkLst>
        </pc:spChg>
      </pc:sldChg>
      <pc:sldChg chg="modSp add del mod ord">
        <pc:chgData name="Alfred Asterjadhi" userId="39de57b9-85c0-4fd1-aaac-8ca2b6560ad0" providerId="ADAL" clId="{3AF8E451-6A10-4DC6-8F4C-767DBD326839}" dt="2024-11-13T00:12:45.955" v="6462" actId="47"/>
        <pc:sldMkLst>
          <pc:docMk/>
          <pc:sldMk cId="2988467554" sldId="1317"/>
        </pc:sldMkLst>
        <pc:spChg chg="mod">
          <ac:chgData name="Alfred Asterjadhi" userId="39de57b9-85c0-4fd1-aaac-8ca2b6560ad0" providerId="ADAL" clId="{3AF8E451-6A10-4DC6-8F4C-767DBD326839}" dt="2024-11-13T00:12:39.521" v="6460" actId="21"/>
          <ac:spMkLst>
            <pc:docMk/>
            <pc:sldMk cId="2988467554" sldId="1317"/>
            <ac:spMk id="3" creationId="{6EEBE577-1E3E-AB3C-5C8E-27E6C40B64DC}"/>
          </ac:spMkLst>
        </pc:spChg>
      </pc:sldChg>
      <pc:sldChg chg="modSp add del mod">
        <pc:chgData name="Alfred Asterjadhi" userId="39de57b9-85c0-4fd1-aaac-8ca2b6560ad0" providerId="ADAL" clId="{3AF8E451-6A10-4DC6-8F4C-767DBD326839}" dt="2024-11-10T20:44:54.136" v="709" actId="2696"/>
        <pc:sldMkLst>
          <pc:docMk/>
          <pc:sldMk cId="3612871802" sldId="1317"/>
        </pc:sldMkLst>
        <pc:spChg chg="mod">
          <ac:chgData name="Alfred Asterjadhi" userId="39de57b9-85c0-4fd1-aaac-8ca2b6560ad0" providerId="ADAL" clId="{3AF8E451-6A10-4DC6-8F4C-767DBD326839}" dt="2024-11-09T00:31:44.248" v="390" actId="20577"/>
          <ac:spMkLst>
            <pc:docMk/>
            <pc:sldMk cId="3612871802" sldId="1317"/>
            <ac:spMk id="3" creationId="{6EEBE577-1E3E-AB3C-5C8E-27E6C40B64DC}"/>
          </ac:spMkLst>
        </pc:spChg>
      </pc:sldChg>
      <pc:sldChg chg="modSp add mod">
        <pc:chgData name="Alfred Asterjadhi" userId="39de57b9-85c0-4fd1-aaac-8ca2b6560ad0" providerId="ADAL" clId="{3AF8E451-6A10-4DC6-8F4C-767DBD326839}" dt="2024-11-14T07:37:56.694" v="8993" actId="207"/>
        <pc:sldMkLst>
          <pc:docMk/>
          <pc:sldMk cId="354717815" sldId="1318"/>
        </pc:sldMkLst>
        <pc:spChg chg="mod">
          <ac:chgData name="Alfred Asterjadhi" userId="39de57b9-85c0-4fd1-aaac-8ca2b6560ad0" providerId="ADAL" clId="{3AF8E451-6A10-4DC6-8F4C-767DBD326839}" dt="2024-11-10T20:37:09.764" v="626" actId="207"/>
          <ac:spMkLst>
            <pc:docMk/>
            <pc:sldMk cId="354717815" sldId="1318"/>
            <ac:spMk id="2" creationId="{8D1DA6E7-3D8D-69C7-86DA-DE04741E2E0D}"/>
          </ac:spMkLst>
        </pc:spChg>
        <pc:spChg chg="mod">
          <ac:chgData name="Alfred Asterjadhi" userId="39de57b9-85c0-4fd1-aaac-8ca2b6560ad0" providerId="ADAL" clId="{3AF8E451-6A10-4DC6-8F4C-767DBD326839}" dt="2024-11-14T07:37:56.694" v="8993" actId="207"/>
          <ac:spMkLst>
            <pc:docMk/>
            <pc:sldMk cId="354717815"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2533345108" sldId="1318"/>
        </pc:sldMkLst>
        <pc:spChg chg="mod">
          <ac:chgData name="Alfred Asterjadhi" userId="39de57b9-85c0-4fd1-aaac-8ca2b6560ad0" providerId="ADAL" clId="{3AF8E451-6A10-4DC6-8F4C-767DBD326839}" dt="2024-11-10T19:18:02.469" v="621" actId="207"/>
          <ac:spMkLst>
            <pc:docMk/>
            <pc:sldMk cId="2533345108" sldId="1318"/>
            <ac:spMk id="2" creationId="{8D1DA6E7-3D8D-69C7-86DA-DE04741E2E0D}"/>
          </ac:spMkLst>
        </pc:spChg>
        <pc:spChg chg="mod">
          <ac:chgData name="Alfred Asterjadhi" userId="39de57b9-85c0-4fd1-aaac-8ca2b6560ad0" providerId="ADAL" clId="{3AF8E451-6A10-4DC6-8F4C-767DBD326839}" dt="2024-11-09T00:33:59.952" v="415" actId="6549"/>
          <ac:spMkLst>
            <pc:docMk/>
            <pc:sldMk cId="2533345108"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378547667" sldId="1319"/>
        </pc:sldMkLst>
        <pc:spChg chg="mod">
          <ac:chgData name="Alfred Asterjadhi" userId="39de57b9-85c0-4fd1-aaac-8ca2b6560ad0" providerId="ADAL" clId="{3AF8E451-6A10-4DC6-8F4C-767DBD326839}" dt="2024-11-09T00:37:13.574" v="433"/>
          <ac:spMkLst>
            <pc:docMk/>
            <pc:sldMk cId="378547667" sldId="1319"/>
            <ac:spMk id="3" creationId="{6EEBE577-1E3E-AB3C-5C8E-27E6C40B64DC}"/>
          </ac:spMkLst>
        </pc:spChg>
      </pc:sldChg>
      <pc:sldChg chg="modSp add del mod">
        <pc:chgData name="Alfred Asterjadhi" userId="39de57b9-85c0-4fd1-aaac-8ca2b6560ad0" providerId="ADAL" clId="{3AF8E451-6A10-4DC6-8F4C-767DBD326839}" dt="2024-11-13T00:17:23.933" v="6552" actId="47"/>
        <pc:sldMkLst>
          <pc:docMk/>
          <pc:sldMk cId="836271807" sldId="1319"/>
        </pc:sldMkLst>
        <pc:spChg chg="mod">
          <ac:chgData name="Alfred Asterjadhi" userId="39de57b9-85c0-4fd1-aaac-8ca2b6560ad0" providerId="ADAL" clId="{3AF8E451-6A10-4DC6-8F4C-767DBD326839}" dt="2024-11-13T00:14:47.044" v="6495" actId="21"/>
          <ac:spMkLst>
            <pc:docMk/>
            <pc:sldMk cId="836271807" sldId="1319"/>
            <ac:spMk id="3" creationId="{6EEBE577-1E3E-AB3C-5C8E-27E6C40B64DC}"/>
          </ac:spMkLst>
        </pc:spChg>
      </pc:sldChg>
      <pc:sldChg chg="modSp add del mod">
        <pc:chgData name="Alfred Asterjadhi" userId="39de57b9-85c0-4fd1-aaac-8ca2b6560ad0" providerId="ADAL" clId="{3AF8E451-6A10-4DC6-8F4C-767DBD326839}" dt="2024-11-13T00:04:07.433" v="6284" actId="47"/>
        <pc:sldMkLst>
          <pc:docMk/>
          <pc:sldMk cId="3230137007" sldId="1320"/>
        </pc:sldMkLst>
        <pc:spChg chg="mod">
          <ac:chgData name="Alfred Asterjadhi" userId="39de57b9-85c0-4fd1-aaac-8ca2b6560ad0" providerId="ADAL" clId="{3AF8E451-6A10-4DC6-8F4C-767DBD326839}" dt="2024-11-10T19:09:25.208" v="498" actId="20577"/>
          <ac:spMkLst>
            <pc:docMk/>
            <pc:sldMk cId="3230137007" sldId="1320"/>
            <ac:spMk id="2" creationId="{8D1DA6E7-3D8D-69C7-86DA-DE04741E2E0D}"/>
          </ac:spMkLst>
        </pc:spChg>
        <pc:spChg chg="mod">
          <ac:chgData name="Alfred Asterjadhi" userId="39de57b9-85c0-4fd1-aaac-8ca2b6560ad0" providerId="ADAL" clId="{3AF8E451-6A10-4DC6-8F4C-767DBD326839}" dt="2024-11-12T05:09:00.287" v="5484" actId="1076"/>
          <ac:spMkLst>
            <pc:docMk/>
            <pc:sldMk cId="3230137007" sldId="1320"/>
            <ac:spMk id="3" creationId="{6EEBE577-1E3E-AB3C-5C8E-27E6C40B64DC}"/>
          </ac:spMkLst>
        </pc:spChg>
      </pc:sldChg>
      <pc:sldChg chg="modSp add del mod">
        <pc:chgData name="Alfred Asterjadhi" userId="39de57b9-85c0-4fd1-aaac-8ca2b6560ad0" providerId="ADAL" clId="{3AF8E451-6A10-4DC6-8F4C-767DBD326839}" dt="2024-11-13T00:08:44.016" v="6399" actId="47"/>
        <pc:sldMkLst>
          <pc:docMk/>
          <pc:sldMk cId="2516369252" sldId="1321"/>
        </pc:sldMkLst>
        <pc:spChg chg="mod">
          <ac:chgData name="Alfred Asterjadhi" userId="39de57b9-85c0-4fd1-aaac-8ca2b6560ad0" providerId="ADAL" clId="{3AF8E451-6A10-4DC6-8F4C-767DBD326839}" dt="2024-11-10T19:14:19.171" v="588" actId="20577"/>
          <ac:spMkLst>
            <pc:docMk/>
            <pc:sldMk cId="2516369252" sldId="1321"/>
            <ac:spMk id="2" creationId="{8D1DA6E7-3D8D-69C7-86DA-DE04741E2E0D}"/>
          </ac:spMkLst>
        </pc:spChg>
        <pc:spChg chg="mod">
          <ac:chgData name="Alfred Asterjadhi" userId="39de57b9-85c0-4fd1-aaac-8ca2b6560ad0" providerId="ADAL" clId="{3AF8E451-6A10-4DC6-8F4C-767DBD326839}" dt="2024-11-13T00:08:24.249" v="6385" actId="21"/>
          <ac:spMkLst>
            <pc:docMk/>
            <pc:sldMk cId="2516369252" sldId="1321"/>
            <ac:spMk id="3" creationId="{6EEBE577-1E3E-AB3C-5C8E-27E6C40B64DC}"/>
          </ac:spMkLst>
        </pc:spChg>
      </pc:sldChg>
      <pc:sldChg chg="modSp add del mod">
        <pc:chgData name="Alfred Asterjadhi" userId="39de57b9-85c0-4fd1-aaac-8ca2b6560ad0" providerId="ADAL" clId="{3AF8E451-6A10-4DC6-8F4C-767DBD326839}" dt="2024-11-10T20:46:04.436" v="713" actId="47"/>
        <pc:sldMkLst>
          <pc:docMk/>
          <pc:sldMk cId="932894375" sldId="1322"/>
        </pc:sldMkLst>
        <pc:spChg chg="mod">
          <ac:chgData name="Alfred Asterjadhi" userId="39de57b9-85c0-4fd1-aaac-8ca2b6560ad0" providerId="ADAL" clId="{3AF8E451-6A10-4DC6-8F4C-767DBD326839}" dt="2024-11-10T19:17:21.326" v="620" actId="207"/>
          <ac:spMkLst>
            <pc:docMk/>
            <pc:sldMk cId="932894375" sldId="1322"/>
            <ac:spMk id="2" creationId="{8D1DA6E7-3D8D-69C7-86DA-DE04741E2E0D}"/>
          </ac:spMkLst>
        </pc:spChg>
        <pc:spChg chg="mod">
          <ac:chgData name="Alfred Asterjadhi" userId="39de57b9-85c0-4fd1-aaac-8ca2b6560ad0" providerId="ADAL" clId="{3AF8E451-6A10-4DC6-8F4C-767DBD326839}" dt="2024-11-10T19:17:12.439" v="619"/>
          <ac:spMkLst>
            <pc:docMk/>
            <pc:sldMk cId="932894375" sldId="1322"/>
            <ac:spMk id="3" creationId="{6EEBE577-1E3E-AB3C-5C8E-27E6C40B64DC}"/>
          </ac:spMkLst>
        </pc:spChg>
      </pc:sldChg>
      <pc:sldChg chg="modSp add mod">
        <pc:chgData name="Alfred Asterjadhi" userId="39de57b9-85c0-4fd1-aaac-8ca2b6560ad0" providerId="ADAL" clId="{3AF8E451-6A10-4DC6-8F4C-767DBD326839}" dt="2024-11-14T20:45:40.194" v="10417" actId="207"/>
        <pc:sldMkLst>
          <pc:docMk/>
          <pc:sldMk cId="2847894271" sldId="1323"/>
        </pc:sldMkLst>
        <pc:spChg chg="mod">
          <ac:chgData name="Alfred Asterjadhi" userId="39de57b9-85c0-4fd1-aaac-8ca2b6560ad0" providerId="ADAL" clId="{3AF8E451-6A10-4DC6-8F4C-767DBD326839}" dt="2024-11-10T20:41:40.363" v="649" actId="20577"/>
          <ac:spMkLst>
            <pc:docMk/>
            <pc:sldMk cId="2847894271" sldId="1323"/>
            <ac:spMk id="2" creationId="{8D1DA6E7-3D8D-69C7-86DA-DE04741E2E0D}"/>
          </ac:spMkLst>
        </pc:spChg>
        <pc:spChg chg="mod">
          <ac:chgData name="Alfred Asterjadhi" userId="39de57b9-85c0-4fd1-aaac-8ca2b6560ad0" providerId="ADAL" clId="{3AF8E451-6A10-4DC6-8F4C-767DBD326839}" dt="2024-11-14T20:45:40.194" v="10417" actId="207"/>
          <ac:spMkLst>
            <pc:docMk/>
            <pc:sldMk cId="2847894271" sldId="1323"/>
            <ac:spMk id="3" creationId="{6EEBE577-1E3E-AB3C-5C8E-27E6C40B64DC}"/>
          </ac:spMkLst>
        </pc:spChg>
      </pc:sldChg>
      <pc:sldChg chg="modSp add del mod">
        <pc:chgData name="Alfred Asterjadhi" userId="39de57b9-85c0-4fd1-aaac-8ca2b6560ad0" providerId="ADAL" clId="{3AF8E451-6A10-4DC6-8F4C-767DBD326839}" dt="2024-11-13T00:17:38.169" v="6554" actId="47"/>
        <pc:sldMkLst>
          <pc:docMk/>
          <pc:sldMk cId="160820689" sldId="1324"/>
        </pc:sldMkLst>
        <pc:spChg chg="mod">
          <ac:chgData name="Alfred Asterjadhi" userId="39de57b9-85c0-4fd1-aaac-8ca2b6560ad0" providerId="ADAL" clId="{3AF8E451-6A10-4DC6-8F4C-767DBD326839}" dt="2024-11-10T20:41:57.298" v="652" actId="20577"/>
          <ac:spMkLst>
            <pc:docMk/>
            <pc:sldMk cId="160820689" sldId="1324"/>
            <ac:spMk id="2" creationId="{8D1DA6E7-3D8D-69C7-86DA-DE04741E2E0D}"/>
          </ac:spMkLst>
        </pc:spChg>
        <pc:spChg chg="mod">
          <ac:chgData name="Alfred Asterjadhi" userId="39de57b9-85c0-4fd1-aaac-8ca2b6560ad0" providerId="ADAL" clId="{3AF8E451-6A10-4DC6-8F4C-767DBD326839}" dt="2024-11-13T00:17:33.834" v="6553" actId="20577"/>
          <ac:spMkLst>
            <pc:docMk/>
            <pc:sldMk cId="160820689" sldId="1324"/>
            <ac:spMk id="3" creationId="{6EEBE577-1E3E-AB3C-5C8E-27E6C40B64DC}"/>
          </ac:spMkLst>
        </pc:spChg>
      </pc:sldChg>
      <pc:sldChg chg="modSp add del mod">
        <pc:chgData name="Alfred Asterjadhi" userId="39de57b9-85c0-4fd1-aaac-8ca2b6560ad0" providerId="ADAL" clId="{3AF8E451-6A10-4DC6-8F4C-767DBD326839}" dt="2024-11-14T23:32:50.087" v="10642" actId="2696"/>
        <pc:sldMkLst>
          <pc:docMk/>
          <pc:sldMk cId="1153233998" sldId="1325"/>
        </pc:sldMkLst>
        <pc:spChg chg="mod">
          <ac:chgData name="Alfred Asterjadhi" userId="39de57b9-85c0-4fd1-aaac-8ca2b6560ad0" providerId="ADAL" clId="{3AF8E451-6A10-4DC6-8F4C-767DBD326839}" dt="2024-11-14T14:37:24.001" v="9384" actId="20577"/>
          <ac:spMkLst>
            <pc:docMk/>
            <pc:sldMk cId="1153233998" sldId="1325"/>
            <ac:spMk id="2" creationId="{B31DFF6D-4F14-3FDF-34C9-64D0E2C4A4F4}"/>
          </ac:spMkLst>
        </pc:spChg>
        <pc:spChg chg="mod">
          <ac:chgData name="Alfred Asterjadhi" userId="39de57b9-85c0-4fd1-aaac-8ca2b6560ad0" providerId="ADAL" clId="{3AF8E451-6A10-4DC6-8F4C-767DBD326839}" dt="2024-11-14T07:43:33.149" v="9057" actId="6549"/>
          <ac:spMkLst>
            <pc:docMk/>
            <pc:sldMk cId="1153233998" sldId="1325"/>
            <ac:spMk id="3" creationId="{4D34E527-BE71-B191-5BFD-274DB74F725F}"/>
          </ac:spMkLst>
        </pc:spChg>
      </pc:sldChg>
      <pc:sldChg chg="modSp add del mod">
        <pc:chgData name="Alfred Asterjadhi" userId="39de57b9-85c0-4fd1-aaac-8ca2b6560ad0" providerId="ADAL" clId="{3AF8E451-6A10-4DC6-8F4C-767DBD326839}" dt="2024-11-11T02:40:59.995" v="3830" actId="2696"/>
        <pc:sldMkLst>
          <pc:docMk/>
          <pc:sldMk cId="1902930870" sldId="1325"/>
        </pc:sldMkLst>
        <pc:spChg chg="mod">
          <ac:chgData name="Alfred Asterjadhi" userId="39de57b9-85c0-4fd1-aaac-8ca2b6560ad0" providerId="ADAL" clId="{3AF8E451-6A10-4DC6-8F4C-767DBD326839}" dt="2024-11-10T21:45:23.907" v="1883" actId="21"/>
          <ac:spMkLst>
            <pc:docMk/>
            <pc:sldMk cId="1902930870" sldId="1325"/>
            <ac:spMk id="3" creationId="{4D34E527-BE71-B191-5BFD-274DB74F725F}"/>
          </ac:spMkLst>
        </pc:spChg>
      </pc:sldChg>
      <pc:sldChg chg="addSp modSp new del mod">
        <pc:chgData name="Alfred Asterjadhi" userId="39de57b9-85c0-4fd1-aaac-8ca2b6560ad0" providerId="ADAL" clId="{3AF8E451-6A10-4DC6-8F4C-767DBD326839}" dt="2024-11-10T21:32:26.541" v="1719" actId="2696"/>
        <pc:sldMkLst>
          <pc:docMk/>
          <pc:sldMk cId="2327482639" sldId="1325"/>
        </pc:sldMkLst>
        <pc:spChg chg="mod">
          <ac:chgData name="Alfred Asterjadhi" userId="39de57b9-85c0-4fd1-aaac-8ca2b6560ad0" providerId="ADAL" clId="{3AF8E451-6A10-4DC6-8F4C-767DBD326839}" dt="2024-11-10T21:31:55.191" v="1698" actId="20577"/>
          <ac:spMkLst>
            <pc:docMk/>
            <pc:sldMk cId="2327482639" sldId="1325"/>
            <ac:spMk id="2" creationId="{B31DFF6D-4F14-3FDF-34C9-64D0E2C4A4F4}"/>
          </ac:spMkLst>
        </pc:spChg>
        <pc:spChg chg="mod">
          <ac:chgData name="Alfred Asterjadhi" userId="39de57b9-85c0-4fd1-aaac-8ca2b6560ad0" providerId="ADAL" clId="{3AF8E451-6A10-4DC6-8F4C-767DBD326839}" dt="2024-11-10T21:32:16.483" v="1718" actId="14100"/>
          <ac:spMkLst>
            <pc:docMk/>
            <pc:sldMk cId="2327482639" sldId="1325"/>
            <ac:spMk id="3" creationId="{4D34E527-BE71-B191-5BFD-274DB74F725F}"/>
          </ac:spMkLst>
        </pc:spChg>
        <pc:graphicFrameChg chg="add mod">
          <ac:chgData name="Alfred Asterjadhi" userId="39de57b9-85c0-4fd1-aaac-8ca2b6560ad0" providerId="ADAL" clId="{3AF8E451-6A10-4DC6-8F4C-767DBD326839}" dt="2024-11-10T21:25:31.942" v="1516"/>
          <ac:graphicFrameMkLst>
            <pc:docMk/>
            <pc:sldMk cId="2327482639" sldId="1325"/>
            <ac:graphicFrameMk id="7" creationId="{7AEAF7FD-E84E-3A72-4A33-021FDBA043A1}"/>
          </ac:graphicFrameMkLst>
        </pc:graphicFrameChg>
      </pc:sldChg>
      <pc:sldChg chg="modSp add mod">
        <pc:chgData name="Alfred Asterjadhi" userId="39de57b9-85c0-4fd1-aaac-8ca2b6560ad0" providerId="ADAL" clId="{3AF8E451-6A10-4DC6-8F4C-767DBD326839}" dt="2024-11-14T23:33:01.829" v="10645" actId="20577"/>
        <pc:sldMkLst>
          <pc:docMk/>
          <pc:sldMk cId="2542550161" sldId="1325"/>
        </pc:sldMkLst>
        <pc:spChg chg="mod">
          <ac:chgData name="Alfred Asterjadhi" userId="39de57b9-85c0-4fd1-aaac-8ca2b6560ad0" providerId="ADAL" clId="{3AF8E451-6A10-4DC6-8F4C-767DBD326839}" dt="2024-11-14T23:33:01.829" v="10645" actId="20577"/>
          <ac:spMkLst>
            <pc:docMk/>
            <pc:sldMk cId="2542550161" sldId="1325"/>
            <ac:spMk id="2" creationId="{B31DFF6D-4F14-3FDF-34C9-64D0E2C4A4F4}"/>
          </ac:spMkLst>
        </pc:spChg>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pChg chg="mod">
          <ac:chgData name="Alfred Asterjadhi" userId="39de57b9-85c0-4fd1-aaac-8ca2b6560ad0" providerId="ADAL" clId="{3AF8E451-6A10-4DC6-8F4C-767DBD326839}" dt="2024-11-14T14:36:59.390" v="9371" actId="20577"/>
          <ac:spMkLst>
            <pc:docMk/>
            <pc:sldMk cId="208823206" sldId="1326"/>
            <ac:spMk id="3" creationId="{4D34E527-BE71-B191-5BFD-274DB74F725F}"/>
          </ac:spMkLst>
        </pc:spChg>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pChg chg="mod ord">
          <ac:chgData name="Alfred Asterjadhi" userId="39de57b9-85c0-4fd1-aaac-8ca2b6560ad0" providerId="ADAL" clId="{3AF8E451-6A10-4DC6-8F4C-767DBD326839}" dt="2024-11-10T21:31:32.818" v="1682" actId="20577"/>
          <ac:spMkLst>
            <pc:docMk/>
            <pc:sldMk cId="2174139480" sldId="1326"/>
            <ac:spMk id="2" creationId="{B31DFF6D-4F14-3FDF-34C9-64D0E2C4A4F4}"/>
          </ac:spMkLst>
        </pc:spChg>
        <pc:spChg chg="mod ord">
          <ac:chgData name="Alfred Asterjadhi" userId="39de57b9-85c0-4fd1-aaac-8ca2b6560ad0" providerId="ADAL" clId="{3AF8E451-6A10-4DC6-8F4C-767DBD326839}" dt="2024-11-10T21:31:12.564" v="1676" actId="20577"/>
          <ac:spMkLst>
            <pc:docMk/>
            <pc:sldMk cId="2174139480" sldId="1326"/>
            <ac:spMk id="3" creationId="{4D34E527-BE71-B191-5BFD-274DB74F725F}"/>
          </ac:spMkLst>
        </pc:spChg>
        <pc:spChg chg="mod ord">
          <ac:chgData name="Alfred Asterjadhi" userId="39de57b9-85c0-4fd1-aaac-8ca2b6560ad0" providerId="ADAL" clId="{3AF8E451-6A10-4DC6-8F4C-767DBD326839}" dt="2024-11-10T21:30:37.388" v="1632" actId="6264"/>
          <ac:spMkLst>
            <pc:docMk/>
            <pc:sldMk cId="2174139480" sldId="1326"/>
            <ac:spMk id="4" creationId="{A782435B-176B-9DBB-D851-C67161BEC1FB}"/>
          </ac:spMkLst>
        </pc:spChg>
        <pc:spChg chg="mod ord">
          <ac:chgData name="Alfred Asterjadhi" userId="39de57b9-85c0-4fd1-aaac-8ca2b6560ad0" providerId="ADAL" clId="{3AF8E451-6A10-4DC6-8F4C-767DBD326839}" dt="2024-11-10T21:30:37.388" v="1632" actId="6264"/>
          <ac:spMkLst>
            <pc:docMk/>
            <pc:sldMk cId="2174139480" sldId="1326"/>
            <ac:spMk id="5" creationId="{B5FB9DF4-1F4A-9568-3102-4CAEC8D2D889}"/>
          </ac:spMkLst>
        </pc:spChg>
        <pc:spChg chg="mod ord">
          <ac:chgData name="Alfred Asterjadhi" userId="39de57b9-85c0-4fd1-aaac-8ca2b6560ad0" providerId="ADAL" clId="{3AF8E451-6A10-4DC6-8F4C-767DBD326839}" dt="2024-11-10T21:30:37.388" v="1632" actId="6264"/>
          <ac:spMkLst>
            <pc:docMk/>
            <pc:sldMk cId="2174139480" sldId="1326"/>
            <ac:spMk id="6" creationId="{93009DF3-E2D0-C2CF-87DC-DB7E4CB8FB21}"/>
          </ac:spMkLst>
        </pc:spChg>
        <pc:spChg chg="add del mod">
          <ac:chgData name="Alfred Asterjadhi" userId="39de57b9-85c0-4fd1-aaac-8ca2b6560ad0" providerId="ADAL" clId="{3AF8E451-6A10-4DC6-8F4C-767DBD326839}" dt="2024-11-10T21:30:37.388" v="1632" actId="6264"/>
          <ac:spMkLst>
            <pc:docMk/>
            <pc:sldMk cId="2174139480" sldId="1326"/>
            <ac:spMk id="8" creationId="{14BE5C46-2D6A-2B91-534D-F935AA0CF7ED}"/>
          </ac:spMkLst>
        </pc:spChg>
        <pc:spChg chg="add del mod">
          <ac:chgData name="Alfred Asterjadhi" userId="39de57b9-85c0-4fd1-aaac-8ca2b6560ad0" providerId="ADAL" clId="{3AF8E451-6A10-4DC6-8F4C-767DBD326839}" dt="2024-11-10T21:30:37.388" v="1632" actId="6264"/>
          <ac:spMkLst>
            <pc:docMk/>
            <pc:sldMk cId="2174139480" sldId="1326"/>
            <ac:spMk id="9" creationId="{18C8F2BC-2994-E199-A6CF-1C8A76A2C70A}"/>
          </ac:spMkLst>
        </pc:spChg>
        <pc:spChg chg="add del mod">
          <ac:chgData name="Alfred Asterjadhi" userId="39de57b9-85c0-4fd1-aaac-8ca2b6560ad0" providerId="ADAL" clId="{3AF8E451-6A10-4DC6-8F4C-767DBD326839}" dt="2024-11-10T21:30:37.388" v="1632" actId="6264"/>
          <ac:spMkLst>
            <pc:docMk/>
            <pc:sldMk cId="2174139480" sldId="1326"/>
            <ac:spMk id="10" creationId="{6BA406A4-232A-2DD1-3CB8-2100D5344E0A}"/>
          </ac:spMkLst>
        </pc:spChg>
        <pc:spChg chg="add del mod">
          <ac:chgData name="Alfred Asterjadhi" userId="39de57b9-85c0-4fd1-aaac-8ca2b6560ad0" providerId="ADAL" clId="{3AF8E451-6A10-4DC6-8F4C-767DBD326839}" dt="2024-11-10T21:30:37.388" v="1632" actId="6264"/>
          <ac:spMkLst>
            <pc:docMk/>
            <pc:sldMk cId="2174139480" sldId="1326"/>
            <ac:spMk id="11" creationId="{02AA7A53-7A21-A377-AB27-4DA7C262DB95}"/>
          </ac:spMkLst>
        </pc:spChg>
        <pc:spChg chg="add del mod">
          <ac:chgData name="Alfred Asterjadhi" userId="39de57b9-85c0-4fd1-aaac-8ca2b6560ad0" providerId="ADAL" clId="{3AF8E451-6A10-4DC6-8F4C-767DBD326839}" dt="2024-11-10T21:30:37.388" v="1632" actId="6264"/>
          <ac:spMkLst>
            <pc:docMk/>
            <pc:sldMk cId="2174139480" sldId="1326"/>
            <ac:spMk id="12" creationId="{341CEA6A-57AC-1466-F252-E7DDB4B88CC8}"/>
          </ac:spMkLst>
        </pc:spChg>
        <pc:graphicFrameChg chg="add del mod">
          <ac:chgData name="Alfred Asterjadhi" userId="39de57b9-85c0-4fd1-aaac-8ca2b6560ad0" providerId="ADAL" clId="{3AF8E451-6A10-4DC6-8F4C-767DBD326839}" dt="2024-11-10T21:29:44.007" v="1615" actId="21"/>
          <ac:graphicFrameMkLst>
            <pc:docMk/>
            <pc:sldMk cId="2174139480" sldId="1326"/>
            <ac:graphicFrameMk id="7" creationId="{DA67A812-7CFC-747D-4D0F-0517209B8D35}"/>
          </ac:graphicFrameMkLst>
        </pc:graphicFrameChg>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pChg chg="mod ord">
          <ac:chgData name="Alfred Asterjadhi" userId="39de57b9-85c0-4fd1-aaac-8ca2b6560ad0" providerId="ADAL" clId="{3AF8E451-6A10-4DC6-8F4C-767DBD326839}" dt="2024-11-11T01:15:23.469" v="3451" actId="6264"/>
          <ac:spMkLst>
            <pc:docMk/>
            <pc:sldMk cId="91893365" sldId="1327"/>
            <ac:spMk id="2" creationId="{8D1DA6E7-3D8D-69C7-86DA-DE04741E2E0D}"/>
          </ac:spMkLst>
        </pc:spChg>
        <pc:spChg chg="mod ord">
          <ac:chgData name="Alfred Asterjadhi" userId="39de57b9-85c0-4fd1-aaac-8ca2b6560ad0" providerId="ADAL" clId="{3AF8E451-6A10-4DC6-8F4C-767DBD326839}" dt="2024-11-11T18:36:57.713" v="4205"/>
          <ac:spMkLst>
            <pc:docMk/>
            <pc:sldMk cId="91893365" sldId="1327"/>
            <ac:spMk id="3" creationId="{6EEBE577-1E3E-AB3C-5C8E-27E6C40B64DC}"/>
          </ac:spMkLst>
        </pc:spChg>
        <pc:spChg chg="mod ord">
          <ac:chgData name="Alfred Asterjadhi" userId="39de57b9-85c0-4fd1-aaac-8ca2b6560ad0" providerId="ADAL" clId="{3AF8E451-6A10-4DC6-8F4C-767DBD326839}" dt="2024-11-11T01:15:23.469" v="3451" actId="6264"/>
          <ac:spMkLst>
            <pc:docMk/>
            <pc:sldMk cId="91893365" sldId="1327"/>
            <ac:spMk id="4" creationId="{78FF1618-C129-9FF7-75CC-B4A677CDBCC9}"/>
          </ac:spMkLst>
        </pc:spChg>
        <pc:spChg chg="mod ord">
          <ac:chgData name="Alfred Asterjadhi" userId="39de57b9-85c0-4fd1-aaac-8ca2b6560ad0" providerId="ADAL" clId="{3AF8E451-6A10-4DC6-8F4C-767DBD326839}" dt="2024-11-11T01:15:23.469" v="3451" actId="6264"/>
          <ac:spMkLst>
            <pc:docMk/>
            <pc:sldMk cId="91893365" sldId="1327"/>
            <ac:spMk id="5" creationId="{445F3407-A8AE-CD00-A23F-C6F72EAAE456}"/>
          </ac:spMkLst>
        </pc:spChg>
        <pc:spChg chg="mod ord">
          <ac:chgData name="Alfred Asterjadhi" userId="39de57b9-85c0-4fd1-aaac-8ca2b6560ad0" providerId="ADAL" clId="{3AF8E451-6A10-4DC6-8F4C-767DBD326839}" dt="2024-11-11T01:15:23.469" v="3451" actId="6264"/>
          <ac:spMkLst>
            <pc:docMk/>
            <pc:sldMk cId="91893365" sldId="1327"/>
            <ac:spMk id="6" creationId="{90C22AAC-A6D7-4E83-6CEB-72583BBB4A45}"/>
          </ac:spMkLst>
        </pc:spChg>
        <pc:spChg chg="add del mod">
          <ac:chgData name="Alfred Asterjadhi" userId="39de57b9-85c0-4fd1-aaac-8ca2b6560ad0" providerId="ADAL" clId="{3AF8E451-6A10-4DC6-8F4C-767DBD326839}" dt="2024-11-10T22:09:03.597" v="2190" actId="6264"/>
          <ac:spMkLst>
            <pc:docMk/>
            <pc:sldMk cId="91893365" sldId="1327"/>
            <ac:spMk id="7" creationId="{2C1DD511-CACE-E1BA-2DA2-E3217D7BF58C}"/>
          </ac:spMkLst>
        </pc:spChg>
        <pc:spChg chg="add del mod">
          <ac:chgData name="Alfred Asterjadhi" userId="39de57b9-85c0-4fd1-aaac-8ca2b6560ad0" providerId="ADAL" clId="{3AF8E451-6A10-4DC6-8F4C-767DBD326839}" dt="2024-11-10T22:09:03.597" v="2190" actId="6264"/>
          <ac:spMkLst>
            <pc:docMk/>
            <pc:sldMk cId="91893365" sldId="1327"/>
            <ac:spMk id="8" creationId="{55F02F57-0245-5B58-9441-7E25EB924ED5}"/>
          </ac:spMkLst>
        </pc:spChg>
        <pc:spChg chg="add del mod">
          <ac:chgData name="Alfred Asterjadhi" userId="39de57b9-85c0-4fd1-aaac-8ca2b6560ad0" providerId="ADAL" clId="{3AF8E451-6A10-4DC6-8F4C-767DBD326839}" dt="2024-11-10T22:09:03.597" v="2190" actId="6264"/>
          <ac:spMkLst>
            <pc:docMk/>
            <pc:sldMk cId="91893365" sldId="1327"/>
            <ac:spMk id="9" creationId="{45A1892C-8B64-2EB8-CC03-70B5DB4B4A2B}"/>
          </ac:spMkLst>
        </pc:spChg>
        <pc:spChg chg="add del mod">
          <ac:chgData name="Alfred Asterjadhi" userId="39de57b9-85c0-4fd1-aaac-8ca2b6560ad0" providerId="ADAL" clId="{3AF8E451-6A10-4DC6-8F4C-767DBD326839}" dt="2024-11-10T22:09:03.597" v="2190" actId="6264"/>
          <ac:spMkLst>
            <pc:docMk/>
            <pc:sldMk cId="91893365" sldId="1327"/>
            <ac:spMk id="10" creationId="{89F16361-01D5-C74B-9F2D-14CF61EF30C2}"/>
          </ac:spMkLst>
        </pc:spChg>
        <pc:spChg chg="add del mod">
          <ac:chgData name="Alfred Asterjadhi" userId="39de57b9-85c0-4fd1-aaac-8ca2b6560ad0" providerId="ADAL" clId="{3AF8E451-6A10-4DC6-8F4C-767DBD326839}" dt="2024-11-10T22:09:03.597" v="2190" actId="6264"/>
          <ac:spMkLst>
            <pc:docMk/>
            <pc:sldMk cId="91893365" sldId="1327"/>
            <ac:spMk id="11" creationId="{A41E6FB3-5BE2-F691-CB5A-BCA5275BDB2F}"/>
          </ac:spMkLst>
        </pc:spChg>
        <pc:spChg chg="add del mod">
          <ac:chgData name="Alfred Asterjadhi" userId="39de57b9-85c0-4fd1-aaac-8ca2b6560ad0" providerId="ADAL" clId="{3AF8E451-6A10-4DC6-8F4C-767DBD326839}" dt="2024-11-11T01:15:23.469" v="3451" actId="6264"/>
          <ac:spMkLst>
            <pc:docMk/>
            <pc:sldMk cId="91893365" sldId="1327"/>
            <ac:spMk id="12" creationId="{1D299F41-C5DD-DD10-EAE2-1864307BE333}"/>
          </ac:spMkLst>
        </pc:spChg>
        <pc:spChg chg="add del mod">
          <ac:chgData name="Alfred Asterjadhi" userId="39de57b9-85c0-4fd1-aaac-8ca2b6560ad0" providerId="ADAL" clId="{3AF8E451-6A10-4DC6-8F4C-767DBD326839}" dt="2024-11-11T01:15:23.469" v="3451" actId="6264"/>
          <ac:spMkLst>
            <pc:docMk/>
            <pc:sldMk cId="91893365" sldId="1327"/>
            <ac:spMk id="13" creationId="{ED090B0F-5AA4-C33C-1AD2-6AD577A16B3F}"/>
          </ac:spMkLst>
        </pc:spChg>
        <pc:spChg chg="add del mod">
          <ac:chgData name="Alfred Asterjadhi" userId="39de57b9-85c0-4fd1-aaac-8ca2b6560ad0" providerId="ADAL" clId="{3AF8E451-6A10-4DC6-8F4C-767DBD326839}" dt="2024-11-11T01:15:23.469" v="3451" actId="6264"/>
          <ac:spMkLst>
            <pc:docMk/>
            <pc:sldMk cId="91893365" sldId="1327"/>
            <ac:spMk id="14" creationId="{EAE270BB-2B52-DAFE-A226-5ECAB33F6428}"/>
          </ac:spMkLst>
        </pc:spChg>
        <pc:spChg chg="add del mod">
          <ac:chgData name="Alfred Asterjadhi" userId="39de57b9-85c0-4fd1-aaac-8ca2b6560ad0" providerId="ADAL" clId="{3AF8E451-6A10-4DC6-8F4C-767DBD326839}" dt="2024-11-11T01:15:23.469" v="3451" actId="6264"/>
          <ac:spMkLst>
            <pc:docMk/>
            <pc:sldMk cId="91893365" sldId="1327"/>
            <ac:spMk id="15" creationId="{B944282A-ACBD-B90A-F7ED-0B1B16BE75B0}"/>
          </ac:spMkLst>
        </pc:spChg>
        <pc:spChg chg="add del mod">
          <ac:chgData name="Alfred Asterjadhi" userId="39de57b9-85c0-4fd1-aaac-8ca2b6560ad0" providerId="ADAL" clId="{3AF8E451-6A10-4DC6-8F4C-767DBD326839}" dt="2024-11-11T01:15:23.469" v="3451" actId="6264"/>
          <ac:spMkLst>
            <pc:docMk/>
            <pc:sldMk cId="91893365" sldId="1327"/>
            <ac:spMk id="16" creationId="{F48B25FB-4FF5-E88A-0971-72C31BBE722A}"/>
          </ac:spMkLst>
        </pc:spChg>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pChg chg="mod">
          <ac:chgData name="Alfred Asterjadhi" userId="39de57b9-85c0-4fd1-aaac-8ca2b6560ad0" providerId="ADAL" clId="{3AF8E451-6A10-4DC6-8F4C-767DBD326839}" dt="2024-11-11T18:37:36.199" v="4223"/>
          <ac:spMkLst>
            <pc:docMk/>
            <pc:sldMk cId="3226150459" sldId="1328"/>
            <ac:spMk id="3" creationId="{6EEBE577-1E3E-AB3C-5C8E-27E6C40B64DC}"/>
          </ac:spMkLst>
        </pc:spChg>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pChg chg="mod">
          <ac:chgData name="Alfred Asterjadhi" userId="39de57b9-85c0-4fd1-aaac-8ca2b6560ad0" providerId="ADAL" clId="{3AF8E451-6A10-4DC6-8F4C-767DBD326839}" dt="2024-11-12T21:22:08.013" v="5811" actId="20577"/>
          <ac:spMkLst>
            <pc:docMk/>
            <pc:sldMk cId="2452861109" sldId="1331"/>
            <ac:spMk id="2" creationId="{8D1DA6E7-3D8D-69C7-86DA-DE04741E2E0D}"/>
          </ac:spMkLst>
        </pc:spChg>
        <pc:spChg chg="mod">
          <ac:chgData name="Alfred Asterjadhi" userId="39de57b9-85c0-4fd1-aaac-8ca2b6560ad0" providerId="ADAL" clId="{3AF8E451-6A10-4DC6-8F4C-767DBD326839}" dt="2024-11-12T22:01:05.051" v="5910" actId="207"/>
          <ac:spMkLst>
            <pc:docMk/>
            <pc:sldMk cId="2452861109" sldId="1331"/>
            <ac:spMk id="3" creationId="{6EEBE577-1E3E-AB3C-5C8E-27E6C40B64DC}"/>
          </ac:spMkLst>
        </pc:spChg>
      </pc:sldChg>
      <pc:sldChg chg="modSp add mod">
        <pc:chgData name="Alfred Asterjadhi" userId="39de57b9-85c0-4fd1-aaac-8ca2b6560ad0" providerId="ADAL" clId="{3AF8E451-6A10-4DC6-8F4C-767DBD326839}" dt="2024-11-12T22:20:51.677" v="5950" actId="20577"/>
        <pc:sldMkLst>
          <pc:docMk/>
          <pc:sldMk cId="1274163600" sldId="1332"/>
        </pc:sldMkLst>
        <pc:spChg chg="mod">
          <ac:chgData name="Alfred Asterjadhi" userId="39de57b9-85c0-4fd1-aaac-8ca2b6560ad0" providerId="ADAL" clId="{3AF8E451-6A10-4DC6-8F4C-767DBD326839}" dt="2024-11-12T21:22:20.019" v="5815" actId="20577"/>
          <ac:spMkLst>
            <pc:docMk/>
            <pc:sldMk cId="1274163600" sldId="1332"/>
            <ac:spMk id="2" creationId="{8D1DA6E7-3D8D-69C7-86DA-DE04741E2E0D}"/>
          </ac:spMkLst>
        </pc:spChg>
        <pc:spChg chg="mod">
          <ac:chgData name="Alfred Asterjadhi" userId="39de57b9-85c0-4fd1-aaac-8ca2b6560ad0" providerId="ADAL" clId="{3AF8E451-6A10-4DC6-8F4C-767DBD326839}" dt="2024-11-12T22:20:51.677" v="5950" actId="20577"/>
          <ac:spMkLst>
            <pc:docMk/>
            <pc:sldMk cId="1274163600" sldId="1332"/>
            <ac:spMk id="3" creationId="{6EEBE577-1E3E-AB3C-5C8E-27E6C40B64DC}"/>
          </ac:spMkLst>
        </pc:spChg>
      </pc:sldChg>
      <pc:sldChg chg="modSp add mod">
        <pc:chgData name="Alfred Asterjadhi" userId="39de57b9-85c0-4fd1-aaac-8ca2b6560ad0" providerId="ADAL" clId="{3AF8E451-6A10-4DC6-8F4C-767DBD326839}" dt="2024-11-13T03:58:07.754" v="6933" actId="207"/>
        <pc:sldMkLst>
          <pc:docMk/>
          <pc:sldMk cId="3069160061" sldId="1333"/>
        </pc:sldMkLst>
        <pc:spChg chg="mod">
          <ac:chgData name="Alfred Asterjadhi" userId="39de57b9-85c0-4fd1-aaac-8ca2b6560ad0" providerId="ADAL" clId="{3AF8E451-6A10-4DC6-8F4C-767DBD326839}" dt="2024-11-13T03:58:07.754" v="6933" actId="207"/>
          <ac:spMkLst>
            <pc:docMk/>
            <pc:sldMk cId="3069160061" sldId="1333"/>
            <ac:spMk id="3" creationId="{6EEBE577-1E3E-AB3C-5C8E-27E6C40B64DC}"/>
          </ac:spMkLst>
        </pc:spChg>
      </pc:sldChg>
      <pc:sldChg chg="modSp add mod">
        <pc:chgData name="Alfred Asterjadhi" userId="39de57b9-85c0-4fd1-aaac-8ca2b6560ad0" providerId="ADAL" clId="{3AF8E451-6A10-4DC6-8F4C-767DBD326839}" dt="2024-11-13T04:04:18.929" v="6967" actId="207"/>
        <pc:sldMkLst>
          <pc:docMk/>
          <pc:sldMk cId="3813521761" sldId="1334"/>
        </pc:sldMkLst>
        <pc:spChg chg="mod">
          <ac:chgData name="Alfred Asterjadhi" userId="39de57b9-85c0-4fd1-aaac-8ca2b6560ad0" providerId="ADAL" clId="{3AF8E451-6A10-4DC6-8F4C-767DBD326839}" dt="2024-11-13T04:04:18.929" v="6967" actId="207"/>
          <ac:spMkLst>
            <pc:docMk/>
            <pc:sldMk cId="3813521761" sldId="1334"/>
            <ac:spMk id="3" creationId="{6EEBE577-1E3E-AB3C-5C8E-27E6C40B64DC}"/>
          </ac:spMkLst>
        </pc:spChg>
      </pc:sldChg>
      <pc:sldChg chg="modSp add del mod">
        <pc:chgData name="Alfred Asterjadhi" userId="39de57b9-85c0-4fd1-aaac-8ca2b6560ad0" providerId="ADAL" clId="{3AF8E451-6A10-4DC6-8F4C-767DBD326839}" dt="2024-11-12T22:34:01.330" v="5974" actId="47"/>
        <pc:sldMkLst>
          <pc:docMk/>
          <pc:sldMk cId="1664188119" sldId="1335"/>
        </pc:sldMkLst>
        <pc:spChg chg="mod">
          <ac:chgData name="Alfred Asterjadhi" userId="39de57b9-85c0-4fd1-aaac-8ca2b6560ad0" providerId="ADAL" clId="{3AF8E451-6A10-4DC6-8F4C-767DBD326839}" dt="2024-11-12T02:42:54.302" v="4976" actId="403"/>
          <ac:spMkLst>
            <pc:docMk/>
            <pc:sldMk cId="1664188119" sldId="1335"/>
            <ac:spMk id="3" creationId="{6EEBE577-1E3E-AB3C-5C8E-27E6C40B64DC}"/>
          </ac:spMkLst>
        </pc:spChg>
      </pc:sldChg>
      <pc:sldChg chg="modSp add mod">
        <pc:chgData name="Alfred Asterjadhi" userId="39de57b9-85c0-4fd1-aaac-8ca2b6560ad0" providerId="ADAL" clId="{3AF8E451-6A10-4DC6-8F4C-767DBD326839}" dt="2024-11-13T19:01:53.543" v="7329" actId="207"/>
        <pc:sldMkLst>
          <pc:docMk/>
          <pc:sldMk cId="2253548072" sldId="1336"/>
        </pc:sldMkLst>
        <pc:spChg chg="mod">
          <ac:chgData name="Alfred Asterjadhi" userId="39de57b9-85c0-4fd1-aaac-8ca2b6560ad0" providerId="ADAL" clId="{3AF8E451-6A10-4DC6-8F4C-767DBD326839}" dt="2024-11-12T22:34:13.735" v="5978" actId="20577"/>
          <ac:spMkLst>
            <pc:docMk/>
            <pc:sldMk cId="2253548072" sldId="1336"/>
            <ac:spMk id="2" creationId="{8D1DA6E7-3D8D-69C7-86DA-DE04741E2E0D}"/>
          </ac:spMkLst>
        </pc:spChg>
        <pc:spChg chg="mod">
          <ac:chgData name="Alfred Asterjadhi" userId="39de57b9-85c0-4fd1-aaac-8ca2b6560ad0" providerId="ADAL" clId="{3AF8E451-6A10-4DC6-8F4C-767DBD326839}" dt="2024-11-13T19:01:53.543" v="7329" actId="207"/>
          <ac:spMkLst>
            <pc:docMk/>
            <pc:sldMk cId="2253548072" sldId="1336"/>
            <ac:spMk id="3" creationId="{6EEBE577-1E3E-AB3C-5C8E-27E6C40B64DC}"/>
          </ac:spMkLst>
        </pc:spChg>
      </pc:sldChg>
      <pc:sldChg chg="modSp add del mod">
        <pc:chgData name="Alfred Asterjadhi" userId="39de57b9-85c0-4fd1-aaac-8ca2b6560ad0" providerId="ADAL" clId="{3AF8E451-6A10-4DC6-8F4C-767DBD326839}" dt="2024-11-12T22:36:18.590" v="5993" actId="47"/>
        <pc:sldMkLst>
          <pc:docMk/>
          <pc:sldMk cId="3463029389" sldId="1337"/>
        </pc:sldMkLst>
        <pc:spChg chg="mod">
          <ac:chgData name="Alfred Asterjadhi" userId="39de57b9-85c0-4fd1-aaac-8ca2b6560ad0" providerId="ADAL" clId="{3AF8E451-6A10-4DC6-8F4C-767DBD326839}" dt="2024-11-12T22:35:37.450" v="5989" actId="207"/>
          <ac:spMkLst>
            <pc:docMk/>
            <pc:sldMk cId="3463029389" sldId="1337"/>
            <ac:spMk id="2" creationId="{8D1DA6E7-3D8D-69C7-86DA-DE04741E2E0D}"/>
          </ac:spMkLst>
        </pc:spChg>
        <pc:spChg chg="mod">
          <ac:chgData name="Alfred Asterjadhi" userId="39de57b9-85c0-4fd1-aaac-8ca2b6560ad0" providerId="ADAL" clId="{3AF8E451-6A10-4DC6-8F4C-767DBD326839}" dt="2024-11-12T02:46:59.589" v="5086" actId="114"/>
          <ac:spMkLst>
            <pc:docMk/>
            <pc:sldMk cId="3463029389" sldId="1337"/>
            <ac:spMk id="3" creationId="{6EEBE577-1E3E-AB3C-5C8E-27E6C40B64DC}"/>
          </ac:spMkLst>
        </pc:spChg>
      </pc:sldChg>
      <pc:sldChg chg="modSp add del mod">
        <pc:chgData name="Alfred Asterjadhi" userId="39de57b9-85c0-4fd1-aaac-8ca2b6560ad0" providerId="ADAL" clId="{3AF8E451-6A10-4DC6-8F4C-767DBD326839}" dt="2024-11-12T22:36:21.355" v="5995" actId="47"/>
        <pc:sldMkLst>
          <pc:docMk/>
          <pc:sldMk cId="3871853725" sldId="1338"/>
        </pc:sldMkLst>
        <pc:spChg chg="mod">
          <ac:chgData name="Alfred Asterjadhi" userId="39de57b9-85c0-4fd1-aaac-8ca2b6560ad0" providerId="ADAL" clId="{3AF8E451-6A10-4DC6-8F4C-767DBD326839}" dt="2024-11-12T22:35:42.784" v="5991" actId="207"/>
          <ac:spMkLst>
            <pc:docMk/>
            <pc:sldMk cId="3871853725" sldId="1338"/>
            <ac:spMk id="2" creationId="{8D1DA6E7-3D8D-69C7-86DA-DE04741E2E0D}"/>
          </ac:spMkLst>
        </pc:spChg>
        <pc:spChg chg="mod">
          <ac:chgData name="Alfred Asterjadhi" userId="39de57b9-85c0-4fd1-aaac-8ca2b6560ad0" providerId="ADAL" clId="{3AF8E451-6A10-4DC6-8F4C-767DBD326839}" dt="2024-11-12T02:49:03.307" v="5126" actId="114"/>
          <ac:spMkLst>
            <pc:docMk/>
            <pc:sldMk cId="3871853725" sldId="1338"/>
            <ac:spMk id="3" creationId="{6EEBE577-1E3E-AB3C-5C8E-27E6C40B64DC}"/>
          </ac:spMkLst>
        </pc:spChg>
      </pc:sldChg>
      <pc:sldChg chg="modSp add del mod">
        <pc:chgData name="Alfred Asterjadhi" userId="39de57b9-85c0-4fd1-aaac-8ca2b6560ad0" providerId="ADAL" clId="{3AF8E451-6A10-4DC6-8F4C-767DBD326839}" dt="2024-11-12T22:36:33.686" v="5996" actId="47"/>
        <pc:sldMkLst>
          <pc:docMk/>
          <pc:sldMk cId="1501727949" sldId="1339"/>
        </pc:sldMkLst>
        <pc:spChg chg="mod">
          <ac:chgData name="Alfred Asterjadhi" userId="39de57b9-85c0-4fd1-aaac-8ca2b6560ad0" providerId="ADAL" clId="{3AF8E451-6A10-4DC6-8F4C-767DBD326839}" dt="2024-11-12T02:50:55.712" v="5179" actId="114"/>
          <ac:spMkLst>
            <pc:docMk/>
            <pc:sldMk cId="1501727949" sldId="1339"/>
            <ac:spMk id="3" creationId="{6EEBE577-1E3E-AB3C-5C8E-27E6C40B64DC}"/>
          </ac:spMkLst>
        </pc:spChg>
      </pc:sldChg>
      <pc:sldChg chg="modSp add del mod">
        <pc:chgData name="Alfred Asterjadhi" userId="39de57b9-85c0-4fd1-aaac-8ca2b6560ad0" providerId="ADAL" clId="{3AF8E451-6A10-4DC6-8F4C-767DBD326839}" dt="2024-11-12T22:36:35.012" v="5997" actId="47"/>
        <pc:sldMkLst>
          <pc:docMk/>
          <pc:sldMk cId="573924693" sldId="1340"/>
        </pc:sldMkLst>
        <pc:spChg chg="mod">
          <ac:chgData name="Alfred Asterjadhi" userId="39de57b9-85c0-4fd1-aaac-8ca2b6560ad0" providerId="ADAL" clId="{3AF8E451-6A10-4DC6-8F4C-767DBD326839}" dt="2024-11-12T02:53:05.018" v="5214" actId="5793"/>
          <ac:spMkLst>
            <pc:docMk/>
            <pc:sldMk cId="573924693" sldId="1340"/>
            <ac:spMk id="3" creationId="{6EEBE577-1E3E-AB3C-5C8E-27E6C40B64DC}"/>
          </ac:spMkLst>
        </pc:spChg>
      </pc:sldChg>
      <pc:sldChg chg="modSp add mod">
        <pc:chgData name="Alfred Asterjadhi" userId="39de57b9-85c0-4fd1-aaac-8ca2b6560ad0" providerId="ADAL" clId="{3AF8E451-6A10-4DC6-8F4C-767DBD326839}" dt="2024-11-14T20:52:04.678" v="10515" actId="207"/>
        <pc:sldMkLst>
          <pc:docMk/>
          <pc:sldMk cId="605891869" sldId="1341"/>
        </pc:sldMkLst>
        <pc:spChg chg="mod">
          <ac:chgData name="Alfred Asterjadhi" userId="39de57b9-85c0-4fd1-aaac-8ca2b6560ad0" providerId="ADAL" clId="{3AF8E451-6A10-4DC6-8F4C-767DBD326839}" dt="2024-11-10T21:42:40.900" v="1829" actId="20577"/>
          <ac:spMkLst>
            <pc:docMk/>
            <pc:sldMk cId="605891869" sldId="1341"/>
            <ac:spMk id="2" creationId="{9D953FE6-C292-E9EC-9B71-FDB6AE26809B}"/>
          </ac:spMkLst>
        </pc:spChg>
        <pc:spChg chg="mod">
          <ac:chgData name="Alfred Asterjadhi" userId="39de57b9-85c0-4fd1-aaac-8ca2b6560ad0" providerId="ADAL" clId="{3AF8E451-6A10-4DC6-8F4C-767DBD326839}" dt="2024-11-14T20:52:04.678" v="10515" actId="207"/>
          <ac:spMkLst>
            <pc:docMk/>
            <pc:sldMk cId="605891869" sldId="1341"/>
            <ac:spMk id="3" creationId="{0E25DE57-2085-E64A-FD26-86EA014AE0AA}"/>
          </ac:spMkLst>
        </pc:spChg>
      </pc:sldChg>
      <pc:sldChg chg="modSp add del mod">
        <pc:chgData name="Alfred Asterjadhi" userId="39de57b9-85c0-4fd1-aaac-8ca2b6560ad0" providerId="ADAL" clId="{3AF8E451-6A10-4DC6-8F4C-767DBD326839}" dt="2024-11-12T22:36:47.037" v="5998" actId="2696"/>
        <pc:sldMkLst>
          <pc:docMk/>
          <pc:sldMk cId="1550653232" sldId="1342"/>
        </pc:sldMkLst>
        <pc:spChg chg="mod">
          <ac:chgData name="Alfred Asterjadhi" userId="39de57b9-85c0-4fd1-aaac-8ca2b6560ad0" providerId="ADAL" clId="{3AF8E451-6A10-4DC6-8F4C-767DBD326839}" dt="2024-11-12T02:54:13.764" v="5244" actId="114"/>
          <ac:spMkLst>
            <pc:docMk/>
            <pc:sldMk cId="1550653232" sldId="1342"/>
            <ac:spMk id="3" creationId="{0E25DE57-2085-E64A-FD26-86EA014AE0AA}"/>
          </ac:spMkLst>
        </pc:spChg>
      </pc:sldChg>
      <pc:sldChg chg="modSp add mod">
        <pc:chgData name="Alfred Asterjadhi" userId="39de57b9-85c0-4fd1-aaac-8ca2b6560ad0" providerId="ADAL" clId="{3AF8E451-6A10-4DC6-8F4C-767DBD326839}" dt="2024-11-14T00:50:21.481" v="8696" actId="207"/>
        <pc:sldMkLst>
          <pc:docMk/>
          <pc:sldMk cId="3617121007" sldId="1342"/>
        </pc:sldMkLst>
        <pc:spChg chg="mod">
          <ac:chgData name="Alfred Asterjadhi" userId="39de57b9-85c0-4fd1-aaac-8ca2b6560ad0" providerId="ADAL" clId="{3AF8E451-6A10-4DC6-8F4C-767DBD326839}" dt="2024-11-13T19:46:16.987" v="7525" actId="20577"/>
          <ac:spMkLst>
            <pc:docMk/>
            <pc:sldMk cId="3617121007" sldId="1342"/>
            <ac:spMk id="2" creationId="{9D953FE6-C292-E9EC-9B71-FDB6AE26809B}"/>
          </ac:spMkLst>
        </pc:spChg>
        <pc:spChg chg="mod">
          <ac:chgData name="Alfred Asterjadhi" userId="39de57b9-85c0-4fd1-aaac-8ca2b6560ad0" providerId="ADAL" clId="{3AF8E451-6A10-4DC6-8F4C-767DBD326839}" dt="2024-11-14T00:50:21.481" v="8696" actId="207"/>
          <ac:spMkLst>
            <pc:docMk/>
            <pc:sldMk cId="3617121007" sldId="1342"/>
            <ac:spMk id="3" creationId="{0E25DE57-2085-E64A-FD26-86EA014AE0AA}"/>
          </ac:spMkLst>
        </pc:spChg>
      </pc:sldChg>
      <pc:sldChg chg="modSp add del mod">
        <pc:chgData name="Alfred Asterjadhi" userId="39de57b9-85c0-4fd1-aaac-8ca2b6560ad0" providerId="ADAL" clId="{3AF8E451-6A10-4DC6-8F4C-767DBD326839}" dt="2024-11-14T01:13:50.536" v="8832" actId="47"/>
        <pc:sldMkLst>
          <pc:docMk/>
          <pc:sldMk cId="2440801393" sldId="1343"/>
        </pc:sldMkLst>
        <pc:spChg chg="mod">
          <ac:chgData name="Alfred Asterjadhi" userId="39de57b9-85c0-4fd1-aaac-8ca2b6560ad0" providerId="ADAL" clId="{3AF8E451-6A10-4DC6-8F4C-767DBD326839}" dt="2024-11-12T22:45:19.936" v="6080" actId="20577"/>
          <ac:spMkLst>
            <pc:docMk/>
            <pc:sldMk cId="2440801393" sldId="1343"/>
            <ac:spMk id="2" creationId="{9D953FE6-C292-E9EC-9B71-FDB6AE26809B}"/>
          </ac:spMkLst>
        </pc:spChg>
        <pc:spChg chg="mod">
          <ac:chgData name="Alfred Asterjadhi" userId="39de57b9-85c0-4fd1-aaac-8ca2b6560ad0" providerId="ADAL" clId="{3AF8E451-6A10-4DC6-8F4C-767DBD326839}" dt="2024-11-14T01:10:57.723" v="8801" actId="21"/>
          <ac:spMkLst>
            <pc:docMk/>
            <pc:sldMk cId="2440801393" sldId="1343"/>
            <ac:spMk id="3" creationId="{0E25DE57-2085-E64A-FD26-86EA014AE0AA}"/>
          </ac:spMkLst>
        </pc:spChg>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pChg chg="mod ord">
          <ac:chgData name="Alfred Asterjadhi" userId="39de57b9-85c0-4fd1-aaac-8ca2b6560ad0" providerId="ADAL" clId="{3AF8E451-6A10-4DC6-8F4C-767DBD326839}" dt="2024-11-10T22:44:56.080" v="2879" actId="6264"/>
          <ac:spMkLst>
            <pc:docMk/>
            <pc:sldMk cId="1587342334" sldId="1344"/>
            <ac:spMk id="2" creationId="{B31DFF6D-4F14-3FDF-34C9-64D0E2C4A4F4}"/>
          </ac:spMkLst>
        </pc:spChg>
        <pc:spChg chg="add del mod ord">
          <ac:chgData name="Alfred Asterjadhi" userId="39de57b9-85c0-4fd1-aaac-8ca2b6560ad0" providerId="ADAL" clId="{3AF8E451-6A10-4DC6-8F4C-767DBD326839}" dt="2024-11-13T01:44:29.999" v="6814" actId="21"/>
          <ac:spMkLst>
            <pc:docMk/>
            <pc:sldMk cId="1587342334" sldId="1344"/>
            <ac:spMk id="3" creationId="{4D34E527-BE71-B191-5BFD-274DB74F725F}"/>
          </ac:spMkLst>
        </pc:spChg>
        <pc:spChg chg="mod ord">
          <ac:chgData name="Alfred Asterjadhi" userId="39de57b9-85c0-4fd1-aaac-8ca2b6560ad0" providerId="ADAL" clId="{3AF8E451-6A10-4DC6-8F4C-767DBD326839}" dt="2024-11-10T22:44:56.080" v="2879" actId="6264"/>
          <ac:spMkLst>
            <pc:docMk/>
            <pc:sldMk cId="1587342334" sldId="1344"/>
            <ac:spMk id="4" creationId="{A782435B-176B-9DBB-D851-C67161BEC1FB}"/>
          </ac:spMkLst>
        </pc:spChg>
        <pc:spChg chg="mod ord">
          <ac:chgData name="Alfred Asterjadhi" userId="39de57b9-85c0-4fd1-aaac-8ca2b6560ad0" providerId="ADAL" clId="{3AF8E451-6A10-4DC6-8F4C-767DBD326839}" dt="2024-11-10T22:44:56.080" v="2879" actId="6264"/>
          <ac:spMkLst>
            <pc:docMk/>
            <pc:sldMk cId="1587342334" sldId="1344"/>
            <ac:spMk id="5" creationId="{B5FB9DF4-1F4A-9568-3102-4CAEC8D2D889}"/>
          </ac:spMkLst>
        </pc:spChg>
        <pc:spChg chg="mod ord">
          <ac:chgData name="Alfred Asterjadhi" userId="39de57b9-85c0-4fd1-aaac-8ca2b6560ad0" providerId="ADAL" clId="{3AF8E451-6A10-4DC6-8F4C-767DBD326839}" dt="2024-11-10T22:44:56.080" v="2879" actId="6264"/>
          <ac:spMkLst>
            <pc:docMk/>
            <pc:sldMk cId="1587342334" sldId="1344"/>
            <ac:spMk id="6" creationId="{93009DF3-E2D0-C2CF-87DC-DB7E4CB8FB21}"/>
          </ac:spMkLst>
        </pc:spChg>
        <pc:spChg chg="add del mod">
          <ac:chgData name="Alfred Asterjadhi" userId="39de57b9-85c0-4fd1-aaac-8ca2b6560ad0" providerId="ADAL" clId="{3AF8E451-6A10-4DC6-8F4C-767DBD326839}" dt="2024-11-10T22:44:56.080" v="2879" actId="6264"/>
          <ac:spMkLst>
            <pc:docMk/>
            <pc:sldMk cId="1587342334" sldId="1344"/>
            <ac:spMk id="12" creationId="{D88FE363-5BEA-4AAD-9DC9-5718E91D414D}"/>
          </ac:spMkLst>
        </pc:spChg>
        <pc:spChg chg="add del mod">
          <ac:chgData name="Alfred Asterjadhi" userId="39de57b9-85c0-4fd1-aaac-8ca2b6560ad0" providerId="ADAL" clId="{3AF8E451-6A10-4DC6-8F4C-767DBD326839}" dt="2024-11-10T22:44:56.080" v="2879" actId="6264"/>
          <ac:spMkLst>
            <pc:docMk/>
            <pc:sldMk cId="1587342334" sldId="1344"/>
            <ac:spMk id="13" creationId="{CE084FBF-91D6-E3EA-DD0E-DEACCC5A2348}"/>
          </ac:spMkLst>
        </pc:spChg>
        <pc:spChg chg="add del mod">
          <ac:chgData name="Alfred Asterjadhi" userId="39de57b9-85c0-4fd1-aaac-8ca2b6560ad0" providerId="ADAL" clId="{3AF8E451-6A10-4DC6-8F4C-767DBD326839}" dt="2024-11-10T22:44:56.080" v="2879" actId="6264"/>
          <ac:spMkLst>
            <pc:docMk/>
            <pc:sldMk cId="1587342334" sldId="1344"/>
            <ac:spMk id="14" creationId="{8F24FB1E-27CC-09DD-848F-FF76F8564E06}"/>
          </ac:spMkLst>
        </pc:spChg>
        <pc:spChg chg="add del mod">
          <ac:chgData name="Alfred Asterjadhi" userId="39de57b9-85c0-4fd1-aaac-8ca2b6560ad0" providerId="ADAL" clId="{3AF8E451-6A10-4DC6-8F4C-767DBD326839}" dt="2024-11-10T22:44:56.080" v="2879" actId="6264"/>
          <ac:spMkLst>
            <pc:docMk/>
            <pc:sldMk cId="1587342334" sldId="1344"/>
            <ac:spMk id="15" creationId="{14074A56-0666-6D36-9651-8001E7CA07C0}"/>
          </ac:spMkLst>
        </pc:spChg>
        <pc:spChg chg="add del mod">
          <ac:chgData name="Alfred Asterjadhi" userId="39de57b9-85c0-4fd1-aaac-8ca2b6560ad0" providerId="ADAL" clId="{3AF8E451-6A10-4DC6-8F4C-767DBD326839}" dt="2024-11-10T22:44:56.080" v="2879" actId="6264"/>
          <ac:spMkLst>
            <pc:docMk/>
            <pc:sldMk cId="1587342334" sldId="1344"/>
            <ac:spMk id="16" creationId="{E4B67CF0-B53C-196F-B49C-6C3C858CD5E4}"/>
          </ac:spMkLst>
        </pc:spChg>
        <pc:graphicFrameChg chg="add del mod">
          <ac:chgData name="Alfred Asterjadhi" userId="39de57b9-85c0-4fd1-aaac-8ca2b6560ad0" providerId="ADAL" clId="{3AF8E451-6A10-4DC6-8F4C-767DBD326839}" dt="2024-11-10T22:42:12.614" v="2813" actId="21"/>
          <ac:graphicFrameMkLst>
            <pc:docMk/>
            <pc:sldMk cId="1587342334" sldId="1344"/>
            <ac:graphicFrameMk id="7" creationId="{DF7A1109-2779-FB12-6BAF-7C8DCB78E021}"/>
          </ac:graphicFrameMkLst>
        </pc:graphicFrameChg>
        <pc:graphicFrameChg chg="add mod">
          <ac:chgData name="Alfred Asterjadhi" userId="39de57b9-85c0-4fd1-aaac-8ca2b6560ad0" providerId="ADAL" clId="{3AF8E451-6A10-4DC6-8F4C-767DBD326839}" dt="2024-11-10T22:42:16.857" v="2814"/>
          <ac:graphicFrameMkLst>
            <pc:docMk/>
            <pc:sldMk cId="1587342334" sldId="1344"/>
            <ac:graphicFrameMk id="8" creationId="{DF7A1109-2779-FB12-6BAF-7C8DCB78E021}"/>
          </ac:graphicFrameMkLst>
        </pc:graphicFrameChg>
        <pc:graphicFrameChg chg="add mod">
          <ac:chgData name="Alfred Asterjadhi" userId="39de57b9-85c0-4fd1-aaac-8ca2b6560ad0" providerId="ADAL" clId="{3AF8E451-6A10-4DC6-8F4C-767DBD326839}" dt="2024-11-10T22:42:34.768" v="2827"/>
          <ac:graphicFrameMkLst>
            <pc:docMk/>
            <pc:sldMk cId="1587342334" sldId="1344"/>
            <ac:graphicFrameMk id="9" creationId="{2359B869-063E-C135-6425-2E3929409C11}"/>
          </ac:graphicFrameMkLst>
        </pc:graphicFrameChg>
        <pc:graphicFrameChg chg="add mod">
          <ac:chgData name="Alfred Asterjadhi" userId="39de57b9-85c0-4fd1-aaac-8ca2b6560ad0" providerId="ADAL" clId="{3AF8E451-6A10-4DC6-8F4C-767DBD326839}" dt="2024-11-10T22:43:10.296" v="2836"/>
          <ac:graphicFrameMkLst>
            <pc:docMk/>
            <pc:sldMk cId="1587342334" sldId="1344"/>
            <ac:graphicFrameMk id="10" creationId="{A230C177-2119-FA6B-E10F-035C761C09F6}"/>
          </ac:graphicFrameMkLst>
        </pc:graphicFrameChg>
        <pc:graphicFrameChg chg="add mod">
          <ac:chgData name="Alfred Asterjadhi" userId="39de57b9-85c0-4fd1-aaac-8ca2b6560ad0" providerId="ADAL" clId="{3AF8E451-6A10-4DC6-8F4C-767DBD326839}" dt="2024-11-10T22:43:39.191" v="2846"/>
          <ac:graphicFrameMkLst>
            <pc:docMk/>
            <pc:sldMk cId="1587342334" sldId="1344"/>
            <ac:graphicFrameMk id="11" creationId="{3574EC07-0BFF-DC8A-B1AA-6254116D6EA9}"/>
          </ac:graphicFrameMkLst>
        </pc:graphicFrameChg>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pChg chg="mod ord">
          <ac:chgData name="Alfred Asterjadhi" userId="39de57b9-85c0-4fd1-aaac-8ca2b6560ad0" providerId="ADAL" clId="{3AF8E451-6A10-4DC6-8F4C-767DBD326839}" dt="2024-11-12T05:13:15.758" v="5493" actId="6264"/>
          <ac:spMkLst>
            <pc:docMk/>
            <pc:sldMk cId="2148918161" sldId="1345"/>
            <ac:spMk id="2" creationId="{6A9FFD29-62A6-B338-DB1F-656D857A99F5}"/>
          </ac:spMkLst>
        </pc:spChg>
        <pc:spChg chg="add del mod">
          <ac:chgData name="Alfred Asterjadhi" userId="39de57b9-85c0-4fd1-aaac-8ca2b6560ad0" providerId="ADAL" clId="{3AF8E451-6A10-4DC6-8F4C-767DBD326839}" dt="2024-11-12T05:12:49.510" v="5488" actId="6264"/>
          <ac:spMkLst>
            <pc:docMk/>
            <pc:sldMk cId="2148918161" sldId="1345"/>
            <ac:spMk id="3" creationId="{090ECC4D-BCDA-E234-169C-E169E4515839}"/>
          </ac:spMkLst>
        </pc:spChg>
        <pc:spChg chg="del mod">
          <ac:chgData name="Alfred Asterjadhi" userId="39de57b9-85c0-4fd1-aaac-8ca2b6560ad0" providerId="ADAL" clId="{3AF8E451-6A10-4DC6-8F4C-767DBD326839}" dt="2024-11-11T01:03:25.304" v="3313" actId="6264"/>
          <ac:spMkLst>
            <pc:docMk/>
            <pc:sldMk cId="2148918161" sldId="1345"/>
            <ac:spMk id="3" creationId="{96A4B17D-7124-BA2F-62D8-975604D57391}"/>
          </ac:spMkLst>
        </pc:spChg>
        <pc:spChg chg="mod ord">
          <ac:chgData name="Alfred Asterjadhi" userId="39de57b9-85c0-4fd1-aaac-8ca2b6560ad0" providerId="ADAL" clId="{3AF8E451-6A10-4DC6-8F4C-767DBD326839}" dt="2024-11-12T05:13:15.758" v="5493" actId="6264"/>
          <ac:spMkLst>
            <pc:docMk/>
            <pc:sldMk cId="2148918161" sldId="1345"/>
            <ac:spMk id="4" creationId="{0E946E88-DD77-D615-F799-3B8B9F03DE08}"/>
          </ac:spMkLst>
        </pc:spChg>
        <pc:spChg chg="mod ord">
          <ac:chgData name="Alfred Asterjadhi" userId="39de57b9-85c0-4fd1-aaac-8ca2b6560ad0" providerId="ADAL" clId="{3AF8E451-6A10-4DC6-8F4C-767DBD326839}" dt="2024-11-12T05:13:15.758" v="5493" actId="6264"/>
          <ac:spMkLst>
            <pc:docMk/>
            <pc:sldMk cId="2148918161" sldId="1345"/>
            <ac:spMk id="5" creationId="{269C7FF4-2B5A-BBDB-858F-73C22B8272A6}"/>
          </ac:spMkLst>
        </pc:spChg>
        <pc:spChg chg="mod ord">
          <ac:chgData name="Alfred Asterjadhi" userId="39de57b9-85c0-4fd1-aaac-8ca2b6560ad0" providerId="ADAL" clId="{3AF8E451-6A10-4DC6-8F4C-767DBD326839}" dt="2024-11-12T05:13:15.758" v="5493" actId="6264"/>
          <ac:spMkLst>
            <pc:docMk/>
            <pc:sldMk cId="2148918161" sldId="1345"/>
            <ac:spMk id="6" creationId="{81B35712-29DD-A5EB-7556-561F8409FF8B}"/>
          </ac:spMkLst>
        </pc:spChg>
        <pc:spChg chg="add del mod">
          <ac:chgData name="Alfred Asterjadhi" userId="39de57b9-85c0-4fd1-aaac-8ca2b6560ad0" providerId="ADAL" clId="{3AF8E451-6A10-4DC6-8F4C-767DBD326839}" dt="2024-11-11T01:03:25.304" v="3313" actId="6264"/>
          <ac:spMkLst>
            <pc:docMk/>
            <pc:sldMk cId="2148918161" sldId="1345"/>
            <ac:spMk id="7" creationId="{319FA952-0D58-860E-80E5-32B602F09ADA}"/>
          </ac:spMkLst>
        </pc:spChg>
        <pc:spChg chg="add del mod">
          <ac:chgData name="Alfred Asterjadhi" userId="39de57b9-85c0-4fd1-aaac-8ca2b6560ad0" providerId="ADAL" clId="{3AF8E451-6A10-4DC6-8F4C-767DBD326839}" dt="2024-11-12T05:12:49.510" v="5488" actId="6264"/>
          <ac:spMkLst>
            <pc:docMk/>
            <pc:sldMk cId="2148918161" sldId="1345"/>
            <ac:spMk id="7" creationId="{341FD821-CA76-3F51-7626-59B87EC92895}"/>
          </ac:spMkLst>
        </pc:spChg>
        <pc:spChg chg="add del mod">
          <ac:chgData name="Alfred Asterjadhi" userId="39de57b9-85c0-4fd1-aaac-8ca2b6560ad0" providerId="ADAL" clId="{3AF8E451-6A10-4DC6-8F4C-767DBD326839}" dt="2024-11-11T01:03:25.304" v="3313" actId="6264"/>
          <ac:spMkLst>
            <pc:docMk/>
            <pc:sldMk cId="2148918161" sldId="1345"/>
            <ac:spMk id="8" creationId="{13E0827B-7329-7863-28FB-B548E62FD9EE}"/>
          </ac:spMkLst>
        </pc:spChg>
        <pc:spChg chg="add del mod">
          <ac:chgData name="Alfred Asterjadhi" userId="39de57b9-85c0-4fd1-aaac-8ca2b6560ad0" providerId="ADAL" clId="{3AF8E451-6A10-4DC6-8F4C-767DBD326839}" dt="2024-11-12T05:12:49.510" v="5488" actId="6264"/>
          <ac:spMkLst>
            <pc:docMk/>
            <pc:sldMk cId="2148918161" sldId="1345"/>
            <ac:spMk id="8" creationId="{A62A473E-BE23-EACF-0CBB-8DB710073456}"/>
          </ac:spMkLst>
        </pc:spChg>
        <pc:spChg chg="add del mod">
          <ac:chgData name="Alfred Asterjadhi" userId="39de57b9-85c0-4fd1-aaac-8ca2b6560ad0" providerId="ADAL" clId="{3AF8E451-6A10-4DC6-8F4C-767DBD326839}" dt="2024-11-11T01:03:25.304" v="3313" actId="6264"/>
          <ac:spMkLst>
            <pc:docMk/>
            <pc:sldMk cId="2148918161" sldId="1345"/>
            <ac:spMk id="9" creationId="{5E8EF8BF-AFB6-5DD1-B9F6-478594E28484}"/>
          </ac:spMkLst>
        </pc:spChg>
        <pc:spChg chg="add del mod">
          <ac:chgData name="Alfred Asterjadhi" userId="39de57b9-85c0-4fd1-aaac-8ca2b6560ad0" providerId="ADAL" clId="{3AF8E451-6A10-4DC6-8F4C-767DBD326839}" dt="2024-11-12T05:12:49.510" v="5488" actId="6264"/>
          <ac:spMkLst>
            <pc:docMk/>
            <pc:sldMk cId="2148918161" sldId="1345"/>
            <ac:spMk id="9" creationId="{E91C44F6-DD6F-CFB8-4AA2-E74D1339E081}"/>
          </ac:spMkLst>
        </pc:spChg>
        <pc:spChg chg="add del mod">
          <ac:chgData name="Alfred Asterjadhi" userId="39de57b9-85c0-4fd1-aaac-8ca2b6560ad0" providerId="ADAL" clId="{3AF8E451-6A10-4DC6-8F4C-767DBD326839}" dt="2024-11-12T05:12:49.510" v="5488" actId="6264"/>
          <ac:spMkLst>
            <pc:docMk/>
            <pc:sldMk cId="2148918161" sldId="1345"/>
            <ac:spMk id="10" creationId="{3E47B717-7401-0CA9-9018-908C30E56F5D}"/>
          </ac:spMkLst>
        </pc:spChg>
        <pc:spChg chg="add del mod">
          <ac:chgData name="Alfred Asterjadhi" userId="39de57b9-85c0-4fd1-aaac-8ca2b6560ad0" providerId="ADAL" clId="{3AF8E451-6A10-4DC6-8F4C-767DBD326839}" dt="2024-11-11T01:03:25.304" v="3313" actId="6264"/>
          <ac:spMkLst>
            <pc:docMk/>
            <pc:sldMk cId="2148918161" sldId="1345"/>
            <ac:spMk id="10" creationId="{F17DB9A8-C7EE-76F3-4A66-F95D06B940BE}"/>
          </ac:spMkLst>
        </pc:spChg>
        <pc:spChg chg="add mod ord">
          <ac:chgData name="Alfred Asterjadhi" userId="39de57b9-85c0-4fd1-aaac-8ca2b6560ad0" providerId="ADAL" clId="{3AF8E451-6A10-4DC6-8F4C-767DBD326839}" dt="2024-11-15T01:17:05.593" v="11000" actId="15"/>
          <ac:spMkLst>
            <pc:docMk/>
            <pc:sldMk cId="2148918161" sldId="1345"/>
            <ac:spMk id="11" creationId="{20B31A70-007C-AB44-5C85-4A433D0AEA89}"/>
          </ac:spMkLst>
        </pc:spChg>
        <pc:spChg chg="add del mod">
          <ac:chgData name="Alfred Asterjadhi" userId="39de57b9-85c0-4fd1-aaac-8ca2b6560ad0" providerId="ADAL" clId="{3AF8E451-6A10-4DC6-8F4C-767DBD326839}" dt="2024-11-12T05:13:15.758" v="5493" actId="6264"/>
          <ac:spMkLst>
            <pc:docMk/>
            <pc:sldMk cId="2148918161" sldId="1345"/>
            <ac:spMk id="12" creationId="{236404AA-0B85-DC25-F67A-62A3D6683ED1}"/>
          </ac:spMkLst>
        </pc:spChg>
        <pc:spChg chg="add del mod">
          <ac:chgData name="Alfred Asterjadhi" userId="39de57b9-85c0-4fd1-aaac-8ca2b6560ad0" providerId="ADAL" clId="{3AF8E451-6A10-4DC6-8F4C-767DBD326839}" dt="2024-11-12T05:13:15.758" v="5493" actId="6264"/>
          <ac:spMkLst>
            <pc:docMk/>
            <pc:sldMk cId="2148918161" sldId="1345"/>
            <ac:spMk id="13" creationId="{D2C80A05-41E9-105E-F59F-D901D38945DF}"/>
          </ac:spMkLst>
        </pc:spChg>
        <pc:spChg chg="add del mod">
          <ac:chgData name="Alfred Asterjadhi" userId="39de57b9-85c0-4fd1-aaac-8ca2b6560ad0" providerId="ADAL" clId="{3AF8E451-6A10-4DC6-8F4C-767DBD326839}" dt="2024-11-12T05:13:15.758" v="5493" actId="6264"/>
          <ac:spMkLst>
            <pc:docMk/>
            <pc:sldMk cId="2148918161" sldId="1345"/>
            <ac:spMk id="14" creationId="{DD46DACC-84FE-C26E-8131-391A75789348}"/>
          </ac:spMkLst>
        </pc:spChg>
        <pc:spChg chg="add del mod">
          <ac:chgData name="Alfred Asterjadhi" userId="39de57b9-85c0-4fd1-aaac-8ca2b6560ad0" providerId="ADAL" clId="{3AF8E451-6A10-4DC6-8F4C-767DBD326839}" dt="2024-11-12T05:13:15.758" v="5493" actId="6264"/>
          <ac:spMkLst>
            <pc:docMk/>
            <pc:sldMk cId="2148918161" sldId="1345"/>
            <ac:spMk id="15" creationId="{02C94B6C-0C76-050B-EBFC-A1906F273901}"/>
          </ac:spMkLst>
        </pc:spChg>
        <pc:spChg chg="add del mod">
          <ac:chgData name="Alfred Asterjadhi" userId="39de57b9-85c0-4fd1-aaac-8ca2b6560ad0" providerId="ADAL" clId="{3AF8E451-6A10-4DC6-8F4C-767DBD326839}" dt="2024-11-12T05:13:15.758" v="5493" actId="6264"/>
          <ac:spMkLst>
            <pc:docMk/>
            <pc:sldMk cId="2148918161" sldId="1345"/>
            <ac:spMk id="16" creationId="{4A736928-10E0-F5FD-6819-AE6283630E69}"/>
          </ac:spMkLst>
        </pc:spChg>
      </pc:sldChg>
      <pc:sldChg chg="modSp add mod">
        <pc:chgData name="Alfred Asterjadhi" userId="39de57b9-85c0-4fd1-aaac-8ca2b6560ad0" providerId="ADAL" clId="{3AF8E451-6A10-4DC6-8F4C-767DBD326839}" dt="2024-11-15T01:52:56.670" v="11114" actId="207"/>
        <pc:sldMkLst>
          <pc:docMk/>
          <pc:sldMk cId="63952263" sldId="1346"/>
        </pc:sldMkLst>
        <pc:spChg chg="mod">
          <ac:chgData name="Alfred Asterjadhi" userId="39de57b9-85c0-4fd1-aaac-8ca2b6560ad0" providerId="ADAL" clId="{3AF8E451-6A10-4DC6-8F4C-767DBD326839}" dt="2024-11-11T01:50:48.796" v="3713" actId="6549"/>
          <ac:spMkLst>
            <pc:docMk/>
            <pc:sldMk cId="63952263" sldId="1346"/>
            <ac:spMk id="2" creationId="{F2762690-C15C-4839-B40F-0AF3A4D89457}"/>
          </ac:spMkLst>
        </pc:spChg>
        <pc:graphicFrameChg chg="mod modGraphic">
          <ac:chgData name="Alfred Asterjadhi" userId="39de57b9-85c0-4fd1-aaac-8ca2b6560ad0" providerId="ADAL" clId="{3AF8E451-6A10-4DC6-8F4C-767DBD326839}" dt="2024-11-15T01:52:56.670" v="11114" actId="207"/>
          <ac:graphicFrameMkLst>
            <pc:docMk/>
            <pc:sldMk cId="63952263" sldId="1346"/>
            <ac:graphicFrameMk id="6" creationId="{5094FBC8-BB74-47F3-965D-16BC678F4D1D}"/>
          </ac:graphicFrameMkLst>
        </pc:graphicFrameChg>
      </pc:sldChg>
      <pc:sldChg chg="modSp add mod">
        <pc:chgData name="Alfred Asterjadhi" userId="39de57b9-85c0-4fd1-aaac-8ca2b6560ad0" providerId="ADAL" clId="{3AF8E451-6A10-4DC6-8F4C-767DBD326839}" dt="2024-11-14T20:47:57.437" v="10439" actId="207"/>
        <pc:sldMkLst>
          <pc:docMk/>
          <pc:sldMk cId="767189135" sldId="1347"/>
        </pc:sldMkLst>
        <pc:graphicFrameChg chg="mod modGraphic">
          <ac:chgData name="Alfred Asterjadhi" userId="39de57b9-85c0-4fd1-aaac-8ca2b6560ad0" providerId="ADAL" clId="{3AF8E451-6A10-4DC6-8F4C-767DBD326839}" dt="2024-11-14T20:47:57.437" v="10439" actId="207"/>
          <ac:graphicFrameMkLst>
            <pc:docMk/>
            <pc:sldMk cId="767189135" sldId="1347"/>
            <ac:graphicFrameMk id="6" creationId="{5094FBC8-BB74-47F3-965D-16BC678F4D1D}"/>
          </ac:graphicFrameMkLst>
        </pc:graphicFrameChg>
      </pc:sldChg>
      <pc:sldChg chg="modSp add mod">
        <pc:chgData name="Alfred Asterjadhi" userId="39de57b9-85c0-4fd1-aaac-8ca2b6560ad0" providerId="ADAL" clId="{3AF8E451-6A10-4DC6-8F4C-767DBD326839}" dt="2024-11-15T02:01:07.772" v="11186" actId="20577"/>
        <pc:sldMkLst>
          <pc:docMk/>
          <pc:sldMk cId="1389508599" sldId="1348"/>
        </pc:sldMkLst>
        <pc:graphicFrameChg chg="mod modGraphic">
          <ac:chgData name="Alfred Asterjadhi" userId="39de57b9-85c0-4fd1-aaac-8ca2b6560ad0" providerId="ADAL" clId="{3AF8E451-6A10-4DC6-8F4C-767DBD326839}" dt="2024-11-15T02:01:07.772" v="11186" actId="20577"/>
          <ac:graphicFrameMkLst>
            <pc:docMk/>
            <pc:sldMk cId="1389508599" sldId="1348"/>
            <ac:graphicFrameMk id="6" creationId="{5094FBC8-BB74-47F3-965D-16BC678F4D1D}"/>
          </ac:graphicFrameMkLst>
        </pc:graphicFrameChg>
      </pc:sldChg>
      <pc:sldChg chg="modSp add mod">
        <pc:chgData name="Alfred Asterjadhi" userId="39de57b9-85c0-4fd1-aaac-8ca2b6560ad0" providerId="ADAL" clId="{3AF8E451-6A10-4DC6-8F4C-767DBD326839}" dt="2024-11-11T01:52:11.049" v="3724"/>
        <pc:sldMkLst>
          <pc:docMk/>
          <pc:sldMk cId="3827705579" sldId="1349"/>
        </pc:sldMkLst>
        <pc:spChg chg="mod">
          <ac:chgData name="Alfred Asterjadhi" userId="39de57b9-85c0-4fd1-aaac-8ca2b6560ad0" providerId="ADAL" clId="{3AF8E451-6A10-4DC6-8F4C-767DBD326839}" dt="2024-11-11T01:51:56.463" v="3723" actId="6549"/>
          <ac:spMkLst>
            <pc:docMk/>
            <pc:sldMk cId="3827705579" sldId="1349"/>
            <ac:spMk id="2" creationId="{F2762690-C15C-4839-B40F-0AF3A4D89457}"/>
          </ac:spMkLst>
        </pc:spChg>
        <pc:graphicFrameChg chg="mod">
          <ac:chgData name="Alfred Asterjadhi" userId="39de57b9-85c0-4fd1-aaac-8ca2b6560ad0" providerId="ADAL" clId="{3AF8E451-6A10-4DC6-8F4C-767DBD326839}" dt="2024-11-11T01:52:11.049" v="3724"/>
          <ac:graphicFrameMkLst>
            <pc:docMk/>
            <pc:sldMk cId="3827705579" sldId="1349"/>
            <ac:graphicFrameMk id="6" creationId="{5094FBC8-BB74-47F3-965D-16BC678F4D1D}"/>
          </ac:graphicFrameMkLst>
        </pc:graphicFrameChg>
      </pc:sldChg>
      <pc:sldChg chg="modSp add mod">
        <pc:chgData name="Alfred Asterjadhi" userId="39de57b9-85c0-4fd1-aaac-8ca2b6560ad0" providerId="ADAL" clId="{3AF8E451-6A10-4DC6-8F4C-767DBD326839}" dt="2024-11-14T17:31:14.179" v="9939" actId="207"/>
        <pc:sldMkLst>
          <pc:docMk/>
          <pc:sldMk cId="821712372" sldId="1350"/>
        </pc:sldMkLst>
        <pc:spChg chg="mod">
          <ac:chgData name="Alfred Asterjadhi" userId="39de57b9-85c0-4fd1-aaac-8ca2b6560ad0" providerId="ADAL" clId="{3AF8E451-6A10-4DC6-8F4C-767DBD326839}" dt="2024-11-11T01:53:06.035" v="3728" actId="6549"/>
          <ac:spMkLst>
            <pc:docMk/>
            <pc:sldMk cId="821712372" sldId="1350"/>
            <ac:spMk id="2" creationId="{F2762690-C15C-4839-B40F-0AF3A4D89457}"/>
          </ac:spMkLst>
        </pc:spChg>
        <pc:graphicFrameChg chg="mod modGraphic">
          <ac:chgData name="Alfred Asterjadhi" userId="39de57b9-85c0-4fd1-aaac-8ca2b6560ad0" providerId="ADAL" clId="{3AF8E451-6A10-4DC6-8F4C-767DBD326839}" dt="2024-11-14T17:31:14.179" v="9939" actId="207"/>
          <ac:graphicFrameMkLst>
            <pc:docMk/>
            <pc:sldMk cId="821712372" sldId="1350"/>
            <ac:graphicFrameMk id="6" creationId="{5094FBC8-BB74-47F3-965D-16BC678F4D1D}"/>
          </ac:graphicFrameMkLst>
        </pc:graphicFrameChg>
      </pc:sldChg>
      <pc:sldChg chg="modSp add mod">
        <pc:chgData name="Alfred Asterjadhi" userId="39de57b9-85c0-4fd1-aaac-8ca2b6560ad0" providerId="ADAL" clId="{3AF8E451-6A10-4DC6-8F4C-767DBD326839}" dt="2024-11-14T18:03:15.845" v="10358" actId="207"/>
        <pc:sldMkLst>
          <pc:docMk/>
          <pc:sldMk cId="1784315566" sldId="1351"/>
        </pc:sldMkLst>
        <pc:graphicFrameChg chg="mod modGraphic">
          <ac:chgData name="Alfred Asterjadhi" userId="39de57b9-85c0-4fd1-aaac-8ca2b6560ad0" providerId="ADAL" clId="{3AF8E451-6A10-4DC6-8F4C-767DBD326839}" dt="2024-11-14T18:03:15.845" v="10358" actId="207"/>
          <ac:graphicFrameMkLst>
            <pc:docMk/>
            <pc:sldMk cId="1784315566" sldId="1351"/>
            <ac:graphicFrameMk id="6" creationId="{5094FBC8-BB74-47F3-965D-16BC678F4D1D}"/>
          </ac:graphicFrameMkLst>
        </pc:graphicFrameChg>
      </pc:sldChg>
      <pc:sldChg chg="modSp add mod">
        <pc:chgData name="Alfred Asterjadhi" userId="39de57b9-85c0-4fd1-aaac-8ca2b6560ad0" providerId="ADAL" clId="{3AF8E451-6A10-4DC6-8F4C-767DBD326839}" dt="2024-11-15T02:00:49.637" v="11185" actId="20577"/>
        <pc:sldMkLst>
          <pc:docMk/>
          <pc:sldMk cId="1627378281" sldId="1352"/>
        </pc:sldMkLst>
        <pc:graphicFrameChg chg="modGraphic">
          <ac:chgData name="Alfred Asterjadhi" userId="39de57b9-85c0-4fd1-aaac-8ca2b6560ad0" providerId="ADAL" clId="{3AF8E451-6A10-4DC6-8F4C-767DBD326839}" dt="2024-11-15T02:00:49.637" v="11185" actId="20577"/>
          <ac:graphicFrameMkLst>
            <pc:docMk/>
            <pc:sldMk cId="1627378281" sldId="1352"/>
            <ac:graphicFrameMk id="6" creationId="{5094FBC8-BB74-47F3-965D-16BC678F4D1D}"/>
          </ac:graphicFrameMkLst>
        </pc:graphicFrameChg>
      </pc:sldChg>
      <pc:sldChg chg="modSp add mod">
        <pc:chgData name="Alfred Asterjadhi" userId="39de57b9-85c0-4fd1-aaac-8ca2b6560ad0" providerId="ADAL" clId="{3AF8E451-6A10-4DC6-8F4C-767DBD326839}" dt="2024-11-15T02:00:23.927" v="11184" actId="207"/>
        <pc:sldMkLst>
          <pc:docMk/>
          <pc:sldMk cId="6663636" sldId="1353"/>
        </pc:sldMkLst>
        <pc:graphicFrameChg chg="mod modGraphic">
          <ac:chgData name="Alfred Asterjadhi" userId="39de57b9-85c0-4fd1-aaac-8ca2b6560ad0" providerId="ADAL" clId="{3AF8E451-6A10-4DC6-8F4C-767DBD326839}" dt="2024-11-15T02:00:23.927" v="11184" actId="207"/>
          <ac:graphicFrameMkLst>
            <pc:docMk/>
            <pc:sldMk cId="6663636" sldId="1353"/>
            <ac:graphicFrameMk id="6" creationId="{5094FBC8-BB74-47F3-965D-16BC678F4D1D}"/>
          </ac:graphicFrameMkLst>
        </pc:graphicFrameChg>
      </pc:sldChg>
      <pc:sldChg chg="modSp add del mod">
        <pc:chgData name="Alfred Asterjadhi" userId="39de57b9-85c0-4fd1-aaac-8ca2b6560ad0" providerId="ADAL" clId="{3AF8E451-6A10-4DC6-8F4C-767DBD326839}" dt="2024-11-13T22:58:54.147" v="8483" actId="47"/>
        <pc:sldMkLst>
          <pc:docMk/>
          <pc:sldMk cId="2323218990" sldId="1354"/>
        </pc:sldMkLst>
        <pc:spChg chg="mod">
          <ac:chgData name="Alfred Asterjadhi" userId="39de57b9-85c0-4fd1-aaac-8ca2b6560ad0" providerId="ADAL" clId="{3AF8E451-6A10-4DC6-8F4C-767DBD326839}" dt="2024-11-11T02:41:23.778" v="3835" actId="20577"/>
          <ac:spMkLst>
            <pc:docMk/>
            <pc:sldMk cId="2323218990" sldId="1354"/>
            <ac:spMk id="2" creationId="{4B5F0D0E-8BB7-48AB-9160-728B8B3399A2}"/>
          </ac:spMkLst>
        </pc:spChg>
        <pc:spChg chg="mod">
          <ac:chgData name="Alfred Asterjadhi" userId="39de57b9-85c0-4fd1-aaac-8ca2b6560ad0" providerId="ADAL" clId="{3AF8E451-6A10-4DC6-8F4C-767DBD326839}" dt="2024-11-11T02:44:56.813" v="3917" actId="207"/>
          <ac:spMkLst>
            <pc:docMk/>
            <pc:sldMk cId="2323218990" sldId="1354"/>
            <ac:spMk id="3" creationId="{DFB0BA47-D7B6-4F95-932E-A7AA615BC440}"/>
          </ac:spMkLst>
        </pc:spChg>
      </pc:sldChg>
      <pc:sldChg chg="modSp add del mod">
        <pc:chgData name="Alfred Asterjadhi" userId="39de57b9-85c0-4fd1-aaac-8ca2b6560ad0" providerId="ADAL" clId="{3AF8E451-6A10-4DC6-8F4C-767DBD326839}" dt="2024-11-13T22:58:57.180" v="8484" actId="47"/>
        <pc:sldMkLst>
          <pc:docMk/>
          <pc:sldMk cId="2315633379" sldId="1355"/>
        </pc:sldMkLst>
        <pc:spChg chg="mod">
          <ac:chgData name="Alfred Asterjadhi" userId="39de57b9-85c0-4fd1-aaac-8ca2b6560ad0" providerId="ADAL" clId="{3AF8E451-6A10-4DC6-8F4C-767DBD326839}" dt="2024-11-13T00:19:22.798" v="6581"/>
          <ac:spMkLst>
            <pc:docMk/>
            <pc:sldMk cId="2315633379" sldId="1355"/>
            <ac:spMk id="3" creationId="{0E25DE57-2085-E64A-FD26-86EA014AE0AA}"/>
          </ac:spMkLst>
        </pc:spChg>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pChg chg="mod">
          <ac:chgData name="Alfred Asterjadhi" userId="39de57b9-85c0-4fd1-aaac-8ca2b6560ad0" providerId="ADAL" clId="{3AF8E451-6A10-4DC6-8F4C-767DBD326839}" dt="2024-11-11T02:41:45.711" v="3854" actId="6549"/>
          <ac:spMkLst>
            <pc:docMk/>
            <pc:sldMk cId="3158196473" sldId="1357"/>
            <ac:spMk id="2" creationId="{4B5F0D0E-8BB7-48AB-9160-728B8B3399A2}"/>
          </ac:spMkLst>
        </pc:spChg>
        <pc:spChg chg="mod">
          <ac:chgData name="Alfred Asterjadhi" userId="39de57b9-85c0-4fd1-aaac-8ca2b6560ad0" providerId="ADAL" clId="{3AF8E451-6A10-4DC6-8F4C-767DBD326839}" dt="2024-11-13T01:48:23.458" v="6902" actId="403"/>
          <ac:spMkLst>
            <pc:docMk/>
            <pc:sldMk cId="3158196473" sldId="1357"/>
            <ac:spMk id="3" creationId="{DFB0BA47-D7B6-4F95-932E-A7AA615BC440}"/>
          </ac:spMkLst>
        </pc:spChg>
      </pc:sldChg>
      <pc:sldChg chg="modSp add del mod">
        <pc:chgData name="Alfred Asterjadhi" userId="39de57b9-85c0-4fd1-aaac-8ca2b6560ad0" providerId="ADAL" clId="{3AF8E451-6A10-4DC6-8F4C-767DBD326839}" dt="2024-11-13T20:04:05.453" v="7570" actId="47"/>
        <pc:sldMkLst>
          <pc:docMk/>
          <pc:sldMk cId="2192190613" sldId="1358"/>
        </pc:sldMkLst>
        <pc:spChg chg="mod">
          <ac:chgData name="Alfred Asterjadhi" userId="39de57b9-85c0-4fd1-aaac-8ca2b6560ad0" providerId="ADAL" clId="{3AF8E451-6A10-4DC6-8F4C-767DBD326839}" dt="2024-11-13T20:03:56.083" v="7566" actId="21"/>
          <ac:spMkLst>
            <pc:docMk/>
            <pc:sldMk cId="2192190613" sldId="1358"/>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778923064" sldId="1358"/>
        </pc:sldMkLst>
        <pc:spChg chg="mod">
          <ac:chgData name="Alfred Asterjadhi" userId="39de57b9-85c0-4fd1-aaac-8ca2b6560ad0" providerId="ADAL" clId="{3AF8E451-6A10-4DC6-8F4C-767DBD326839}" dt="2024-11-12T02:55:57.996" v="5290" actId="113"/>
          <ac:spMkLst>
            <pc:docMk/>
            <pc:sldMk cId="3778923064" sldId="1358"/>
            <ac:spMk id="3" creationId="{0E25DE57-2085-E64A-FD26-86EA014AE0AA}"/>
          </ac:spMkLst>
        </pc:spChg>
      </pc:sldChg>
      <pc:sldChg chg="modSp add mod">
        <pc:chgData name="Alfred Asterjadhi" userId="39de57b9-85c0-4fd1-aaac-8ca2b6560ad0" providerId="ADAL" clId="{3AF8E451-6A10-4DC6-8F4C-767DBD326839}" dt="2024-11-14T20:55:30.819" v="10572" actId="207"/>
        <pc:sldMkLst>
          <pc:docMk/>
          <pc:sldMk cId="2272134483" sldId="1359"/>
        </pc:sldMkLst>
        <pc:spChg chg="mod">
          <ac:chgData name="Alfred Asterjadhi" userId="39de57b9-85c0-4fd1-aaac-8ca2b6560ad0" providerId="ADAL" clId="{3AF8E451-6A10-4DC6-8F4C-767DBD326839}" dt="2024-11-14T20:55:30.819" v="10572" actId="207"/>
          <ac:spMkLst>
            <pc:docMk/>
            <pc:sldMk cId="2272134483" sldId="1359"/>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310848742" sldId="1359"/>
        </pc:sldMkLst>
        <pc:spChg chg="mod">
          <ac:chgData name="Alfred Asterjadhi" userId="39de57b9-85c0-4fd1-aaac-8ca2b6560ad0" providerId="ADAL" clId="{3AF8E451-6A10-4DC6-8F4C-767DBD326839}" dt="2024-11-12T02:57:17.090" v="5325" actId="114"/>
          <ac:spMkLst>
            <pc:docMk/>
            <pc:sldMk cId="3310848742" sldId="1359"/>
            <ac:spMk id="3" creationId="{0E25DE57-2085-E64A-FD26-86EA014AE0AA}"/>
          </ac:spMkLst>
        </pc:spChg>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pChg chg="mod ord">
          <ac:chgData name="Alfred Asterjadhi" userId="39de57b9-85c0-4fd1-aaac-8ca2b6560ad0" providerId="ADAL" clId="{3AF8E451-6A10-4DC6-8F4C-767DBD326839}" dt="2024-11-11T20:16:54.726" v="4439" actId="6264"/>
          <ac:spMkLst>
            <pc:docMk/>
            <pc:sldMk cId="3264070698" sldId="1360"/>
            <ac:spMk id="2" creationId="{A11E714D-4BF7-6657-DFEE-0A8779F798D1}"/>
          </ac:spMkLst>
        </pc:spChg>
        <pc:spChg chg="mod ord">
          <ac:chgData name="Alfred Asterjadhi" userId="39de57b9-85c0-4fd1-aaac-8ca2b6560ad0" providerId="ADAL" clId="{3AF8E451-6A10-4DC6-8F4C-767DBD326839}" dt="2024-11-11T20:16:56.412" v="4440" actId="12"/>
          <ac:spMkLst>
            <pc:docMk/>
            <pc:sldMk cId="3264070698" sldId="1360"/>
            <ac:spMk id="3" creationId="{6272CBE0-6D21-055A-B79A-23743F957601}"/>
          </ac:spMkLst>
        </pc:spChg>
        <pc:spChg chg="mod ord">
          <ac:chgData name="Alfred Asterjadhi" userId="39de57b9-85c0-4fd1-aaac-8ca2b6560ad0" providerId="ADAL" clId="{3AF8E451-6A10-4DC6-8F4C-767DBD326839}" dt="2024-11-11T20:16:54.726" v="4439" actId="6264"/>
          <ac:spMkLst>
            <pc:docMk/>
            <pc:sldMk cId="3264070698" sldId="1360"/>
            <ac:spMk id="4" creationId="{B3E44170-DCC2-C030-94A1-2E19C71C7777}"/>
          </ac:spMkLst>
        </pc:spChg>
        <pc:spChg chg="mod ord">
          <ac:chgData name="Alfred Asterjadhi" userId="39de57b9-85c0-4fd1-aaac-8ca2b6560ad0" providerId="ADAL" clId="{3AF8E451-6A10-4DC6-8F4C-767DBD326839}" dt="2024-11-11T20:16:54.726" v="4439" actId="6264"/>
          <ac:spMkLst>
            <pc:docMk/>
            <pc:sldMk cId="3264070698" sldId="1360"/>
            <ac:spMk id="5" creationId="{9858F61D-A228-E941-A204-DE389D9F388F}"/>
          </ac:spMkLst>
        </pc:spChg>
        <pc:spChg chg="mod ord">
          <ac:chgData name="Alfred Asterjadhi" userId="39de57b9-85c0-4fd1-aaac-8ca2b6560ad0" providerId="ADAL" clId="{3AF8E451-6A10-4DC6-8F4C-767DBD326839}" dt="2024-11-11T20:16:54.726" v="4439" actId="6264"/>
          <ac:spMkLst>
            <pc:docMk/>
            <pc:sldMk cId="3264070698" sldId="1360"/>
            <ac:spMk id="6" creationId="{53B1AB4B-1019-3795-A005-4E1C99451ED2}"/>
          </ac:spMkLst>
        </pc:spChg>
        <pc:spChg chg="add del mod">
          <ac:chgData name="Alfred Asterjadhi" userId="39de57b9-85c0-4fd1-aaac-8ca2b6560ad0" providerId="ADAL" clId="{3AF8E451-6A10-4DC6-8F4C-767DBD326839}" dt="2024-11-11T20:16:53.812" v="4438" actId="6264"/>
          <ac:spMkLst>
            <pc:docMk/>
            <pc:sldMk cId="3264070698" sldId="1360"/>
            <ac:spMk id="7" creationId="{62D912BA-07DC-9F63-1548-F6EAD78E7B14}"/>
          </ac:spMkLst>
        </pc:spChg>
        <pc:spChg chg="add del mod">
          <ac:chgData name="Alfred Asterjadhi" userId="39de57b9-85c0-4fd1-aaac-8ca2b6560ad0" providerId="ADAL" clId="{3AF8E451-6A10-4DC6-8F4C-767DBD326839}" dt="2024-11-11T20:16:53.812" v="4438" actId="6264"/>
          <ac:spMkLst>
            <pc:docMk/>
            <pc:sldMk cId="3264070698" sldId="1360"/>
            <ac:spMk id="8" creationId="{322C11CE-0F4D-DCF9-3F8C-343B3AA325D6}"/>
          </ac:spMkLst>
        </pc:spChg>
        <pc:spChg chg="add del mod">
          <ac:chgData name="Alfred Asterjadhi" userId="39de57b9-85c0-4fd1-aaac-8ca2b6560ad0" providerId="ADAL" clId="{3AF8E451-6A10-4DC6-8F4C-767DBD326839}" dt="2024-11-11T20:16:53.812" v="4438" actId="6264"/>
          <ac:spMkLst>
            <pc:docMk/>
            <pc:sldMk cId="3264070698" sldId="1360"/>
            <ac:spMk id="9" creationId="{0FFC4FDD-183B-77CC-F6B1-F4C72708381E}"/>
          </ac:spMkLst>
        </pc:spChg>
        <pc:spChg chg="add del mod">
          <ac:chgData name="Alfred Asterjadhi" userId="39de57b9-85c0-4fd1-aaac-8ca2b6560ad0" providerId="ADAL" clId="{3AF8E451-6A10-4DC6-8F4C-767DBD326839}" dt="2024-11-11T20:16:53.812" v="4438" actId="6264"/>
          <ac:spMkLst>
            <pc:docMk/>
            <pc:sldMk cId="3264070698" sldId="1360"/>
            <ac:spMk id="10" creationId="{E7A4A2B9-3572-840B-93C6-A1FE758EE65E}"/>
          </ac:spMkLst>
        </pc:spChg>
        <pc:spChg chg="add del mod">
          <ac:chgData name="Alfred Asterjadhi" userId="39de57b9-85c0-4fd1-aaac-8ca2b6560ad0" providerId="ADAL" clId="{3AF8E451-6A10-4DC6-8F4C-767DBD326839}" dt="2024-11-11T20:16:53.812" v="4438" actId="6264"/>
          <ac:spMkLst>
            <pc:docMk/>
            <pc:sldMk cId="3264070698" sldId="1360"/>
            <ac:spMk id="11" creationId="{6F30E1BF-C50A-2B8C-D0B1-20EAC620E1DE}"/>
          </ac:spMkLst>
        </pc:spChg>
        <pc:spChg chg="add del mod">
          <ac:chgData name="Alfred Asterjadhi" userId="39de57b9-85c0-4fd1-aaac-8ca2b6560ad0" providerId="ADAL" clId="{3AF8E451-6A10-4DC6-8F4C-767DBD326839}" dt="2024-11-11T20:16:54.726" v="4439" actId="6264"/>
          <ac:spMkLst>
            <pc:docMk/>
            <pc:sldMk cId="3264070698" sldId="1360"/>
            <ac:spMk id="12" creationId="{B486B294-03D1-EE92-DF4F-77196021840D}"/>
          </ac:spMkLst>
        </pc:spChg>
        <pc:spChg chg="add del mod">
          <ac:chgData name="Alfred Asterjadhi" userId="39de57b9-85c0-4fd1-aaac-8ca2b6560ad0" providerId="ADAL" clId="{3AF8E451-6A10-4DC6-8F4C-767DBD326839}" dt="2024-11-11T20:16:54.726" v="4439" actId="6264"/>
          <ac:spMkLst>
            <pc:docMk/>
            <pc:sldMk cId="3264070698" sldId="1360"/>
            <ac:spMk id="13" creationId="{72D8DD1E-CBEB-69F8-AB4A-FAECA315E0D9}"/>
          </ac:spMkLst>
        </pc:spChg>
        <pc:spChg chg="add del mod">
          <ac:chgData name="Alfred Asterjadhi" userId="39de57b9-85c0-4fd1-aaac-8ca2b6560ad0" providerId="ADAL" clId="{3AF8E451-6A10-4DC6-8F4C-767DBD326839}" dt="2024-11-11T20:16:54.726" v="4439" actId="6264"/>
          <ac:spMkLst>
            <pc:docMk/>
            <pc:sldMk cId="3264070698" sldId="1360"/>
            <ac:spMk id="14" creationId="{5061F609-EFC8-FDB3-9F09-4A7FA06AD9D1}"/>
          </ac:spMkLst>
        </pc:spChg>
        <pc:spChg chg="add del mod">
          <ac:chgData name="Alfred Asterjadhi" userId="39de57b9-85c0-4fd1-aaac-8ca2b6560ad0" providerId="ADAL" clId="{3AF8E451-6A10-4DC6-8F4C-767DBD326839}" dt="2024-11-11T20:16:54.726" v="4439" actId="6264"/>
          <ac:spMkLst>
            <pc:docMk/>
            <pc:sldMk cId="3264070698" sldId="1360"/>
            <ac:spMk id="15" creationId="{A6B8DB3F-8C78-BDBA-9D84-D3EE41B6C0C9}"/>
          </ac:spMkLst>
        </pc:spChg>
        <pc:spChg chg="add del mod">
          <ac:chgData name="Alfred Asterjadhi" userId="39de57b9-85c0-4fd1-aaac-8ca2b6560ad0" providerId="ADAL" clId="{3AF8E451-6A10-4DC6-8F4C-767DBD326839}" dt="2024-11-11T20:16:54.726" v="4439" actId="6264"/>
          <ac:spMkLst>
            <pc:docMk/>
            <pc:sldMk cId="3264070698" sldId="1360"/>
            <ac:spMk id="16" creationId="{6344888C-0169-0BD5-6903-78F1DD80933D}"/>
          </ac:spMkLst>
        </pc:spChg>
      </pc:sldChg>
      <pc:sldChg chg="modSp add mod">
        <pc:chgData name="Alfred Asterjadhi" userId="39de57b9-85c0-4fd1-aaac-8ca2b6560ad0" providerId="ADAL" clId="{3AF8E451-6A10-4DC6-8F4C-767DBD326839}" dt="2024-11-12T20:14:23.497" v="5791" actId="20577"/>
        <pc:sldMkLst>
          <pc:docMk/>
          <pc:sldMk cId="3899892109" sldId="1361"/>
        </pc:sldMkLst>
        <pc:spChg chg="mod">
          <ac:chgData name="Alfred Asterjadhi" userId="39de57b9-85c0-4fd1-aaac-8ca2b6560ad0" providerId="ADAL" clId="{3AF8E451-6A10-4DC6-8F4C-767DBD326839}" dt="2024-11-12T20:14:23.497" v="5791" actId="20577"/>
          <ac:spMkLst>
            <pc:docMk/>
            <pc:sldMk cId="3899892109" sldId="1361"/>
            <ac:spMk id="2" creationId="{8D1DA6E7-3D8D-69C7-86DA-DE04741E2E0D}"/>
          </ac:spMkLst>
        </pc:spChg>
        <pc:spChg chg="mod">
          <ac:chgData name="Alfred Asterjadhi" userId="39de57b9-85c0-4fd1-aaac-8ca2b6560ad0" providerId="ADAL" clId="{3AF8E451-6A10-4DC6-8F4C-767DBD326839}" dt="2024-11-12T02:33:42.118" v="4782" actId="114"/>
          <ac:spMkLst>
            <pc:docMk/>
            <pc:sldMk cId="3899892109" sldId="1361"/>
            <ac:spMk id="3" creationId="{6EEBE577-1E3E-AB3C-5C8E-27E6C40B64DC}"/>
          </ac:spMkLst>
        </pc:spChg>
      </pc:sldChg>
      <pc:sldChg chg="modSp add mod">
        <pc:chgData name="Alfred Asterjadhi" userId="39de57b9-85c0-4fd1-aaac-8ca2b6560ad0" providerId="ADAL" clId="{3AF8E451-6A10-4DC6-8F4C-767DBD326839}" dt="2024-11-12T02:34:56.722" v="4813" actId="403"/>
        <pc:sldMkLst>
          <pc:docMk/>
          <pc:sldMk cId="3879516453" sldId="1362"/>
        </pc:sldMkLst>
        <pc:spChg chg="mod">
          <ac:chgData name="Alfred Asterjadhi" userId="39de57b9-85c0-4fd1-aaac-8ca2b6560ad0" providerId="ADAL" clId="{3AF8E451-6A10-4DC6-8F4C-767DBD326839}" dt="2024-11-12T02:33:58.223" v="4784" actId="20577"/>
          <ac:spMkLst>
            <pc:docMk/>
            <pc:sldMk cId="3879516453" sldId="1362"/>
            <ac:spMk id="2" creationId="{8D1DA6E7-3D8D-69C7-86DA-DE04741E2E0D}"/>
          </ac:spMkLst>
        </pc:spChg>
        <pc:spChg chg="mod">
          <ac:chgData name="Alfred Asterjadhi" userId="39de57b9-85c0-4fd1-aaac-8ca2b6560ad0" providerId="ADAL" clId="{3AF8E451-6A10-4DC6-8F4C-767DBD326839}" dt="2024-11-12T02:34:56.722" v="4813" actId="403"/>
          <ac:spMkLst>
            <pc:docMk/>
            <pc:sldMk cId="3879516453" sldId="1362"/>
            <ac:spMk id="3" creationId="{6EEBE577-1E3E-AB3C-5C8E-27E6C40B64DC}"/>
          </ac:spMkLst>
        </pc:spChg>
      </pc:sldChg>
      <pc:sldChg chg="modSp add del mod">
        <pc:chgData name="Alfred Asterjadhi" userId="39de57b9-85c0-4fd1-aaac-8ca2b6560ad0" providerId="ADAL" clId="{3AF8E451-6A10-4DC6-8F4C-767DBD326839}" dt="2024-11-12T23:04:31.321" v="6172" actId="47"/>
        <pc:sldMkLst>
          <pc:docMk/>
          <pc:sldMk cId="493944357" sldId="1363"/>
        </pc:sldMkLst>
        <pc:spChg chg="mod">
          <ac:chgData name="Alfred Asterjadhi" userId="39de57b9-85c0-4fd1-aaac-8ca2b6560ad0" providerId="ADAL" clId="{3AF8E451-6A10-4DC6-8F4C-767DBD326839}" dt="2024-11-12T02:40:47.003" v="4931" actId="20577"/>
          <ac:spMkLst>
            <pc:docMk/>
            <pc:sldMk cId="493944357" sldId="1363"/>
            <ac:spMk id="2" creationId="{8D1DA6E7-3D8D-69C7-86DA-DE04741E2E0D}"/>
          </ac:spMkLst>
        </pc:spChg>
        <pc:spChg chg="mod">
          <ac:chgData name="Alfred Asterjadhi" userId="39de57b9-85c0-4fd1-aaac-8ca2b6560ad0" providerId="ADAL" clId="{3AF8E451-6A10-4DC6-8F4C-767DBD326839}" dt="2024-11-12T23:04:05.108" v="6161" actId="21"/>
          <ac:spMkLst>
            <pc:docMk/>
            <pc:sldMk cId="493944357" sldId="1363"/>
            <ac:spMk id="3" creationId="{6EEBE577-1E3E-AB3C-5C8E-27E6C40B64DC}"/>
          </ac:spMkLst>
        </pc:spChg>
      </pc:sldChg>
      <pc:sldChg chg="modSp add del mod">
        <pc:chgData name="Alfred Asterjadhi" userId="39de57b9-85c0-4fd1-aaac-8ca2b6560ad0" providerId="ADAL" clId="{3AF8E451-6A10-4DC6-8F4C-767DBD326839}" dt="2024-11-12T22:36:19.900" v="5994" actId="47"/>
        <pc:sldMkLst>
          <pc:docMk/>
          <pc:sldMk cId="3579936431" sldId="1364"/>
        </pc:sldMkLst>
        <pc:spChg chg="mod">
          <ac:chgData name="Alfred Asterjadhi" userId="39de57b9-85c0-4fd1-aaac-8ca2b6560ad0" providerId="ADAL" clId="{3AF8E451-6A10-4DC6-8F4C-767DBD326839}" dt="2024-11-12T22:35:39.853" v="5990" actId="207"/>
          <ac:spMkLst>
            <pc:docMk/>
            <pc:sldMk cId="3579936431" sldId="1364"/>
            <ac:spMk id="2" creationId="{8D1DA6E7-3D8D-69C7-86DA-DE04741E2E0D}"/>
          </ac:spMkLst>
        </pc:spChg>
        <pc:spChg chg="mod">
          <ac:chgData name="Alfred Asterjadhi" userId="39de57b9-85c0-4fd1-aaac-8ca2b6560ad0" providerId="ADAL" clId="{3AF8E451-6A10-4DC6-8F4C-767DBD326839}" dt="2024-11-12T02:48:18.284" v="5103" actId="403"/>
          <ac:spMkLst>
            <pc:docMk/>
            <pc:sldMk cId="3579936431" sldId="1364"/>
            <ac:spMk id="3" creationId="{6EEBE577-1E3E-AB3C-5C8E-27E6C40B64DC}"/>
          </ac:spMkLst>
        </pc:spChg>
      </pc:sldChg>
      <pc:sldChg chg="modSp add del mod">
        <pc:chgData name="Alfred Asterjadhi" userId="39de57b9-85c0-4fd1-aaac-8ca2b6560ad0" providerId="ADAL" clId="{3AF8E451-6A10-4DC6-8F4C-767DBD326839}" dt="2024-11-13T20:03:32.370" v="7564" actId="2696"/>
        <pc:sldMkLst>
          <pc:docMk/>
          <pc:sldMk cId="928404500" sldId="1365"/>
        </pc:sldMkLst>
        <pc:spChg chg="mod">
          <ac:chgData name="Alfred Asterjadhi" userId="39de57b9-85c0-4fd1-aaac-8ca2b6560ad0" providerId="ADAL" clId="{3AF8E451-6A10-4DC6-8F4C-767DBD326839}" dt="2024-11-12T02:58:02.101" v="5350" actId="6549"/>
          <ac:spMkLst>
            <pc:docMk/>
            <pc:sldMk cId="928404500" sldId="1365"/>
            <ac:spMk id="2" creationId="{9D953FE6-C292-E9EC-9B71-FDB6AE26809B}"/>
          </ac:spMkLst>
        </pc:spChg>
        <pc:spChg chg="mod">
          <ac:chgData name="Alfred Asterjadhi" userId="39de57b9-85c0-4fd1-aaac-8ca2b6560ad0" providerId="ADAL" clId="{3AF8E451-6A10-4DC6-8F4C-767DBD326839}" dt="2024-11-12T02:57:56.606" v="5348" actId="114"/>
          <ac:spMkLst>
            <pc:docMk/>
            <pc:sldMk cId="928404500" sldId="1365"/>
            <ac:spMk id="3" creationId="{0E25DE57-2085-E64A-FD26-86EA014AE0AA}"/>
          </ac:spMkLst>
        </pc:spChg>
      </pc:sldChg>
      <pc:sldChg chg="addSp modSp add mod">
        <pc:chgData name="Alfred Asterjadhi" userId="39de57b9-85c0-4fd1-aaac-8ca2b6560ad0" providerId="ADAL" clId="{3AF8E451-6A10-4DC6-8F4C-767DBD326839}" dt="2024-11-14T20:56:06.382" v="10582" actId="207"/>
        <pc:sldMkLst>
          <pc:docMk/>
          <pc:sldMk cId="4016917965" sldId="1365"/>
        </pc:sldMkLst>
        <pc:spChg chg="mod">
          <ac:chgData name="Alfred Asterjadhi" userId="39de57b9-85c0-4fd1-aaac-8ca2b6560ad0" providerId="ADAL" clId="{3AF8E451-6A10-4DC6-8F4C-767DBD326839}" dt="2024-11-14T20:56:06.382" v="10582" actId="207"/>
          <ac:spMkLst>
            <pc:docMk/>
            <pc:sldMk cId="4016917965" sldId="1365"/>
            <ac:spMk id="3" creationId="{0E25DE57-2085-E64A-FD26-86EA014AE0AA}"/>
          </ac:spMkLst>
        </pc:spChg>
        <pc:spChg chg="add">
          <ac:chgData name="Alfred Asterjadhi" userId="39de57b9-85c0-4fd1-aaac-8ca2b6560ad0" providerId="ADAL" clId="{3AF8E451-6A10-4DC6-8F4C-767DBD326839}" dt="2024-11-14T07:59:42.122" v="9106"/>
          <ac:spMkLst>
            <pc:docMk/>
            <pc:sldMk cId="4016917965" sldId="1365"/>
            <ac:spMk id="7" creationId="{C44D44B9-2DB6-E96C-4804-D4F05E0B2876}"/>
          </ac:spMkLst>
        </pc:spChg>
        <pc:spChg chg="add">
          <ac:chgData name="Alfred Asterjadhi" userId="39de57b9-85c0-4fd1-aaac-8ca2b6560ad0" providerId="ADAL" clId="{3AF8E451-6A10-4DC6-8F4C-767DBD326839}" dt="2024-11-14T12:31:47.300" v="9306"/>
          <ac:spMkLst>
            <pc:docMk/>
            <pc:sldMk cId="4016917965" sldId="1365"/>
            <ac:spMk id="8" creationId="{36D86C4D-B8ED-B226-8DE1-6812F30EEC6F}"/>
          </ac:spMkLst>
        </pc:spChg>
      </pc:sldChg>
      <pc:sldChg chg="modSp add mod">
        <pc:chgData name="Alfred Asterjadhi" userId="39de57b9-85c0-4fd1-aaac-8ca2b6560ad0" providerId="ADAL" clId="{3AF8E451-6A10-4DC6-8F4C-767DBD326839}" dt="2024-11-12T21:46:58.825" v="5854" actId="207"/>
        <pc:sldMkLst>
          <pc:docMk/>
          <pc:sldMk cId="961366168" sldId="1366"/>
        </pc:sldMkLst>
        <pc:spChg chg="mod">
          <ac:chgData name="Alfred Asterjadhi" userId="39de57b9-85c0-4fd1-aaac-8ca2b6560ad0" providerId="ADAL" clId="{3AF8E451-6A10-4DC6-8F4C-767DBD326839}" dt="2024-11-12T21:21:08.243" v="5793" actId="20577"/>
          <ac:spMkLst>
            <pc:docMk/>
            <pc:sldMk cId="961366168" sldId="1366"/>
            <ac:spMk id="2" creationId="{8D1DA6E7-3D8D-69C7-86DA-DE04741E2E0D}"/>
          </ac:spMkLst>
        </pc:spChg>
        <pc:spChg chg="mod">
          <ac:chgData name="Alfred Asterjadhi" userId="39de57b9-85c0-4fd1-aaac-8ca2b6560ad0" providerId="ADAL" clId="{3AF8E451-6A10-4DC6-8F4C-767DBD326839}" dt="2024-11-12T21:46:58.825" v="5854" actId="207"/>
          <ac:spMkLst>
            <pc:docMk/>
            <pc:sldMk cId="961366168" sldId="1366"/>
            <ac:spMk id="3" creationId="{6EEBE577-1E3E-AB3C-5C8E-27E6C40B64DC}"/>
          </ac:spMkLst>
        </pc:spChg>
      </pc:sldChg>
      <pc:sldChg chg="modSp add del mod">
        <pc:chgData name="Alfred Asterjadhi" userId="39de57b9-85c0-4fd1-aaac-8ca2b6560ad0" providerId="ADAL" clId="{3AF8E451-6A10-4DC6-8F4C-767DBD326839}" dt="2024-11-12T21:21:55.719" v="5807" actId="47"/>
        <pc:sldMkLst>
          <pc:docMk/>
          <pc:sldMk cId="3994856668" sldId="1367"/>
        </pc:sldMkLst>
        <pc:spChg chg="mod">
          <ac:chgData name="Alfred Asterjadhi" userId="39de57b9-85c0-4fd1-aaac-8ca2b6560ad0" providerId="ADAL" clId="{3AF8E451-6A10-4DC6-8F4C-767DBD326839}" dt="2024-11-12T21:21:43.644" v="5801" actId="21"/>
          <ac:spMkLst>
            <pc:docMk/>
            <pc:sldMk cId="3994856668" sldId="1367"/>
            <ac:spMk id="3" creationId="{6EEBE577-1E3E-AB3C-5C8E-27E6C40B64DC}"/>
          </ac:spMkLst>
        </pc:spChg>
      </pc:sldChg>
      <pc:sldChg chg="modSp add mod">
        <pc:chgData name="Alfred Asterjadhi" userId="39de57b9-85c0-4fd1-aaac-8ca2b6560ad0" providerId="ADAL" clId="{3AF8E451-6A10-4DC6-8F4C-767DBD326839}" dt="2024-11-12T21:51:34.020" v="5870" actId="207"/>
        <pc:sldMkLst>
          <pc:docMk/>
          <pc:sldMk cId="4263412283" sldId="1368"/>
        </pc:sldMkLst>
        <pc:spChg chg="mod">
          <ac:chgData name="Alfred Asterjadhi" userId="39de57b9-85c0-4fd1-aaac-8ca2b6560ad0" providerId="ADAL" clId="{3AF8E451-6A10-4DC6-8F4C-767DBD326839}" dt="2024-11-12T21:22:01.207" v="5808" actId="20577"/>
          <ac:spMkLst>
            <pc:docMk/>
            <pc:sldMk cId="4263412283" sldId="1368"/>
            <ac:spMk id="2" creationId="{8D1DA6E7-3D8D-69C7-86DA-DE04741E2E0D}"/>
          </ac:spMkLst>
        </pc:spChg>
        <pc:spChg chg="mod">
          <ac:chgData name="Alfred Asterjadhi" userId="39de57b9-85c0-4fd1-aaac-8ca2b6560ad0" providerId="ADAL" clId="{3AF8E451-6A10-4DC6-8F4C-767DBD326839}" dt="2024-11-12T21:51:34.020" v="5870" actId="207"/>
          <ac:spMkLst>
            <pc:docMk/>
            <pc:sldMk cId="4263412283" sldId="1368"/>
            <ac:spMk id="3" creationId="{6EEBE577-1E3E-AB3C-5C8E-27E6C40B64DC}"/>
          </ac:spMkLst>
        </pc:spChg>
      </pc:sldChg>
      <pc:sldChg chg="modSp add mod">
        <pc:chgData name="Alfred Asterjadhi" userId="39de57b9-85c0-4fd1-aaac-8ca2b6560ad0" providerId="ADAL" clId="{3AF8E451-6A10-4DC6-8F4C-767DBD326839}" dt="2024-11-13T04:30:16.530" v="6996" actId="207"/>
        <pc:sldMkLst>
          <pc:docMk/>
          <pc:sldMk cId="598673741" sldId="1369"/>
        </pc:sldMkLst>
        <pc:spChg chg="mod">
          <ac:chgData name="Alfred Asterjadhi" userId="39de57b9-85c0-4fd1-aaac-8ca2b6560ad0" providerId="ADAL" clId="{3AF8E451-6A10-4DC6-8F4C-767DBD326839}" dt="2024-11-12T22:29:25.116" v="5953" actId="20577"/>
          <ac:spMkLst>
            <pc:docMk/>
            <pc:sldMk cId="598673741" sldId="1369"/>
            <ac:spMk id="2" creationId="{8D1DA6E7-3D8D-69C7-86DA-DE04741E2E0D}"/>
          </ac:spMkLst>
        </pc:spChg>
        <pc:spChg chg="mod">
          <ac:chgData name="Alfred Asterjadhi" userId="39de57b9-85c0-4fd1-aaac-8ca2b6560ad0" providerId="ADAL" clId="{3AF8E451-6A10-4DC6-8F4C-767DBD326839}" dt="2024-11-13T04:30:16.530" v="6996" actId="207"/>
          <ac:spMkLst>
            <pc:docMk/>
            <pc:sldMk cId="598673741" sldId="1369"/>
            <ac:spMk id="3" creationId="{6EEBE577-1E3E-AB3C-5C8E-27E6C40B64DC}"/>
          </ac:spMkLst>
        </pc:spChg>
      </pc:sldChg>
      <pc:sldChg chg="modSp add del mod">
        <pc:chgData name="Alfred Asterjadhi" userId="39de57b9-85c0-4fd1-aaac-8ca2b6560ad0" providerId="ADAL" clId="{3AF8E451-6A10-4DC6-8F4C-767DBD326839}" dt="2024-11-12T23:06:25.187" v="6193" actId="47"/>
        <pc:sldMkLst>
          <pc:docMk/>
          <pc:sldMk cId="2575760745" sldId="1370"/>
        </pc:sldMkLst>
        <pc:spChg chg="mod">
          <ac:chgData name="Alfred Asterjadhi" userId="39de57b9-85c0-4fd1-aaac-8ca2b6560ad0" providerId="ADAL" clId="{3AF8E451-6A10-4DC6-8F4C-767DBD326839}" dt="2024-11-12T22:34:54.144" v="5980" actId="20577"/>
          <ac:spMkLst>
            <pc:docMk/>
            <pc:sldMk cId="2575760745" sldId="1370"/>
            <ac:spMk id="2" creationId="{8D1DA6E7-3D8D-69C7-86DA-DE04741E2E0D}"/>
          </ac:spMkLst>
        </pc:spChg>
        <pc:spChg chg="mod">
          <ac:chgData name="Alfred Asterjadhi" userId="39de57b9-85c0-4fd1-aaac-8ca2b6560ad0" providerId="ADAL" clId="{3AF8E451-6A10-4DC6-8F4C-767DBD326839}" dt="2024-11-12T23:06:08.955" v="6189" actId="21"/>
          <ac:spMkLst>
            <pc:docMk/>
            <pc:sldMk cId="2575760745" sldId="1370"/>
            <ac:spMk id="3" creationId="{6EEBE577-1E3E-AB3C-5C8E-27E6C40B64DC}"/>
          </ac:spMkLst>
        </pc:spChg>
      </pc:sldChg>
      <pc:sldChg chg="modSp add mod">
        <pc:chgData name="Alfred Asterjadhi" userId="39de57b9-85c0-4fd1-aaac-8ca2b6560ad0" providerId="ADAL" clId="{3AF8E451-6A10-4DC6-8F4C-767DBD326839}" dt="2024-11-13T19:14:21.429" v="7428" actId="2711"/>
        <pc:sldMkLst>
          <pc:docMk/>
          <pc:sldMk cId="3837989667" sldId="1371"/>
        </pc:sldMkLst>
        <pc:spChg chg="mod">
          <ac:chgData name="Alfred Asterjadhi" userId="39de57b9-85c0-4fd1-aaac-8ca2b6560ad0" providerId="ADAL" clId="{3AF8E451-6A10-4DC6-8F4C-767DBD326839}" dt="2024-11-12T23:06:38.237" v="6196" actId="20577"/>
          <ac:spMkLst>
            <pc:docMk/>
            <pc:sldMk cId="3837989667" sldId="1371"/>
            <ac:spMk id="2" creationId="{8D1DA6E7-3D8D-69C7-86DA-DE04741E2E0D}"/>
          </ac:spMkLst>
        </pc:spChg>
        <pc:spChg chg="mod">
          <ac:chgData name="Alfred Asterjadhi" userId="39de57b9-85c0-4fd1-aaac-8ca2b6560ad0" providerId="ADAL" clId="{3AF8E451-6A10-4DC6-8F4C-767DBD326839}" dt="2024-11-13T19:14:21.429" v="7428" actId="2711"/>
          <ac:spMkLst>
            <pc:docMk/>
            <pc:sldMk cId="3837989667" sldId="1371"/>
            <ac:spMk id="3" creationId="{6EEBE577-1E3E-AB3C-5C8E-27E6C40B64DC}"/>
          </ac:spMkLst>
        </pc:spChg>
      </pc:sldChg>
      <pc:sldChg chg="modSp add mod">
        <pc:chgData name="Alfred Asterjadhi" userId="39de57b9-85c0-4fd1-aaac-8ca2b6560ad0" providerId="ADAL" clId="{3AF8E451-6A10-4DC6-8F4C-767DBD326839}" dt="2024-11-13T19:33:49.448" v="7503" actId="207"/>
        <pc:sldMkLst>
          <pc:docMk/>
          <pc:sldMk cId="2645286899" sldId="1372"/>
        </pc:sldMkLst>
        <pc:spChg chg="mod">
          <ac:chgData name="Alfred Asterjadhi" userId="39de57b9-85c0-4fd1-aaac-8ca2b6560ad0" providerId="ADAL" clId="{3AF8E451-6A10-4DC6-8F4C-767DBD326839}" dt="2024-11-12T23:06:41.022" v="6197" actId="20577"/>
          <ac:spMkLst>
            <pc:docMk/>
            <pc:sldMk cId="2645286899" sldId="1372"/>
            <ac:spMk id="2" creationId="{8D1DA6E7-3D8D-69C7-86DA-DE04741E2E0D}"/>
          </ac:spMkLst>
        </pc:spChg>
        <pc:spChg chg="mod">
          <ac:chgData name="Alfred Asterjadhi" userId="39de57b9-85c0-4fd1-aaac-8ca2b6560ad0" providerId="ADAL" clId="{3AF8E451-6A10-4DC6-8F4C-767DBD326839}" dt="2024-11-13T19:33:49.448" v="7503" actId="207"/>
          <ac:spMkLst>
            <pc:docMk/>
            <pc:sldMk cId="2645286899" sldId="1372"/>
            <ac:spMk id="3" creationId="{6EEBE577-1E3E-AB3C-5C8E-27E6C40B64DC}"/>
          </ac:spMkLst>
        </pc:spChg>
      </pc:sldChg>
      <pc:sldChg chg="modSp add mod">
        <pc:chgData name="Alfred Asterjadhi" userId="39de57b9-85c0-4fd1-aaac-8ca2b6560ad0" providerId="ADAL" clId="{3AF8E451-6A10-4DC6-8F4C-767DBD326839}" dt="2024-11-13T19:43:32.471" v="7504" actId="207"/>
        <pc:sldMkLst>
          <pc:docMk/>
          <pc:sldMk cId="3283123675" sldId="1373"/>
        </pc:sldMkLst>
        <pc:spChg chg="mod">
          <ac:chgData name="Alfred Asterjadhi" userId="39de57b9-85c0-4fd1-aaac-8ca2b6560ad0" providerId="ADAL" clId="{3AF8E451-6A10-4DC6-8F4C-767DBD326839}" dt="2024-11-12T23:07:07.989" v="6203" actId="20577"/>
          <ac:spMkLst>
            <pc:docMk/>
            <pc:sldMk cId="3283123675" sldId="1373"/>
            <ac:spMk id="2" creationId="{8D1DA6E7-3D8D-69C7-86DA-DE04741E2E0D}"/>
          </ac:spMkLst>
        </pc:spChg>
        <pc:spChg chg="mod">
          <ac:chgData name="Alfred Asterjadhi" userId="39de57b9-85c0-4fd1-aaac-8ca2b6560ad0" providerId="ADAL" clId="{3AF8E451-6A10-4DC6-8F4C-767DBD326839}" dt="2024-11-13T19:43:32.471" v="7504" actId="207"/>
          <ac:spMkLst>
            <pc:docMk/>
            <pc:sldMk cId="3283123675" sldId="1373"/>
            <ac:spMk id="3" creationId="{6EEBE577-1E3E-AB3C-5C8E-27E6C40B64DC}"/>
          </ac:spMkLst>
        </pc:spChg>
      </pc:sldChg>
      <pc:sldChg chg="modSp add del mod">
        <pc:chgData name="Alfred Asterjadhi" userId="39de57b9-85c0-4fd1-aaac-8ca2b6560ad0" providerId="ADAL" clId="{3AF8E451-6A10-4DC6-8F4C-767DBD326839}" dt="2024-11-12T23:06:58.838" v="6201" actId="2696"/>
        <pc:sldMkLst>
          <pc:docMk/>
          <pc:sldMk cId="4171782085" sldId="1373"/>
        </pc:sldMkLst>
        <pc:spChg chg="mod">
          <ac:chgData name="Alfred Asterjadhi" userId="39de57b9-85c0-4fd1-aaac-8ca2b6560ad0" providerId="ADAL" clId="{3AF8E451-6A10-4DC6-8F4C-767DBD326839}" dt="2024-11-12T22:39:05.787" v="6035" actId="20577"/>
          <ac:spMkLst>
            <pc:docMk/>
            <pc:sldMk cId="4171782085" sldId="1373"/>
            <ac:spMk id="3" creationId="{6EEBE577-1E3E-AB3C-5C8E-27E6C40B64DC}"/>
          </ac:spMkLst>
        </pc:spChg>
      </pc:sldChg>
      <pc:sldChg chg="modSp add mod">
        <pc:chgData name="Alfred Asterjadhi" userId="39de57b9-85c0-4fd1-aaac-8ca2b6560ad0" providerId="ADAL" clId="{3AF8E451-6A10-4DC6-8F4C-767DBD326839}" dt="2024-11-14T00:26:54.329" v="8587" actId="207"/>
        <pc:sldMkLst>
          <pc:docMk/>
          <pc:sldMk cId="3858447148" sldId="1374"/>
        </pc:sldMkLst>
        <pc:spChg chg="mod">
          <ac:chgData name="Alfred Asterjadhi" userId="39de57b9-85c0-4fd1-aaac-8ca2b6560ad0" providerId="ADAL" clId="{3AF8E451-6A10-4DC6-8F4C-767DBD326839}" dt="2024-11-12T23:08:18.377" v="6244" actId="20577"/>
          <ac:spMkLst>
            <pc:docMk/>
            <pc:sldMk cId="3858447148" sldId="1374"/>
            <ac:spMk id="2" creationId="{8D1DA6E7-3D8D-69C7-86DA-DE04741E2E0D}"/>
          </ac:spMkLst>
        </pc:spChg>
        <pc:spChg chg="mod">
          <ac:chgData name="Alfred Asterjadhi" userId="39de57b9-85c0-4fd1-aaac-8ca2b6560ad0" providerId="ADAL" clId="{3AF8E451-6A10-4DC6-8F4C-767DBD326839}" dt="2024-11-14T00:26:54.329" v="8587" actId="207"/>
          <ac:spMkLst>
            <pc:docMk/>
            <pc:sldMk cId="3858447148" sldId="1374"/>
            <ac:spMk id="3" creationId="{6EEBE577-1E3E-AB3C-5C8E-27E6C40B64DC}"/>
          </ac:spMkLst>
        </pc:spChg>
      </pc:sldChg>
      <pc:sldChg chg="modSp add mod">
        <pc:chgData name="Alfred Asterjadhi" userId="39de57b9-85c0-4fd1-aaac-8ca2b6560ad0" providerId="ADAL" clId="{3AF8E451-6A10-4DC6-8F4C-767DBD326839}" dt="2024-11-14T00:54:19.253" v="8748" actId="207"/>
        <pc:sldMkLst>
          <pc:docMk/>
          <pc:sldMk cId="2201586783" sldId="1375"/>
        </pc:sldMkLst>
        <pc:spChg chg="mod">
          <ac:chgData name="Alfred Asterjadhi" userId="39de57b9-85c0-4fd1-aaac-8ca2b6560ad0" providerId="ADAL" clId="{3AF8E451-6A10-4DC6-8F4C-767DBD326839}" dt="2024-11-12T22:42:13.444" v="6078" actId="20577"/>
          <ac:spMkLst>
            <pc:docMk/>
            <pc:sldMk cId="2201586783" sldId="1375"/>
            <ac:spMk id="2" creationId="{9D953FE6-C292-E9EC-9B71-FDB6AE26809B}"/>
          </ac:spMkLst>
        </pc:spChg>
        <pc:spChg chg="mod">
          <ac:chgData name="Alfred Asterjadhi" userId="39de57b9-85c0-4fd1-aaac-8ca2b6560ad0" providerId="ADAL" clId="{3AF8E451-6A10-4DC6-8F4C-767DBD326839}" dt="2024-11-14T00:54:19.253" v="8748" actId="207"/>
          <ac:spMkLst>
            <pc:docMk/>
            <pc:sldMk cId="2201586783" sldId="1375"/>
            <ac:spMk id="3" creationId="{0E25DE57-2085-E64A-FD26-86EA014AE0AA}"/>
          </ac:spMkLst>
        </pc:spChg>
      </pc:sldChg>
      <pc:sldChg chg="modSp add mod">
        <pc:chgData name="Alfred Asterjadhi" userId="39de57b9-85c0-4fd1-aaac-8ca2b6560ad0" providerId="ADAL" clId="{3AF8E451-6A10-4DC6-8F4C-767DBD326839}" dt="2024-11-14T23:38:26.237" v="10740" actId="207"/>
        <pc:sldMkLst>
          <pc:docMk/>
          <pc:sldMk cId="4113347919" sldId="1376"/>
        </pc:sldMkLst>
        <pc:spChg chg="mod">
          <ac:chgData name="Alfred Asterjadhi" userId="39de57b9-85c0-4fd1-aaac-8ca2b6560ad0" providerId="ADAL" clId="{3AF8E451-6A10-4DC6-8F4C-767DBD326839}" dt="2024-11-14T01:13:53.373" v="8833" actId="20577"/>
          <ac:spMkLst>
            <pc:docMk/>
            <pc:sldMk cId="4113347919" sldId="1376"/>
            <ac:spMk id="2" creationId="{9D953FE6-C292-E9EC-9B71-FDB6AE26809B}"/>
          </ac:spMkLst>
        </pc:spChg>
        <pc:spChg chg="mod">
          <ac:chgData name="Alfred Asterjadhi" userId="39de57b9-85c0-4fd1-aaac-8ca2b6560ad0" providerId="ADAL" clId="{3AF8E451-6A10-4DC6-8F4C-767DBD326839}" dt="2024-11-14T23:38:26.237" v="10740" actId="207"/>
          <ac:spMkLst>
            <pc:docMk/>
            <pc:sldMk cId="4113347919" sldId="1376"/>
            <ac:spMk id="3" creationId="{0E25DE57-2085-E64A-FD26-86EA014AE0AA}"/>
          </ac:spMkLst>
        </pc:spChg>
      </pc:sldChg>
      <pc:sldChg chg="modSp add mod">
        <pc:chgData name="Alfred Asterjadhi" userId="39de57b9-85c0-4fd1-aaac-8ca2b6560ad0" providerId="ADAL" clId="{3AF8E451-6A10-4DC6-8F4C-767DBD326839}" dt="2024-11-14T23:39:38.591" v="10770" actId="20577"/>
        <pc:sldMkLst>
          <pc:docMk/>
          <pc:sldMk cId="1178468829" sldId="1377"/>
        </pc:sldMkLst>
        <pc:spChg chg="mod">
          <ac:chgData name="Alfred Asterjadhi" userId="39de57b9-85c0-4fd1-aaac-8ca2b6560ad0" providerId="ADAL" clId="{3AF8E451-6A10-4DC6-8F4C-767DBD326839}" dt="2024-11-14T01:15:04.298" v="8855" actId="20577"/>
          <ac:spMkLst>
            <pc:docMk/>
            <pc:sldMk cId="1178468829" sldId="1377"/>
            <ac:spMk id="2" creationId="{9D953FE6-C292-E9EC-9B71-FDB6AE26809B}"/>
          </ac:spMkLst>
        </pc:spChg>
        <pc:spChg chg="mod">
          <ac:chgData name="Alfred Asterjadhi" userId="39de57b9-85c0-4fd1-aaac-8ca2b6560ad0" providerId="ADAL" clId="{3AF8E451-6A10-4DC6-8F4C-767DBD326839}" dt="2024-11-14T23:39:38.591" v="10770" actId="20577"/>
          <ac:spMkLst>
            <pc:docMk/>
            <pc:sldMk cId="1178468829" sldId="1377"/>
            <ac:spMk id="3" creationId="{0E25DE57-2085-E64A-FD26-86EA014AE0AA}"/>
          </ac:spMkLst>
        </pc:spChg>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pChg chg="mod">
          <ac:chgData name="Alfred Asterjadhi" userId="39de57b9-85c0-4fd1-aaac-8ca2b6560ad0" providerId="ADAL" clId="{3AF8E451-6A10-4DC6-8F4C-767DBD326839}" dt="2024-11-12T23:05:55.380" v="6188" actId="20577"/>
          <ac:spMkLst>
            <pc:docMk/>
            <pc:sldMk cId="1017535009" sldId="1380"/>
            <ac:spMk id="2" creationId="{8D1DA6E7-3D8D-69C7-86DA-DE04741E2E0D}"/>
          </ac:spMkLst>
        </pc:spChg>
        <pc:spChg chg="mod">
          <ac:chgData name="Alfred Asterjadhi" userId="39de57b9-85c0-4fd1-aaac-8ca2b6560ad0" providerId="ADAL" clId="{3AF8E451-6A10-4DC6-8F4C-767DBD326839}" dt="2024-11-13T04:35:52.766" v="6998" actId="207"/>
          <ac:spMkLst>
            <pc:docMk/>
            <pc:sldMk cId="1017535009" sldId="1380"/>
            <ac:spMk id="3" creationId="{6EEBE577-1E3E-AB3C-5C8E-27E6C40B64DC}"/>
          </ac:spMkLst>
        </pc:spChg>
      </pc:sldChg>
      <pc:sldChg chg="modSp add mod">
        <pc:chgData name="Alfred Asterjadhi" userId="39de57b9-85c0-4fd1-aaac-8ca2b6560ad0" providerId="ADAL" clId="{3AF8E451-6A10-4DC6-8F4C-767DBD326839}" dt="2024-11-14T00:42:01.436" v="8637" actId="207"/>
        <pc:sldMkLst>
          <pc:docMk/>
          <pc:sldMk cId="4231050976" sldId="1381"/>
        </pc:sldMkLst>
        <pc:spChg chg="mod">
          <ac:chgData name="Alfred Asterjadhi" userId="39de57b9-85c0-4fd1-aaac-8ca2b6560ad0" providerId="ADAL" clId="{3AF8E451-6A10-4DC6-8F4C-767DBD326839}" dt="2024-11-13T19:46:14.806" v="7524" actId="20577"/>
          <ac:spMkLst>
            <pc:docMk/>
            <pc:sldMk cId="4231050976" sldId="1381"/>
            <ac:spMk id="2" creationId="{8D1DA6E7-3D8D-69C7-86DA-DE04741E2E0D}"/>
          </ac:spMkLst>
        </pc:spChg>
        <pc:spChg chg="mod">
          <ac:chgData name="Alfred Asterjadhi" userId="39de57b9-85c0-4fd1-aaac-8ca2b6560ad0" providerId="ADAL" clId="{3AF8E451-6A10-4DC6-8F4C-767DBD326839}" dt="2024-11-14T00:42:01.436" v="8637" actId="207"/>
          <ac:spMkLst>
            <pc:docMk/>
            <pc:sldMk cId="4231050976" sldId="1381"/>
            <ac:spMk id="3" creationId="{6EEBE577-1E3E-AB3C-5C8E-27E6C40B64DC}"/>
          </ac:spMkLst>
        </pc:spChg>
      </pc:sldChg>
      <pc:sldChg chg="modSp add mod">
        <pc:chgData name="Alfred Asterjadhi" userId="39de57b9-85c0-4fd1-aaac-8ca2b6560ad0" providerId="ADAL" clId="{3AF8E451-6A10-4DC6-8F4C-767DBD326839}" dt="2024-11-14T20:54:56.539" v="10563" actId="20577"/>
        <pc:sldMkLst>
          <pc:docMk/>
          <pc:sldMk cId="1947691262" sldId="1382"/>
        </pc:sldMkLst>
        <pc:spChg chg="mod">
          <ac:chgData name="Alfred Asterjadhi" userId="39de57b9-85c0-4fd1-aaac-8ca2b6560ad0" providerId="ADAL" clId="{3AF8E451-6A10-4DC6-8F4C-767DBD326839}" dt="2024-11-13T20:04:13.801" v="7571" actId="20577"/>
          <ac:spMkLst>
            <pc:docMk/>
            <pc:sldMk cId="1947691262" sldId="1382"/>
            <ac:spMk id="2" creationId="{9D953FE6-C292-E9EC-9B71-FDB6AE26809B}"/>
          </ac:spMkLst>
        </pc:spChg>
        <pc:spChg chg="mod">
          <ac:chgData name="Alfred Asterjadhi" userId="39de57b9-85c0-4fd1-aaac-8ca2b6560ad0" providerId="ADAL" clId="{3AF8E451-6A10-4DC6-8F4C-767DBD326839}" dt="2024-11-14T20:54:56.539" v="10563" actId="20577"/>
          <ac:spMkLst>
            <pc:docMk/>
            <pc:sldMk cId="1947691262" sldId="1382"/>
            <ac:spMk id="3" creationId="{0E25DE57-2085-E64A-FD26-86EA014AE0AA}"/>
          </ac:spMkLst>
        </pc:spChg>
      </pc:sldChg>
      <pc:sldChg chg="addSp modSp add mod">
        <pc:chgData name="Alfred Asterjadhi" userId="39de57b9-85c0-4fd1-aaac-8ca2b6560ad0" providerId="ADAL" clId="{3AF8E451-6A10-4DC6-8F4C-767DBD326839}" dt="2024-11-14T07:38:43.031" v="9000" actId="207"/>
        <pc:sldMkLst>
          <pc:docMk/>
          <pc:sldMk cId="2239628208" sldId="1383"/>
        </pc:sldMkLst>
        <pc:spChg chg="mod">
          <ac:chgData name="Alfred Asterjadhi" userId="39de57b9-85c0-4fd1-aaac-8ca2b6560ad0" providerId="ADAL" clId="{3AF8E451-6A10-4DC6-8F4C-767DBD326839}" dt="2024-11-14T07:38:36.455" v="8999" actId="13926"/>
          <ac:spMkLst>
            <pc:docMk/>
            <pc:sldMk cId="2239628208" sldId="1383"/>
            <ac:spMk id="2" creationId="{4B5F0D0E-8BB7-48AB-9160-728B8B3399A2}"/>
          </ac:spMkLst>
        </pc:spChg>
        <pc:spChg chg="mod">
          <ac:chgData name="Alfred Asterjadhi" userId="39de57b9-85c0-4fd1-aaac-8ca2b6560ad0" providerId="ADAL" clId="{3AF8E451-6A10-4DC6-8F4C-767DBD326839}" dt="2024-11-14T07:38:43.031" v="9000" actId="207"/>
          <ac:spMkLst>
            <pc:docMk/>
            <pc:sldMk cId="2239628208" sldId="1383"/>
            <ac:spMk id="3" creationId="{DFB0BA47-D7B6-4F95-932E-A7AA615BC440}"/>
          </ac:spMkLst>
        </pc:spChg>
        <pc:spChg chg="add">
          <ac:chgData name="Alfred Asterjadhi" userId="39de57b9-85c0-4fd1-aaac-8ca2b6560ad0" providerId="ADAL" clId="{3AF8E451-6A10-4DC6-8F4C-767DBD326839}" dt="2024-11-13T21:11:45.367" v="7669"/>
          <ac:spMkLst>
            <pc:docMk/>
            <pc:sldMk cId="2239628208" sldId="1383"/>
            <ac:spMk id="7" creationId="{4094D709-B783-1B9B-1F87-1974035842E0}"/>
          </ac:spMkLst>
        </pc:spChg>
      </pc:sldChg>
      <pc:sldChg chg="modSp add del mod">
        <pc:chgData name="Alfred Asterjadhi" userId="39de57b9-85c0-4fd1-aaac-8ca2b6560ad0" providerId="ADAL" clId="{3AF8E451-6A10-4DC6-8F4C-767DBD326839}" dt="2024-11-14T01:12:59.332" v="8822" actId="47"/>
        <pc:sldMkLst>
          <pc:docMk/>
          <pc:sldMk cId="2022037031" sldId="1384"/>
        </pc:sldMkLst>
        <pc:spChg chg="mod">
          <ac:chgData name="Alfred Asterjadhi" userId="39de57b9-85c0-4fd1-aaac-8ca2b6560ad0" providerId="ADAL" clId="{3AF8E451-6A10-4DC6-8F4C-767DBD326839}" dt="2024-11-13T22:41:58.738" v="8171" actId="20577"/>
          <ac:spMkLst>
            <pc:docMk/>
            <pc:sldMk cId="2022037031" sldId="1384"/>
            <ac:spMk id="2" creationId="{9D953FE6-C292-E9EC-9B71-FDB6AE26809B}"/>
          </ac:spMkLst>
        </pc:spChg>
        <pc:spChg chg="mod">
          <ac:chgData name="Alfred Asterjadhi" userId="39de57b9-85c0-4fd1-aaac-8ca2b6560ad0" providerId="ADAL" clId="{3AF8E451-6A10-4DC6-8F4C-767DBD326839}" dt="2024-11-14T01:11:39.764" v="8807" actId="21"/>
          <ac:spMkLst>
            <pc:docMk/>
            <pc:sldMk cId="2022037031" sldId="1384"/>
            <ac:spMk id="3" creationId="{0E25DE57-2085-E64A-FD26-86EA014AE0AA}"/>
          </ac:spMkLst>
        </pc:spChg>
      </pc:sldChg>
      <pc:sldChg chg="addSp modSp add mod">
        <pc:chgData name="Alfred Asterjadhi" userId="39de57b9-85c0-4fd1-aaac-8ca2b6560ad0" providerId="ADAL" clId="{3AF8E451-6A10-4DC6-8F4C-767DBD326839}" dt="2024-11-14T20:56:19.290" v="10587" actId="207"/>
        <pc:sldMkLst>
          <pc:docMk/>
          <pc:sldMk cId="984508935" sldId="1385"/>
        </pc:sldMkLst>
        <pc:spChg chg="mod">
          <ac:chgData name="Alfred Asterjadhi" userId="39de57b9-85c0-4fd1-aaac-8ca2b6560ad0" providerId="ADAL" clId="{3AF8E451-6A10-4DC6-8F4C-767DBD326839}" dt="2024-11-14T01:13:38.831" v="8831" actId="20577"/>
          <ac:spMkLst>
            <pc:docMk/>
            <pc:sldMk cId="984508935" sldId="1385"/>
            <ac:spMk id="2" creationId="{9D953FE6-C292-E9EC-9B71-FDB6AE26809B}"/>
          </ac:spMkLst>
        </pc:spChg>
        <pc:spChg chg="mod">
          <ac:chgData name="Alfred Asterjadhi" userId="39de57b9-85c0-4fd1-aaac-8ca2b6560ad0" providerId="ADAL" clId="{3AF8E451-6A10-4DC6-8F4C-767DBD326839}" dt="2024-11-14T20:56:19.290" v="10587" actId="207"/>
          <ac:spMkLst>
            <pc:docMk/>
            <pc:sldMk cId="984508935" sldId="1385"/>
            <ac:spMk id="3" creationId="{0E25DE57-2085-E64A-FD26-86EA014AE0AA}"/>
          </ac:spMkLst>
        </pc:spChg>
        <pc:spChg chg="add">
          <ac:chgData name="Alfred Asterjadhi" userId="39de57b9-85c0-4fd1-aaac-8ca2b6560ad0" providerId="ADAL" clId="{3AF8E451-6A10-4DC6-8F4C-767DBD326839}" dt="2024-11-14T12:31:07.585" v="9298"/>
          <ac:spMkLst>
            <pc:docMk/>
            <pc:sldMk cId="984508935" sldId="1385"/>
            <ac:spMk id="7" creationId="{AE70E588-79B3-323F-86AF-2EFFB84CAF1F}"/>
          </ac:spMkLst>
        </pc:spChg>
      </pc:sldChg>
      <pc:sldChg chg="modSp add mod">
        <pc:chgData name="Alfred Asterjadhi" userId="39de57b9-85c0-4fd1-aaac-8ca2b6560ad0" providerId="ADAL" clId="{3AF8E451-6A10-4DC6-8F4C-767DBD326839}" dt="2024-11-14T23:31:45.535" v="10623" actId="13926"/>
        <pc:sldMkLst>
          <pc:docMk/>
          <pc:sldMk cId="97856396" sldId="1386"/>
        </pc:sldMkLst>
        <pc:spChg chg="mod">
          <ac:chgData name="Alfred Asterjadhi" userId="39de57b9-85c0-4fd1-aaac-8ca2b6560ad0" providerId="ADAL" clId="{3AF8E451-6A10-4DC6-8F4C-767DBD326839}" dt="2024-11-14T23:31:45.535" v="10623" actId="13926"/>
          <ac:spMkLst>
            <pc:docMk/>
            <pc:sldMk cId="97856396" sldId="1386"/>
            <ac:spMk id="2" creationId="{4B5F0D0E-8BB7-48AB-9160-728B8B3399A2}"/>
          </ac:spMkLst>
        </pc:spChg>
        <pc:spChg chg="mod">
          <ac:chgData name="Alfred Asterjadhi" userId="39de57b9-85c0-4fd1-aaac-8ca2b6560ad0" providerId="ADAL" clId="{3AF8E451-6A10-4DC6-8F4C-767DBD326839}" dt="2024-11-13T23:00:23.604" v="8505" actId="20577"/>
          <ac:spMkLst>
            <pc:docMk/>
            <pc:sldMk cId="97856396" sldId="1386"/>
            <ac:spMk id="3" creationId="{DFB0BA47-D7B6-4F95-932E-A7AA615BC440}"/>
          </ac:spMkLst>
        </pc:spChg>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pChg chg="mod">
          <ac:chgData name="Alfred Asterjadhi" userId="39de57b9-85c0-4fd1-aaac-8ca2b6560ad0" providerId="ADAL" clId="{3AF8E451-6A10-4DC6-8F4C-767DBD326839}" dt="2024-11-14T23:32:22.192" v="10641" actId="207"/>
          <ac:spMkLst>
            <pc:docMk/>
            <pc:sldMk cId="4035791045" sldId="1387"/>
            <ac:spMk id="2" creationId="{F8E71A1C-81DF-203F-67AF-C01DC9A16530}"/>
          </ac:spMkLst>
        </pc:spChg>
        <pc:spChg chg="mod">
          <ac:chgData name="Alfred Asterjadhi" userId="39de57b9-85c0-4fd1-aaac-8ca2b6560ad0" providerId="ADAL" clId="{3AF8E451-6A10-4DC6-8F4C-767DBD326839}" dt="2024-11-14T23:32:19.454" v="10640" actId="207"/>
          <ac:spMkLst>
            <pc:docMk/>
            <pc:sldMk cId="4035791045" sldId="1387"/>
            <ac:spMk id="16" creationId="{6CA749B1-A81C-2317-BB52-A957B24ED6D3}"/>
          </ac:spMkLst>
        </pc:spChg>
      </pc:sldChg>
      <pc:sldChg chg="modSp add mod">
        <pc:chgData name="Alfred Asterjadhi" userId="39de57b9-85c0-4fd1-aaac-8ca2b6560ad0" providerId="ADAL" clId="{3AF8E451-6A10-4DC6-8F4C-767DBD326839}" dt="2024-11-14T23:32:10.719" v="10627" actId="207"/>
        <pc:sldMkLst>
          <pc:docMk/>
          <pc:sldMk cId="2398377453" sldId="1388"/>
        </pc:sldMkLst>
        <pc:spChg chg="mod">
          <ac:chgData name="Alfred Asterjadhi" userId="39de57b9-85c0-4fd1-aaac-8ca2b6560ad0" providerId="ADAL" clId="{3AF8E451-6A10-4DC6-8F4C-767DBD326839}" dt="2024-11-14T23:32:10.719" v="10627" actId="207"/>
          <ac:spMkLst>
            <pc:docMk/>
            <pc:sldMk cId="2398377453" sldId="1388"/>
            <ac:spMk id="2" creationId="{6A9FFD29-62A6-B338-DB1F-656D857A99F5}"/>
          </ac:spMkLst>
        </pc:spChg>
        <pc:spChg chg="mod">
          <ac:chgData name="Alfred Asterjadhi" userId="39de57b9-85c0-4fd1-aaac-8ca2b6560ad0" providerId="ADAL" clId="{3AF8E451-6A10-4DC6-8F4C-767DBD326839}" dt="2024-11-14T23:32:07.799" v="10626" actId="207"/>
          <ac:spMkLst>
            <pc:docMk/>
            <pc:sldMk cId="2398377453" sldId="1388"/>
            <ac:spMk id="11" creationId="{20B31A70-007C-AB44-5C85-4A433D0AEA89}"/>
          </ac:spMkLst>
        </pc:spChg>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pChg chg="mod ord">
          <ac:chgData name="Alfred Asterjadhi" userId="39de57b9-85c0-4fd1-aaac-8ca2b6560ad0" providerId="ADAL" clId="{3AF8E451-6A10-4DC6-8F4C-767DBD326839}" dt="2024-11-13T23:00:42.928" v="8521" actId="6264"/>
          <ac:spMkLst>
            <pc:docMk/>
            <pc:sldMk cId="1354255927" sldId="1389"/>
            <ac:spMk id="2" creationId="{CBB6BE89-725C-7287-F96F-BE5358133A36}"/>
          </ac:spMkLst>
        </pc:spChg>
        <pc:spChg chg="add del mod">
          <ac:chgData name="Alfred Asterjadhi" userId="39de57b9-85c0-4fd1-aaac-8ca2b6560ad0" providerId="ADAL" clId="{3AF8E451-6A10-4DC6-8F4C-767DBD326839}" dt="2024-11-13T23:00:42.928" v="8521" actId="6264"/>
          <ac:spMkLst>
            <pc:docMk/>
            <pc:sldMk cId="1354255927" sldId="1389"/>
            <ac:spMk id="3" creationId="{DF3CFB86-6DC2-335C-03DB-24946EDAEDBF}"/>
          </ac:spMkLst>
        </pc:spChg>
        <pc:spChg chg="mod ord">
          <ac:chgData name="Alfred Asterjadhi" userId="39de57b9-85c0-4fd1-aaac-8ca2b6560ad0" providerId="ADAL" clId="{3AF8E451-6A10-4DC6-8F4C-767DBD326839}" dt="2024-11-13T23:00:42.928" v="8521" actId="6264"/>
          <ac:spMkLst>
            <pc:docMk/>
            <pc:sldMk cId="1354255927" sldId="1389"/>
            <ac:spMk id="4" creationId="{BCFFF57D-0E48-546B-59BA-5601D173EFEE}"/>
          </ac:spMkLst>
        </pc:spChg>
        <pc:spChg chg="mod ord">
          <ac:chgData name="Alfred Asterjadhi" userId="39de57b9-85c0-4fd1-aaac-8ca2b6560ad0" providerId="ADAL" clId="{3AF8E451-6A10-4DC6-8F4C-767DBD326839}" dt="2024-11-13T23:00:42.928" v="8521" actId="6264"/>
          <ac:spMkLst>
            <pc:docMk/>
            <pc:sldMk cId="1354255927" sldId="1389"/>
            <ac:spMk id="5" creationId="{63AE84AE-D2E6-0A98-7574-B4E54BCA4CC6}"/>
          </ac:spMkLst>
        </pc:spChg>
        <pc:spChg chg="mod ord">
          <ac:chgData name="Alfred Asterjadhi" userId="39de57b9-85c0-4fd1-aaac-8ca2b6560ad0" providerId="ADAL" clId="{3AF8E451-6A10-4DC6-8F4C-767DBD326839}" dt="2024-11-13T23:00:42.928" v="8521" actId="6264"/>
          <ac:spMkLst>
            <pc:docMk/>
            <pc:sldMk cId="1354255927" sldId="1389"/>
            <ac:spMk id="6" creationId="{A843F1B1-22CD-3B09-326F-EF9071A68CDB}"/>
          </ac:spMkLst>
        </pc:spChg>
        <pc:spChg chg="add del mod">
          <ac:chgData name="Alfred Asterjadhi" userId="39de57b9-85c0-4fd1-aaac-8ca2b6560ad0" providerId="ADAL" clId="{3AF8E451-6A10-4DC6-8F4C-767DBD326839}" dt="2024-11-13T23:00:42.928" v="8521" actId="6264"/>
          <ac:spMkLst>
            <pc:docMk/>
            <pc:sldMk cId="1354255927" sldId="1389"/>
            <ac:spMk id="7" creationId="{0D8CEFA3-5304-0F65-89B4-C67FDFDC4DC2}"/>
          </ac:spMkLst>
        </pc:spChg>
        <pc:spChg chg="add del mod">
          <ac:chgData name="Alfred Asterjadhi" userId="39de57b9-85c0-4fd1-aaac-8ca2b6560ad0" providerId="ADAL" clId="{3AF8E451-6A10-4DC6-8F4C-767DBD326839}" dt="2024-11-13T23:00:42.928" v="8521" actId="6264"/>
          <ac:spMkLst>
            <pc:docMk/>
            <pc:sldMk cId="1354255927" sldId="1389"/>
            <ac:spMk id="8" creationId="{E0310BA9-FC84-A170-E09C-3BEC69BDCAE1}"/>
          </ac:spMkLst>
        </pc:spChg>
        <pc:spChg chg="add del mod">
          <ac:chgData name="Alfred Asterjadhi" userId="39de57b9-85c0-4fd1-aaac-8ca2b6560ad0" providerId="ADAL" clId="{3AF8E451-6A10-4DC6-8F4C-767DBD326839}" dt="2024-11-13T23:00:42.928" v="8521" actId="6264"/>
          <ac:spMkLst>
            <pc:docMk/>
            <pc:sldMk cId="1354255927" sldId="1389"/>
            <ac:spMk id="9" creationId="{8B7BA25C-5EA9-F9C9-16C5-4A5D267D38D1}"/>
          </ac:spMkLst>
        </pc:spChg>
        <pc:spChg chg="del mod">
          <ac:chgData name="Alfred Asterjadhi" userId="39de57b9-85c0-4fd1-aaac-8ca2b6560ad0" providerId="ADAL" clId="{3AF8E451-6A10-4DC6-8F4C-767DBD326839}" dt="2024-11-13T23:00:42.928" v="8521" actId="6264"/>
          <ac:spMkLst>
            <pc:docMk/>
            <pc:sldMk cId="1354255927" sldId="1389"/>
            <ac:spMk id="10" creationId="{710E72FC-9D58-DB70-1F2E-BB918CE4188C}"/>
          </ac:spMkLst>
        </pc:spChg>
        <pc:spChg chg="add mod ord">
          <ac:chgData name="Alfred Asterjadhi" userId="39de57b9-85c0-4fd1-aaac-8ca2b6560ad0" providerId="ADAL" clId="{3AF8E451-6A10-4DC6-8F4C-767DBD326839}" dt="2024-11-14T14:36:31.703" v="9367" actId="6549"/>
          <ac:spMkLst>
            <pc:docMk/>
            <pc:sldMk cId="1354255927" sldId="1389"/>
            <ac:spMk id="11" creationId="{F6152DDE-4888-4681-A24E-D900BF185698}"/>
          </ac:spMkLst>
        </pc:spChg>
      </pc:sldChg>
      <pc:sldChg chg="modSp add mod ord">
        <pc:chgData name="Alfred Asterjadhi" userId="39de57b9-85c0-4fd1-aaac-8ca2b6560ad0" providerId="ADAL" clId="{3AF8E451-6A10-4DC6-8F4C-767DBD326839}" dt="2024-11-14T23:35:03.916" v="10690"/>
        <pc:sldMkLst>
          <pc:docMk/>
          <pc:sldMk cId="3912146512" sldId="1390"/>
        </pc:sldMkLst>
        <pc:spChg chg="mod">
          <ac:chgData name="Alfred Asterjadhi" userId="39de57b9-85c0-4fd1-aaac-8ca2b6560ad0" providerId="ADAL" clId="{3AF8E451-6A10-4DC6-8F4C-767DBD326839}" dt="2024-11-14T14:37:54.042" v="9388" actId="6549"/>
          <ac:spMkLst>
            <pc:docMk/>
            <pc:sldMk cId="3912146512" sldId="1390"/>
            <ac:spMk id="11" creationId="{F6152DDE-4888-4681-A24E-D900BF185698}"/>
          </ac:spMkLst>
        </pc:spChg>
      </pc:sldChg>
      <pc:sldChg chg="modSp add mod">
        <pc:chgData name="Alfred Asterjadhi" userId="39de57b9-85c0-4fd1-aaac-8ca2b6560ad0" providerId="ADAL" clId="{3AF8E451-6A10-4DC6-8F4C-767DBD326839}" dt="2024-11-14T23:39:41.956" v="10771" actId="20577"/>
        <pc:sldMkLst>
          <pc:docMk/>
          <pc:sldMk cId="3535448210" sldId="1391"/>
        </pc:sldMkLst>
        <pc:spChg chg="mod">
          <ac:chgData name="Alfred Asterjadhi" userId="39de57b9-85c0-4fd1-aaac-8ca2b6560ad0" providerId="ADAL" clId="{3AF8E451-6A10-4DC6-8F4C-767DBD326839}" dt="2024-11-14T01:15:06.437" v="8856" actId="20577"/>
          <ac:spMkLst>
            <pc:docMk/>
            <pc:sldMk cId="3535448210" sldId="1391"/>
            <ac:spMk id="2" creationId="{9D953FE6-C292-E9EC-9B71-FDB6AE26809B}"/>
          </ac:spMkLst>
        </pc:spChg>
        <pc:spChg chg="mod">
          <ac:chgData name="Alfred Asterjadhi" userId="39de57b9-85c0-4fd1-aaac-8ca2b6560ad0" providerId="ADAL" clId="{3AF8E451-6A10-4DC6-8F4C-767DBD326839}" dt="2024-11-14T23:39:41.956" v="10771" actId="20577"/>
          <ac:spMkLst>
            <pc:docMk/>
            <pc:sldMk cId="3535448210" sldId="1391"/>
            <ac:spMk id="3" creationId="{0E25DE57-2085-E64A-FD26-86EA014AE0AA}"/>
          </ac:spMkLst>
        </pc:spChg>
      </pc:sldChg>
      <pc:sldChg chg="modSp add mod">
        <pc:chgData name="Alfred Asterjadhi" userId="39de57b9-85c0-4fd1-aaac-8ca2b6560ad0" providerId="ADAL" clId="{3AF8E451-6A10-4DC6-8F4C-767DBD326839}" dt="2024-11-14T23:40:04.347" v="10777" actId="207"/>
        <pc:sldMkLst>
          <pc:docMk/>
          <pc:sldMk cId="3662704170" sldId="1392"/>
        </pc:sldMkLst>
        <pc:spChg chg="mod">
          <ac:chgData name="Alfred Asterjadhi" userId="39de57b9-85c0-4fd1-aaac-8ca2b6560ad0" providerId="ADAL" clId="{3AF8E451-6A10-4DC6-8F4C-767DBD326839}" dt="2024-11-14T01:15:09.568" v="8857" actId="20577"/>
          <ac:spMkLst>
            <pc:docMk/>
            <pc:sldMk cId="3662704170" sldId="1392"/>
            <ac:spMk id="2" creationId="{9D953FE6-C292-E9EC-9B71-FDB6AE26809B}"/>
          </ac:spMkLst>
        </pc:spChg>
        <pc:spChg chg="mod">
          <ac:chgData name="Alfred Asterjadhi" userId="39de57b9-85c0-4fd1-aaac-8ca2b6560ad0" providerId="ADAL" clId="{3AF8E451-6A10-4DC6-8F4C-767DBD326839}" dt="2024-11-14T23:40:04.347" v="10777" actId="207"/>
          <ac:spMkLst>
            <pc:docMk/>
            <pc:sldMk cId="3662704170" sldId="1392"/>
            <ac:spMk id="3" creationId="{0E25DE57-2085-E64A-FD26-86EA014AE0AA}"/>
          </ac:spMkLst>
        </pc:spChg>
      </pc:sldChg>
      <pc:sldChg chg="modSp add mod">
        <pc:chgData name="Alfred Asterjadhi" userId="39de57b9-85c0-4fd1-aaac-8ca2b6560ad0" providerId="ADAL" clId="{3AF8E451-6A10-4DC6-8F4C-767DBD326839}" dt="2024-11-14T23:40:36.535" v="10802" actId="207"/>
        <pc:sldMkLst>
          <pc:docMk/>
          <pc:sldMk cId="1832179933" sldId="1393"/>
        </pc:sldMkLst>
        <pc:spChg chg="mod">
          <ac:chgData name="Alfred Asterjadhi" userId="39de57b9-85c0-4fd1-aaac-8ca2b6560ad0" providerId="ADAL" clId="{3AF8E451-6A10-4DC6-8F4C-767DBD326839}" dt="2024-11-14T01:15:19.751" v="8859" actId="20577"/>
          <ac:spMkLst>
            <pc:docMk/>
            <pc:sldMk cId="1832179933" sldId="1393"/>
            <ac:spMk id="2" creationId="{9D953FE6-C292-E9EC-9B71-FDB6AE26809B}"/>
          </ac:spMkLst>
        </pc:spChg>
        <pc:spChg chg="mod">
          <ac:chgData name="Alfred Asterjadhi" userId="39de57b9-85c0-4fd1-aaac-8ca2b6560ad0" providerId="ADAL" clId="{3AF8E451-6A10-4DC6-8F4C-767DBD326839}" dt="2024-11-14T23:40:36.535" v="10802" actId="207"/>
          <ac:spMkLst>
            <pc:docMk/>
            <pc:sldMk cId="1832179933" sldId="1393"/>
            <ac:spMk id="3" creationId="{0E25DE57-2085-E64A-FD26-86EA014AE0AA}"/>
          </ac:spMkLst>
        </pc:spChg>
      </pc:sldChg>
      <pc:sldChg chg="modSp add mod">
        <pc:chgData name="Alfred Asterjadhi" userId="39de57b9-85c0-4fd1-aaac-8ca2b6560ad0" providerId="ADAL" clId="{3AF8E451-6A10-4DC6-8F4C-767DBD326839}" dt="2024-11-14T20:46:36.552" v="10432" actId="207"/>
        <pc:sldMkLst>
          <pc:docMk/>
          <pc:sldMk cId="830770626" sldId="1394"/>
        </pc:sldMkLst>
        <pc:spChg chg="mod">
          <ac:chgData name="Alfred Asterjadhi" userId="39de57b9-85c0-4fd1-aaac-8ca2b6560ad0" providerId="ADAL" clId="{3AF8E451-6A10-4DC6-8F4C-767DBD326839}" dt="2024-11-14T20:46:00.406" v="10422" actId="20577"/>
          <ac:spMkLst>
            <pc:docMk/>
            <pc:sldMk cId="830770626" sldId="1394"/>
            <ac:spMk id="2" creationId="{8D1DA6E7-3D8D-69C7-86DA-DE04741E2E0D}"/>
          </ac:spMkLst>
        </pc:spChg>
        <pc:spChg chg="mod">
          <ac:chgData name="Alfred Asterjadhi" userId="39de57b9-85c0-4fd1-aaac-8ca2b6560ad0" providerId="ADAL" clId="{3AF8E451-6A10-4DC6-8F4C-767DBD326839}" dt="2024-11-14T20:46:36.552" v="10432" actId="207"/>
          <ac:spMkLst>
            <pc:docMk/>
            <pc:sldMk cId="830770626" sldId="1394"/>
            <ac:spMk id="3" creationId="{6EEBE577-1E3E-AB3C-5C8E-27E6C40B64DC}"/>
          </ac:spMkLst>
        </pc:spChg>
      </pc:sldChg>
      <pc:sldChg chg="modSp add mod">
        <pc:chgData name="Alfred Asterjadhi" userId="39de57b9-85c0-4fd1-aaac-8ca2b6560ad0" providerId="ADAL" clId="{3AF8E451-6A10-4DC6-8F4C-767DBD326839}" dt="2024-11-14T23:40:53.639" v="10807" actId="207"/>
        <pc:sldMkLst>
          <pc:docMk/>
          <pc:sldMk cId="3293328329" sldId="1395"/>
        </pc:sldMkLst>
        <pc:spChg chg="mod">
          <ac:chgData name="Alfred Asterjadhi" userId="39de57b9-85c0-4fd1-aaac-8ca2b6560ad0" providerId="ADAL" clId="{3AF8E451-6A10-4DC6-8F4C-767DBD326839}" dt="2024-11-14T23:40:53.639" v="10807" actId="207"/>
          <ac:spMkLst>
            <pc:docMk/>
            <pc:sldMk cId="3293328329" sldId="1395"/>
            <ac:spMk id="3" creationId="{0E25DE57-2085-E64A-FD26-86EA014AE0AA}"/>
          </ac:spMkLst>
        </pc:spChg>
      </pc:sldChg>
      <pc:sldChg chg="modSp new mod">
        <pc:chgData name="Alfred Asterjadhi" userId="39de57b9-85c0-4fd1-aaac-8ca2b6560ad0" providerId="ADAL" clId="{3AF8E451-6A10-4DC6-8F4C-767DBD326839}" dt="2024-11-14T20:52:29.765" v="10520" actId="20577"/>
        <pc:sldMkLst>
          <pc:docMk/>
          <pc:sldMk cId="2885433641" sldId="1396"/>
        </pc:sldMkLst>
        <pc:spChg chg="mod">
          <ac:chgData name="Alfred Asterjadhi" userId="39de57b9-85c0-4fd1-aaac-8ca2b6560ad0" providerId="ADAL" clId="{3AF8E451-6A10-4DC6-8F4C-767DBD326839}" dt="2024-11-14T20:50:33.448" v="10475" actId="20577"/>
          <ac:spMkLst>
            <pc:docMk/>
            <pc:sldMk cId="2885433641" sldId="1396"/>
            <ac:spMk id="2" creationId="{9AFB0CAE-E86D-35D9-D5C6-0CE2CA168E44}"/>
          </ac:spMkLst>
        </pc:spChg>
        <pc:spChg chg="mod">
          <ac:chgData name="Alfred Asterjadhi" userId="39de57b9-85c0-4fd1-aaac-8ca2b6560ad0" providerId="ADAL" clId="{3AF8E451-6A10-4DC6-8F4C-767DBD326839}" dt="2024-11-14T20:52:29.765" v="10520" actId="20577"/>
          <ac:spMkLst>
            <pc:docMk/>
            <pc:sldMk cId="2885433641" sldId="1396"/>
            <ac:spMk id="3" creationId="{22EDE8F3-A7C5-5361-B225-EE64580E9302}"/>
          </ac:spMkLst>
        </pc:spChg>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5:10.792" v="11193" actId="6549"/>
        <pc:sldMasterMkLst>
          <pc:docMk/>
          <pc:sldMasterMk cId="0" sldId="2147483648"/>
        </pc:sldMasterMkLst>
        <pc:spChg chg="mod">
          <ac:chgData name="Alfred Asterjadhi" userId="39de57b9-85c0-4fd1-aaac-8ca2b6560ad0" providerId="ADAL" clId="{3AF8E451-6A10-4DC6-8F4C-767DBD326839}" dt="2024-11-15T02:25:10.792" v="11193" actId="6549"/>
          <ac:spMkLst>
            <pc:docMk/>
            <pc:sldMasterMk cId="0" sldId="2147483648"/>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pChg chg="mod">
          <ac:chgData name="Alfred Asterjadhi" userId="39de57b9-85c0-4fd1-aaac-8ca2b6560ad0" providerId="ADAL" clId="{7B6DA559-9A89-4628-A992-B4C563703B00}" dt="2024-09-30T14:46:16.493" v="103" actId="20577"/>
          <ac:spMkLst>
            <pc:docMk/>
            <pc:sldMk cId="0" sldId="256"/>
            <ac:spMk id="6" creationId="{00000000-0000-0000-0000-000000000000}"/>
          </ac:spMkLst>
        </pc:spChg>
        <pc:spChg chg="mod">
          <ac:chgData name="Alfred Asterjadhi" userId="39de57b9-85c0-4fd1-aaac-8ca2b6560ad0" providerId="ADAL" clId="{7B6DA559-9A89-4628-A992-B4C563703B00}" dt="2024-09-27T17:32:36.156" v="2" actId="20577"/>
          <ac:spMkLst>
            <pc:docMk/>
            <pc:sldMk cId="0" sldId="256"/>
            <ac:spMk id="3073" creationId="{00000000-0000-0000-0000-000000000000}"/>
          </ac:spMkLst>
        </pc:spChg>
        <pc:spChg chg="mod">
          <ac:chgData name="Alfred Asterjadhi" userId="39de57b9-85c0-4fd1-aaac-8ca2b6560ad0" providerId="ADAL" clId="{7B6DA559-9A89-4628-A992-B4C563703B00}" dt="2024-09-30T14:44:58.812" v="63" actId="20577"/>
          <ac:spMkLst>
            <pc:docMk/>
            <pc:sldMk cId="0" sldId="256"/>
            <ac:spMk id="3074" creationId="{00000000-0000-0000-0000-000000000000}"/>
          </ac:spMkLst>
        </pc:spChg>
      </pc:sldChg>
      <pc:sldChg chg="modSp mod">
        <pc:chgData name="Alfred Asterjadhi" userId="39de57b9-85c0-4fd1-aaac-8ca2b6560ad0" providerId="ADAL" clId="{7B6DA559-9A89-4628-A992-B4C563703B00}" dt="2024-09-30T14:46:19.899" v="104"/>
        <pc:sldMkLst>
          <pc:docMk/>
          <pc:sldMk cId="0" sldId="257"/>
        </pc:sldMkLst>
        <pc:spChg chg="mod">
          <ac:chgData name="Alfred Asterjadhi" userId="39de57b9-85c0-4fd1-aaac-8ca2b6560ad0" providerId="ADAL" clId="{7B6DA559-9A89-4628-A992-B4C563703B00}" dt="2024-09-30T14:46:19.899" v="104"/>
          <ac:spMkLst>
            <pc:docMk/>
            <pc:sldMk cId="0" sldId="257"/>
            <ac:spMk id="7" creationId="{4565958B-DD30-4EE7-AF20-DC550898176B}"/>
          </ac:spMkLst>
        </pc:spChg>
        <pc:spChg chg="mod">
          <ac:chgData name="Alfred Asterjadhi" userId="39de57b9-85c0-4fd1-aaac-8ca2b6560ad0" providerId="ADAL" clId="{7B6DA559-9A89-4628-A992-B4C563703B00}" dt="2024-09-30T14:45:46.538" v="93" actId="20577"/>
          <ac:spMkLst>
            <pc:docMk/>
            <pc:sldMk cId="0" sldId="257"/>
            <ac:spMk id="4098" creationId="{00000000-0000-0000-0000-000000000000}"/>
          </ac:spMkLst>
        </pc:spChg>
      </pc:sldChg>
      <pc:sldChg chg="modSp mod">
        <pc:chgData name="Alfred Asterjadhi" userId="39de57b9-85c0-4fd1-aaac-8ca2b6560ad0" providerId="ADAL" clId="{7B6DA559-9A89-4628-A992-B4C563703B00}" dt="2024-09-30T14:46:22.275" v="106"/>
        <pc:sldMkLst>
          <pc:docMk/>
          <pc:sldMk cId="3254182675" sldId="258"/>
        </pc:sldMkLst>
        <pc:spChg chg="mod">
          <ac:chgData name="Alfred Asterjadhi" userId="39de57b9-85c0-4fd1-aaac-8ca2b6560ad0" providerId="ADAL" clId="{7B6DA559-9A89-4628-A992-B4C563703B00}" dt="2024-09-30T14:46:22.275" v="106"/>
          <ac:spMkLst>
            <pc:docMk/>
            <pc:sldMk cId="3254182675" sldId="258"/>
            <ac:spMk id="7" creationId="{4F62ADF5-BC8B-4EF4-B4E8-C355611EECFF}"/>
          </ac:spMkLst>
        </pc:spChg>
      </pc:sldChg>
      <pc:sldChg chg="modSp mod">
        <pc:chgData name="Alfred Asterjadhi" userId="39de57b9-85c0-4fd1-aaac-8ca2b6560ad0" providerId="ADAL" clId="{7B6DA559-9A89-4628-A992-B4C563703B00}" dt="2024-09-30T14:46:36.408" v="108" actId="313"/>
        <pc:sldMkLst>
          <pc:docMk/>
          <pc:sldMk cId="3136880362" sldId="260"/>
        </pc:sldMkLst>
        <pc:spChg chg="mod">
          <ac:chgData name="Alfred Asterjadhi" userId="39de57b9-85c0-4fd1-aaac-8ca2b6560ad0" providerId="ADAL" clId="{7B6DA559-9A89-4628-A992-B4C563703B00}" dt="2024-09-30T14:46:36.408" v="108" actId="313"/>
          <ac:spMkLst>
            <pc:docMk/>
            <pc:sldMk cId="3136880362" sldId="260"/>
            <ac:spMk id="7" creationId="{733EE7F5-4D25-4915-8021-FD9EE23E2C32}"/>
          </ac:spMkLst>
        </pc:spChg>
      </pc:sldChg>
      <pc:sldChg chg="modSp mod">
        <pc:chgData name="Alfred Asterjadhi" userId="39de57b9-85c0-4fd1-aaac-8ca2b6560ad0" providerId="ADAL" clId="{7B6DA559-9A89-4628-A992-B4C563703B00}" dt="2024-09-30T14:46:37.371" v="110" actId="313"/>
        <pc:sldMkLst>
          <pc:docMk/>
          <pc:sldMk cId="1676196551" sldId="261"/>
        </pc:sldMkLst>
        <pc:spChg chg="mod">
          <ac:chgData name="Alfred Asterjadhi" userId="39de57b9-85c0-4fd1-aaac-8ca2b6560ad0" providerId="ADAL" clId="{7B6DA559-9A89-4628-A992-B4C563703B00}" dt="2024-09-30T14:46:37.371" v="110" actId="313"/>
          <ac:spMkLst>
            <pc:docMk/>
            <pc:sldMk cId="1676196551" sldId="261"/>
            <ac:spMk id="7" creationId="{0A0F1EBF-63A8-4C75-8DB7-0D8CD44D0896}"/>
          </ac:spMkLst>
        </pc:spChg>
      </pc:sldChg>
      <pc:sldChg chg="modSp mod">
        <pc:chgData name="Alfred Asterjadhi" userId="39de57b9-85c0-4fd1-aaac-8ca2b6560ad0" providerId="ADAL" clId="{7B6DA559-9A89-4628-A992-B4C563703B00}" dt="2024-09-30T14:46:37.797" v="111" actId="313"/>
        <pc:sldMkLst>
          <pc:docMk/>
          <pc:sldMk cId="2927177891" sldId="263"/>
        </pc:sldMkLst>
        <pc:spChg chg="mod">
          <ac:chgData name="Alfred Asterjadhi" userId="39de57b9-85c0-4fd1-aaac-8ca2b6560ad0" providerId="ADAL" clId="{7B6DA559-9A89-4628-A992-B4C563703B00}" dt="2024-09-30T14:46:37.797" v="111" actId="313"/>
          <ac:spMkLst>
            <pc:docMk/>
            <pc:sldMk cId="2927177891" sldId="263"/>
            <ac:spMk id="9" creationId="{4BB4CFD1-21C6-467E-AB6E-3577A473F86D}"/>
          </ac:spMkLst>
        </pc:spChg>
      </pc:sldChg>
      <pc:sldChg chg="modSp mod">
        <pc:chgData name="Alfred Asterjadhi" userId="39de57b9-85c0-4fd1-aaac-8ca2b6560ad0" providerId="ADAL" clId="{7B6DA559-9A89-4628-A992-B4C563703B00}" dt="2024-09-30T14:46:38.193" v="112" actId="313"/>
        <pc:sldMkLst>
          <pc:docMk/>
          <pc:sldMk cId="4277600907" sldId="264"/>
        </pc:sldMkLst>
        <pc:spChg chg="mod">
          <ac:chgData name="Alfred Asterjadhi" userId="39de57b9-85c0-4fd1-aaac-8ca2b6560ad0" providerId="ADAL" clId="{7B6DA559-9A89-4628-A992-B4C563703B00}" dt="2024-09-30T14:46:38.193" v="112" actId="313"/>
          <ac:spMkLst>
            <pc:docMk/>
            <pc:sldMk cId="4277600907" sldId="264"/>
            <ac:spMk id="8" creationId="{B2C4C695-AFB3-4956-B721-DB0805BA0685}"/>
          </ac:spMkLst>
        </pc:spChg>
      </pc:sldChg>
      <pc:sldChg chg="modSp mod">
        <pc:chgData name="Alfred Asterjadhi" userId="39de57b9-85c0-4fd1-aaac-8ca2b6560ad0" providerId="ADAL" clId="{7B6DA559-9A89-4628-A992-B4C563703B00}" dt="2024-09-30T14:46:38.606" v="113" actId="313"/>
        <pc:sldMkLst>
          <pc:docMk/>
          <pc:sldMk cId="2436815634" sldId="265"/>
        </pc:sldMkLst>
        <pc:spChg chg="mod">
          <ac:chgData name="Alfred Asterjadhi" userId="39de57b9-85c0-4fd1-aaac-8ca2b6560ad0" providerId="ADAL" clId="{7B6DA559-9A89-4628-A992-B4C563703B00}" dt="2024-09-30T14:46:38.606" v="113" actId="313"/>
          <ac:spMkLst>
            <pc:docMk/>
            <pc:sldMk cId="2436815634" sldId="265"/>
            <ac:spMk id="9" creationId="{535943CE-0A57-43F4-9844-46B4091CBC16}"/>
          </ac:spMkLst>
        </pc:spChg>
      </pc:sldChg>
      <pc:sldChg chg="modSp mod">
        <pc:chgData name="Alfred Asterjadhi" userId="39de57b9-85c0-4fd1-aaac-8ca2b6560ad0" providerId="ADAL" clId="{7B6DA559-9A89-4628-A992-B4C563703B00}" dt="2024-09-30T14:46:38.962" v="114" actId="313"/>
        <pc:sldMkLst>
          <pc:docMk/>
          <pc:sldMk cId="2400177835" sldId="266"/>
        </pc:sldMkLst>
        <pc:spChg chg="mod">
          <ac:chgData name="Alfred Asterjadhi" userId="39de57b9-85c0-4fd1-aaac-8ca2b6560ad0" providerId="ADAL" clId="{7B6DA559-9A89-4628-A992-B4C563703B00}" dt="2024-09-30T14:46:38.962" v="114" actId="313"/>
          <ac:spMkLst>
            <pc:docMk/>
            <pc:sldMk cId="2400177835" sldId="266"/>
            <ac:spMk id="8" creationId="{C5505616-1CE2-43B4-878B-31634EEB6CA7}"/>
          </ac:spMkLst>
        </pc:spChg>
      </pc:sldChg>
      <pc:sldChg chg="modSp mod">
        <pc:chgData name="Alfred Asterjadhi" userId="39de57b9-85c0-4fd1-aaac-8ca2b6560ad0" providerId="ADAL" clId="{7B6DA559-9A89-4628-A992-B4C563703B00}" dt="2024-10-03T23:08:05.453" v="737" actId="20577"/>
        <pc:sldMkLst>
          <pc:docMk/>
          <pc:sldMk cId="132832093" sldId="267"/>
        </pc:sldMkLst>
        <pc:spChg chg="mod">
          <ac:chgData name="Alfred Asterjadhi" userId="39de57b9-85c0-4fd1-aaac-8ca2b6560ad0" providerId="ADAL" clId="{7B6DA559-9A89-4628-A992-B4C563703B00}" dt="2024-10-03T23:08:05.453" v="737" actId="20577"/>
          <ac:spMkLst>
            <pc:docMk/>
            <pc:sldMk cId="132832093" sldId="267"/>
            <ac:spMk id="3" creationId="{00000000-0000-0000-0000-000000000000}"/>
          </ac:spMkLst>
        </pc:spChg>
        <pc:spChg chg="mod">
          <ac:chgData name="Alfred Asterjadhi" userId="39de57b9-85c0-4fd1-aaac-8ca2b6560ad0" providerId="ADAL" clId="{7B6DA559-9A89-4628-A992-B4C563703B00}" dt="2024-09-30T14:46:40.565" v="119" actId="313"/>
          <ac:spMkLst>
            <pc:docMk/>
            <pc:sldMk cId="132832093" sldId="267"/>
            <ac:spMk id="7" creationId="{C00CAC69-BF6D-4936-9CE0-D96F88ACD748}"/>
          </ac:spMkLst>
        </pc:spChg>
      </pc:sldChg>
      <pc:sldChg chg="modSp mod">
        <pc:chgData name="Alfred Asterjadhi" userId="39de57b9-85c0-4fd1-aaac-8ca2b6560ad0" providerId="ADAL" clId="{7B6DA559-9A89-4628-A992-B4C563703B00}" dt="2024-10-03T22:38:00.019" v="201" actId="20577"/>
        <pc:sldMkLst>
          <pc:docMk/>
          <pc:sldMk cId="3976818858" sldId="269"/>
        </pc:sldMkLst>
        <pc:spChg chg="mod">
          <ac:chgData name="Alfred Asterjadhi" userId="39de57b9-85c0-4fd1-aaac-8ca2b6560ad0" providerId="ADAL" clId="{7B6DA559-9A89-4628-A992-B4C563703B00}" dt="2024-09-30T14:46:41.045" v="121" actId="313"/>
          <ac:spMkLst>
            <pc:docMk/>
            <pc:sldMk cId="3976818858" sldId="269"/>
            <ac:spMk id="6" creationId="{00000000-0000-0000-0000-000000000000}"/>
          </ac:spMkLst>
        </pc:spChg>
        <pc:graphicFrameChg chg="mod modGraphic">
          <ac:chgData name="Alfred Asterjadhi" userId="39de57b9-85c0-4fd1-aaac-8ca2b6560ad0" providerId="ADAL" clId="{7B6DA559-9A89-4628-A992-B4C563703B00}" dt="2024-10-03T22:38:00.019" v="20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B6DA559-9A89-4628-A992-B4C563703B00}" dt="2024-09-30T14:46:39.318" v="115" actId="313"/>
        <pc:sldMkLst>
          <pc:docMk/>
          <pc:sldMk cId="3387863760" sldId="270"/>
        </pc:sldMkLst>
        <pc:spChg chg="mod">
          <ac:chgData name="Alfred Asterjadhi" userId="39de57b9-85c0-4fd1-aaac-8ca2b6560ad0" providerId="ADAL" clId="{7B6DA559-9A89-4628-A992-B4C563703B00}" dt="2024-09-30T14:46:39.318" v="115" actId="313"/>
          <ac:spMkLst>
            <pc:docMk/>
            <pc:sldMk cId="3387863760" sldId="270"/>
            <ac:spMk id="8" creationId="{B1C9D975-9B89-429E-A2AD-175C2CE0D83A}"/>
          </ac:spMkLst>
        </pc:spChg>
      </pc:sldChg>
      <pc:sldChg chg="modSp mod">
        <pc:chgData name="Alfred Asterjadhi" userId="39de57b9-85c0-4fd1-aaac-8ca2b6560ad0" providerId="ADAL" clId="{7B6DA559-9A89-4628-A992-B4C563703B00}" dt="2024-10-03T23:10:27.711" v="751" actId="20577"/>
        <pc:sldMkLst>
          <pc:docMk/>
          <pc:sldMk cId="2243228416" sldId="299"/>
        </pc:sldMkLst>
        <pc:spChg chg="mod">
          <ac:chgData name="Alfred Asterjadhi" userId="39de57b9-85c0-4fd1-aaac-8ca2b6560ad0" providerId="ADAL" clId="{7B6DA559-9A89-4628-A992-B4C563703B00}" dt="2024-10-03T23:10:27.711" v="751" actId="20577"/>
          <ac:spMkLst>
            <pc:docMk/>
            <pc:sldMk cId="2243228416" sldId="299"/>
            <ac:spMk id="3" creationId="{3857177C-4F12-41D1-AB93-6925069E5DB9}"/>
          </ac:spMkLst>
        </pc:spChg>
        <pc:spChg chg="mod">
          <ac:chgData name="Alfred Asterjadhi" userId="39de57b9-85c0-4fd1-aaac-8ca2b6560ad0" providerId="ADAL" clId="{7B6DA559-9A89-4628-A992-B4C563703B00}" dt="2024-09-30T14:46:40.804" v="120" actId="313"/>
          <ac:spMkLst>
            <pc:docMk/>
            <pc:sldMk cId="2243228416" sldId="299"/>
            <ac:spMk id="8" creationId="{ADA0A8BA-AA59-4AB6-9BD0-89E3B2E275F5}"/>
          </ac:spMkLst>
        </pc:spChg>
        <pc:spChg chg="mod">
          <ac:chgData name="Alfred Asterjadhi" userId="39de57b9-85c0-4fd1-aaac-8ca2b6560ad0" providerId="ADAL" clId="{7B6DA559-9A89-4628-A992-B4C563703B00}" dt="2024-10-03T23:07:14.725" v="707"/>
          <ac:spMkLst>
            <pc:docMk/>
            <pc:sldMk cId="2243228416" sldId="299"/>
            <ac:spMk id="17" creationId="{442A1050-6527-4B2E-A943-E125D6B48B52}"/>
          </ac:spMkLst>
        </pc:spChg>
      </pc:sldChg>
      <pc:sldChg chg="modSp mod">
        <pc:chgData name="Alfred Asterjadhi" userId="39de57b9-85c0-4fd1-aaac-8ca2b6560ad0" providerId="ADAL" clId="{7B6DA559-9A89-4628-A992-B4C563703B00}" dt="2024-09-30T14:47:02.115" v="181" actId="313"/>
        <pc:sldMkLst>
          <pc:docMk/>
          <pc:sldMk cId="1677969607" sldId="323"/>
        </pc:sldMkLst>
        <pc:spChg chg="mod">
          <ac:chgData name="Alfred Asterjadhi" userId="39de57b9-85c0-4fd1-aaac-8ca2b6560ad0" providerId="ADAL" clId="{7B6DA559-9A89-4628-A992-B4C563703B00}" dt="2024-09-30T14:47:02.115" v="181" actId="313"/>
          <ac:spMkLst>
            <pc:docMk/>
            <pc:sldMk cId="1677969607" sldId="323"/>
            <ac:spMk id="7" creationId="{247ADCDE-7164-400D-8B27-4BAED4FE7810}"/>
          </ac:spMkLst>
        </pc:spChg>
      </pc:sldChg>
      <pc:sldChg chg="modSp mod">
        <pc:chgData name="Alfred Asterjadhi" userId="39de57b9-85c0-4fd1-aaac-8ca2b6560ad0" providerId="ADAL" clId="{7B6DA559-9A89-4628-A992-B4C563703B00}" dt="2024-10-03T23:07:21.396" v="708" actId="207"/>
        <pc:sldMkLst>
          <pc:docMk/>
          <pc:sldMk cId="1908471061" sldId="328"/>
        </pc:sldMkLst>
        <pc:spChg chg="mod">
          <ac:chgData name="Alfred Asterjadhi" userId="39de57b9-85c0-4fd1-aaac-8ca2b6560ad0" providerId="ADAL" clId="{7B6DA559-9A89-4628-A992-B4C563703B00}" dt="2024-10-03T23:07:21.396" v="708" actId="207"/>
          <ac:spMkLst>
            <pc:docMk/>
            <pc:sldMk cId="1908471061" sldId="328"/>
            <ac:spMk id="2" creationId="{B657C291-90A3-4D15-9C06-A46352662972}"/>
          </ac:spMkLst>
        </pc:spChg>
        <pc:spChg chg="mod">
          <ac:chgData name="Alfred Asterjadhi" userId="39de57b9-85c0-4fd1-aaac-8ca2b6560ad0" providerId="ADAL" clId="{7B6DA559-9A89-4628-A992-B4C563703B00}" dt="2024-09-30T14:46:36.916" v="109" actId="313"/>
          <ac:spMkLst>
            <pc:docMk/>
            <pc:sldMk cId="1908471061" sldId="328"/>
            <ac:spMk id="6" creationId="{FCA6EDD1-4720-45B9-8B18-08C7AF47C492}"/>
          </ac:spMkLst>
        </pc:spChg>
      </pc:sldChg>
      <pc:sldChg chg="modSp mod">
        <pc:chgData name="Alfred Asterjadhi" userId="39de57b9-85c0-4fd1-aaac-8ca2b6560ad0" providerId="ADAL" clId="{7B6DA559-9A89-4628-A992-B4C563703B00}" dt="2024-09-30T14:46:39.651" v="116" actId="313"/>
        <pc:sldMkLst>
          <pc:docMk/>
          <pc:sldMk cId="15571502" sldId="330"/>
        </pc:sldMkLst>
        <pc:spChg chg="mod">
          <ac:chgData name="Alfred Asterjadhi" userId="39de57b9-85c0-4fd1-aaac-8ca2b6560ad0" providerId="ADAL" clId="{7B6DA559-9A89-4628-A992-B4C563703B00}" dt="2024-09-30T14:46:39.651" v="116" actId="313"/>
          <ac:spMkLst>
            <pc:docMk/>
            <pc:sldMk cId="15571502" sldId="330"/>
            <ac:spMk id="6" creationId="{5C48BDE3-7807-417F-A4F1-5356D38590CA}"/>
          </ac:spMkLst>
        </pc:spChg>
      </pc:sldChg>
      <pc:sldChg chg="modSp mod">
        <pc:chgData name="Alfred Asterjadhi" userId="39de57b9-85c0-4fd1-aaac-8ca2b6560ad0" providerId="ADAL" clId="{7B6DA559-9A89-4628-A992-B4C563703B00}" dt="2024-09-30T14:46:40.034" v="117" actId="313"/>
        <pc:sldMkLst>
          <pc:docMk/>
          <pc:sldMk cId="3200711991" sldId="331"/>
        </pc:sldMkLst>
        <pc:spChg chg="mod">
          <ac:chgData name="Alfred Asterjadhi" userId="39de57b9-85c0-4fd1-aaac-8ca2b6560ad0" providerId="ADAL" clId="{7B6DA559-9A89-4628-A992-B4C563703B00}" dt="2024-09-30T14:46:40.034" v="117" actId="313"/>
          <ac:spMkLst>
            <pc:docMk/>
            <pc:sldMk cId="3200711991" sldId="331"/>
            <ac:spMk id="6" creationId="{C3BF5992-FFFD-4B64-900D-0590BA3C03CE}"/>
          </ac:spMkLst>
        </pc:spChg>
      </pc:sldChg>
      <pc:sldChg chg="modSp mod">
        <pc:chgData name="Alfred Asterjadhi" userId="39de57b9-85c0-4fd1-aaac-8ca2b6560ad0" providerId="ADAL" clId="{7B6DA559-9A89-4628-A992-B4C563703B00}" dt="2024-09-30T14:46:40.334" v="118" actId="313"/>
        <pc:sldMkLst>
          <pc:docMk/>
          <pc:sldMk cId="2409609221" sldId="332"/>
        </pc:sldMkLst>
        <pc:spChg chg="mod">
          <ac:chgData name="Alfred Asterjadhi" userId="39de57b9-85c0-4fd1-aaac-8ca2b6560ad0" providerId="ADAL" clId="{7B6DA559-9A89-4628-A992-B4C563703B00}" dt="2024-09-30T14:46:40.334" v="118" actId="313"/>
          <ac:spMkLst>
            <pc:docMk/>
            <pc:sldMk cId="2409609221" sldId="332"/>
            <ac:spMk id="6" creationId="{2B4D6F20-084B-4EE9-AD6D-290838010348}"/>
          </ac:spMkLst>
        </pc:spChg>
      </pc:sldChg>
      <pc:sldChg chg="modSp mod">
        <pc:chgData name="Alfred Asterjadhi" userId="39de57b9-85c0-4fd1-aaac-8ca2b6560ad0" providerId="ADAL" clId="{7B6DA559-9A89-4628-A992-B4C563703B00}" dt="2024-09-30T14:46:21.103" v="105"/>
        <pc:sldMkLst>
          <pc:docMk/>
          <pc:sldMk cId="3843208451" sldId="333"/>
        </pc:sldMkLst>
        <pc:spChg chg="mod">
          <ac:chgData name="Alfred Asterjadhi" userId="39de57b9-85c0-4fd1-aaac-8ca2b6560ad0" providerId="ADAL" clId="{7B6DA559-9A89-4628-A992-B4C563703B00}" dt="2024-09-30T14:44:29.750" v="36"/>
          <ac:spMkLst>
            <pc:docMk/>
            <pc:sldMk cId="3843208451" sldId="333"/>
            <ac:spMk id="2" creationId="{1790C6A9-20C4-440F-BC51-97DC4C9B7E71}"/>
          </ac:spMkLst>
        </pc:spChg>
        <pc:spChg chg="mod">
          <ac:chgData name="Alfred Asterjadhi" userId="39de57b9-85c0-4fd1-aaac-8ca2b6560ad0" providerId="ADAL" clId="{7B6DA559-9A89-4628-A992-B4C563703B00}" dt="2024-09-30T14:44:24.058" v="35"/>
          <ac:spMkLst>
            <pc:docMk/>
            <pc:sldMk cId="3843208451" sldId="333"/>
            <ac:spMk id="3" creationId="{918D7AE7-F661-4AD4-9210-88B6E5699ED9}"/>
          </ac:spMkLst>
        </pc:spChg>
        <pc:spChg chg="mod">
          <ac:chgData name="Alfred Asterjadhi" userId="39de57b9-85c0-4fd1-aaac-8ca2b6560ad0" providerId="ADAL" clId="{7B6DA559-9A89-4628-A992-B4C563703B00}" dt="2024-09-30T14:46:21.103" v="105"/>
          <ac:spMkLst>
            <pc:docMk/>
            <pc:sldMk cId="3843208451" sldId="333"/>
            <ac:spMk id="6" creationId="{A8221584-6364-48AC-B1C3-833137C81726}"/>
          </ac:spMkLst>
        </pc:spChg>
      </pc:sldChg>
      <pc:sldChg chg="modSp mod">
        <pc:chgData name="Alfred Asterjadhi" userId="39de57b9-85c0-4fd1-aaac-8ca2b6560ad0" providerId="ADAL" clId="{7B6DA559-9A89-4628-A992-B4C563703B00}" dt="2024-09-30T14:46:24.200" v="107"/>
        <pc:sldMkLst>
          <pc:docMk/>
          <pc:sldMk cId="3977221359" sldId="340"/>
        </pc:sldMkLst>
        <pc:spChg chg="mod">
          <ac:chgData name="Alfred Asterjadhi" userId="39de57b9-85c0-4fd1-aaac-8ca2b6560ad0" providerId="ADAL" clId="{7B6DA559-9A89-4628-A992-B4C563703B00}" dt="2024-09-30T14:46:24.200" v="107"/>
          <ac:spMkLst>
            <pc:docMk/>
            <pc:sldMk cId="3977221359" sldId="340"/>
            <ac:spMk id="6" creationId="{BC264D22-EE96-4B0F-90AA-B4358FF19246}"/>
          </ac:spMkLst>
        </pc:spChg>
      </pc:sldChg>
      <pc:sldChg chg="modSp mod">
        <pc:chgData name="Alfred Asterjadhi" userId="39de57b9-85c0-4fd1-aaac-8ca2b6560ad0" providerId="ADAL" clId="{7B6DA559-9A89-4628-A992-B4C563703B00}" dt="2024-10-03T23:04:15.798" v="660" actId="20577"/>
        <pc:sldMkLst>
          <pc:docMk/>
          <pc:sldMk cId="3930036297" sldId="356"/>
        </pc:sldMkLst>
        <pc:spChg chg="mod">
          <ac:chgData name="Alfred Asterjadhi" userId="39de57b9-85c0-4fd1-aaac-8ca2b6560ad0" providerId="ADAL" clId="{7B6DA559-9A89-4628-A992-B4C563703B00}" dt="2024-10-03T23:04:15.798" v="660" actId="20577"/>
          <ac:spMkLst>
            <pc:docMk/>
            <pc:sldMk cId="3930036297" sldId="356"/>
            <ac:spMk id="2" creationId="{4B5F0D0E-8BB7-48AB-9160-728B8B3399A2}"/>
          </ac:spMkLst>
        </pc:spChg>
        <pc:spChg chg="mod">
          <ac:chgData name="Alfred Asterjadhi" userId="39de57b9-85c0-4fd1-aaac-8ca2b6560ad0" providerId="ADAL" clId="{7B6DA559-9A89-4628-A992-B4C563703B00}" dt="2024-10-03T23:04:09.582" v="658" actId="20577"/>
          <ac:spMkLst>
            <pc:docMk/>
            <pc:sldMk cId="3930036297" sldId="356"/>
            <ac:spMk id="3" creationId="{DFB0BA47-D7B6-4F95-932E-A7AA615BC440}"/>
          </ac:spMkLst>
        </pc:spChg>
        <pc:spChg chg="mod">
          <ac:chgData name="Alfred Asterjadhi" userId="39de57b9-85c0-4fd1-aaac-8ca2b6560ad0" providerId="ADAL" clId="{7B6DA559-9A89-4628-A992-B4C563703B00}" dt="2024-09-30T14:46:58.292" v="173" actId="313"/>
          <ac:spMkLst>
            <pc:docMk/>
            <pc:sldMk cId="3930036297" sldId="356"/>
            <ac:spMk id="6" creationId="{974B2026-97FB-40D2-8F22-7E6D319B4EA2}"/>
          </ac:spMkLst>
        </pc:spChg>
      </pc:sldChg>
      <pc:sldChg chg="addSp delSp modSp mod chgLayout">
        <pc:chgData name="Alfred Asterjadhi" userId="39de57b9-85c0-4fd1-aaac-8ca2b6560ad0" providerId="ADAL" clId="{7B6DA559-9A89-4628-A992-B4C563703B00}" dt="2024-10-03T23:05:06.874" v="689" actId="6264"/>
        <pc:sldMkLst>
          <pc:docMk/>
          <pc:sldMk cId="3576977642" sldId="362"/>
        </pc:sldMkLst>
        <pc:spChg chg="mod ord">
          <ac:chgData name="Alfred Asterjadhi" userId="39de57b9-85c0-4fd1-aaac-8ca2b6560ad0" providerId="ADAL" clId="{7B6DA559-9A89-4628-A992-B4C563703B00}" dt="2024-10-03T23:05:06.874" v="689" actId="6264"/>
          <ac:spMkLst>
            <pc:docMk/>
            <pc:sldMk cId="3576977642" sldId="362"/>
            <ac:spMk id="2" creationId="{0EAF4D72-7EB5-22A3-403A-E095C87E6E26}"/>
          </ac:spMkLst>
        </pc:spChg>
        <pc:spChg chg="add del mod">
          <ac:chgData name="Alfred Asterjadhi" userId="39de57b9-85c0-4fd1-aaac-8ca2b6560ad0" providerId="ADAL" clId="{7B6DA559-9A89-4628-A992-B4C563703B00}" dt="2024-10-03T23:05:06.874" v="689" actId="6264"/>
          <ac:spMkLst>
            <pc:docMk/>
            <pc:sldMk cId="3576977642" sldId="362"/>
            <ac:spMk id="3" creationId="{64F8172E-CE39-7C24-69D8-44EF5A7D2305}"/>
          </ac:spMkLst>
        </pc:spChg>
        <pc:spChg chg="mod ord">
          <ac:chgData name="Alfred Asterjadhi" userId="39de57b9-85c0-4fd1-aaac-8ca2b6560ad0" providerId="ADAL" clId="{7B6DA559-9A89-4628-A992-B4C563703B00}" dt="2024-10-03T23:05:06.874" v="689" actId="6264"/>
          <ac:spMkLst>
            <pc:docMk/>
            <pc:sldMk cId="3576977642" sldId="362"/>
            <ac:spMk id="4" creationId="{42DA2380-6213-B25D-B7D7-77DB25F18500}"/>
          </ac:spMkLst>
        </pc:spChg>
        <pc:spChg chg="mod ord">
          <ac:chgData name="Alfred Asterjadhi" userId="39de57b9-85c0-4fd1-aaac-8ca2b6560ad0" providerId="ADAL" clId="{7B6DA559-9A89-4628-A992-B4C563703B00}" dt="2024-10-03T23:05:06.874" v="689" actId="6264"/>
          <ac:spMkLst>
            <pc:docMk/>
            <pc:sldMk cId="3576977642" sldId="362"/>
            <ac:spMk id="5" creationId="{842B70E7-0012-CD41-8829-02BD81D114F8}"/>
          </ac:spMkLst>
        </pc:spChg>
        <pc:spChg chg="mod ord">
          <ac:chgData name="Alfred Asterjadhi" userId="39de57b9-85c0-4fd1-aaac-8ca2b6560ad0" providerId="ADAL" clId="{7B6DA559-9A89-4628-A992-B4C563703B00}" dt="2024-10-03T23:05:06.874" v="689" actId="6264"/>
          <ac:spMkLst>
            <pc:docMk/>
            <pc:sldMk cId="3576977642" sldId="362"/>
            <ac:spMk id="6" creationId="{3DD21102-AAEB-13F6-15EC-3CBBC04B5637}"/>
          </ac:spMkLst>
        </pc:spChg>
        <pc:spChg chg="add del mod">
          <ac:chgData name="Alfred Asterjadhi" userId="39de57b9-85c0-4fd1-aaac-8ca2b6560ad0" providerId="ADAL" clId="{7B6DA559-9A89-4628-A992-B4C563703B00}" dt="2024-10-03T23:05:06.874" v="689" actId="6264"/>
          <ac:spMkLst>
            <pc:docMk/>
            <pc:sldMk cId="3576977642" sldId="362"/>
            <ac:spMk id="7" creationId="{A46F7EF1-2358-BDA0-72F1-55696D95C0AA}"/>
          </ac:spMkLst>
        </pc:spChg>
        <pc:spChg chg="add del mod">
          <ac:chgData name="Alfred Asterjadhi" userId="39de57b9-85c0-4fd1-aaac-8ca2b6560ad0" providerId="ADAL" clId="{7B6DA559-9A89-4628-A992-B4C563703B00}" dt="2024-10-03T23:05:06.874" v="689" actId="6264"/>
          <ac:spMkLst>
            <pc:docMk/>
            <pc:sldMk cId="3576977642" sldId="362"/>
            <ac:spMk id="8" creationId="{2FA10C52-4DE1-2ED7-137B-4BF5CF30F247}"/>
          </ac:spMkLst>
        </pc:spChg>
        <pc:spChg chg="add del mod">
          <ac:chgData name="Alfred Asterjadhi" userId="39de57b9-85c0-4fd1-aaac-8ca2b6560ad0" providerId="ADAL" clId="{7B6DA559-9A89-4628-A992-B4C563703B00}" dt="2024-10-03T23:05:06.874" v="689" actId="6264"/>
          <ac:spMkLst>
            <pc:docMk/>
            <pc:sldMk cId="3576977642" sldId="362"/>
            <ac:spMk id="9" creationId="{701E76C4-7A3B-BC71-2391-A95D568AAD66}"/>
          </ac:spMkLst>
        </pc:spChg>
        <pc:spChg chg="del mod">
          <ac:chgData name="Alfred Asterjadhi" userId="39de57b9-85c0-4fd1-aaac-8ca2b6560ad0" providerId="ADAL" clId="{7B6DA559-9A89-4628-A992-B4C563703B00}" dt="2024-10-03T23:05:06.874" v="689" actId="6264"/>
          <ac:spMkLst>
            <pc:docMk/>
            <pc:sldMk cId="3576977642" sldId="362"/>
            <ac:spMk id="10" creationId="{CC600E6A-60A7-51A7-399C-0D96A989FDD1}"/>
          </ac:spMkLst>
        </pc:spChg>
        <pc:spChg chg="add mod ord">
          <ac:chgData name="Alfred Asterjadhi" userId="39de57b9-85c0-4fd1-aaac-8ca2b6560ad0" providerId="ADAL" clId="{7B6DA559-9A89-4628-A992-B4C563703B00}" dt="2024-10-03T23:05:06.874" v="689" actId="6264"/>
          <ac:spMkLst>
            <pc:docMk/>
            <pc:sldMk cId="3576977642" sldId="362"/>
            <ac:spMk id="11" creationId="{1A5EDC1C-2334-8FBB-3E45-487531E78AF7}"/>
          </ac:spMkLst>
        </pc:spChg>
      </pc:sldChg>
      <pc:sldChg chg="addSp delSp modSp mod chgLayout">
        <pc:chgData name="Alfred Asterjadhi" userId="39de57b9-85c0-4fd1-aaac-8ca2b6560ad0" providerId="ADAL" clId="{7B6DA559-9A89-4628-A992-B4C563703B00}" dt="2024-10-03T23:04:54.110" v="677" actId="6264"/>
        <pc:sldMkLst>
          <pc:docMk/>
          <pc:sldMk cId="3140364693" sldId="997"/>
        </pc:sldMkLst>
        <pc:spChg chg="mod ord">
          <ac:chgData name="Alfred Asterjadhi" userId="39de57b9-85c0-4fd1-aaac-8ca2b6560ad0" providerId="ADAL" clId="{7B6DA559-9A89-4628-A992-B4C563703B00}" dt="2024-10-03T23:04:54.110" v="677" actId="6264"/>
          <ac:spMkLst>
            <pc:docMk/>
            <pc:sldMk cId="3140364693" sldId="997"/>
            <ac:spMk id="2" creationId="{9452E713-66E3-6C0E-64DF-B60116957A3F}"/>
          </ac:spMkLst>
        </pc:spChg>
        <pc:spChg chg="add del mod">
          <ac:chgData name="Alfred Asterjadhi" userId="39de57b9-85c0-4fd1-aaac-8ca2b6560ad0" providerId="ADAL" clId="{7B6DA559-9A89-4628-A992-B4C563703B00}" dt="2024-10-03T23:04:54.110" v="677" actId="6264"/>
          <ac:spMkLst>
            <pc:docMk/>
            <pc:sldMk cId="3140364693" sldId="997"/>
            <ac:spMk id="3" creationId="{BD3259FB-DEA8-95DC-D4EC-4764BD1B3284}"/>
          </ac:spMkLst>
        </pc:spChg>
        <pc:spChg chg="mod ord">
          <ac:chgData name="Alfred Asterjadhi" userId="39de57b9-85c0-4fd1-aaac-8ca2b6560ad0" providerId="ADAL" clId="{7B6DA559-9A89-4628-A992-B4C563703B00}" dt="2024-10-03T23:04:54.110" v="677" actId="6264"/>
          <ac:spMkLst>
            <pc:docMk/>
            <pc:sldMk cId="3140364693" sldId="997"/>
            <ac:spMk id="4" creationId="{0154D91C-67BB-A57C-5173-47D13B51F834}"/>
          </ac:spMkLst>
        </pc:spChg>
        <pc:spChg chg="mod ord">
          <ac:chgData name="Alfred Asterjadhi" userId="39de57b9-85c0-4fd1-aaac-8ca2b6560ad0" providerId="ADAL" clId="{7B6DA559-9A89-4628-A992-B4C563703B00}" dt="2024-10-03T23:04:54.110" v="677" actId="6264"/>
          <ac:spMkLst>
            <pc:docMk/>
            <pc:sldMk cId="3140364693" sldId="997"/>
            <ac:spMk id="5" creationId="{9875C167-778F-CFEE-1F8A-23FE481B42AE}"/>
          </ac:spMkLst>
        </pc:spChg>
        <pc:spChg chg="mod ord">
          <ac:chgData name="Alfred Asterjadhi" userId="39de57b9-85c0-4fd1-aaac-8ca2b6560ad0" providerId="ADAL" clId="{7B6DA559-9A89-4628-A992-B4C563703B00}" dt="2024-10-03T23:04:54.110" v="677" actId="6264"/>
          <ac:spMkLst>
            <pc:docMk/>
            <pc:sldMk cId="3140364693" sldId="997"/>
            <ac:spMk id="6" creationId="{29CFE1A9-332B-2B06-C330-B9EB4742F3D1}"/>
          </ac:spMkLst>
        </pc:spChg>
        <pc:spChg chg="add del mod">
          <ac:chgData name="Alfred Asterjadhi" userId="39de57b9-85c0-4fd1-aaac-8ca2b6560ad0" providerId="ADAL" clId="{7B6DA559-9A89-4628-A992-B4C563703B00}" dt="2024-10-03T23:04:54.110" v="677" actId="6264"/>
          <ac:spMkLst>
            <pc:docMk/>
            <pc:sldMk cId="3140364693" sldId="997"/>
            <ac:spMk id="7" creationId="{37935253-5692-9C67-F9CE-EB0686FB7D88}"/>
          </ac:spMkLst>
        </pc:spChg>
        <pc:spChg chg="add del mod">
          <ac:chgData name="Alfred Asterjadhi" userId="39de57b9-85c0-4fd1-aaac-8ca2b6560ad0" providerId="ADAL" clId="{7B6DA559-9A89-4628-A992-B4C563703B00}" dt="2024-10-03T23:04:54.110" v="677" actId="6264"/>
          <ac:spMkLst>
            <pc:docMk/>
            <pc:sldMk cId="3140364693" sldId="997"/>
            <ac:spMk id="8" creationId="{B867915B-CE4A-8D2E-E211-31B0B2A978A6}"/>
          </ac:spMkLst>
        </pc:spChg>
        <pc:spChg chg="add del mod">
          <ac:chgData name="Alfred Asterjadhi" userId="39de57b9-85c0-4fd1-aaac-8ca2b6560ad0" providerId="ADAL" clId="{7B6DA559-9A89-4628-A992-B4C563703B00}" dt="2024-10-03T23:04:54.110" v="677" actId="6264"/>
          <ac:spMkLst>
            <pc:docMk/>
            <pc:sldMk cId="3140364693" sldId="997"/>
            <ac:spMk id="9" creationId="{B5CA3128-3604-BAD2-23EB-F66DA2F0F9CD}"/>
          </ac:spMkLst>
        </pc:spChg>
        <pc:spChg chg="add mod ord">
          <ac:chgData name="Alfred Asterjadhi" userId="39de57b9-85c0-4fd1-aaac-8ca2b6560ad0" providerId="ADAL" clId="{7B6DA559-9A89-4628-A992-B4C563703B00}" dt="2024-10-03T23:04:54.110" v="677" actId="6264"/>
          <ac:spMkLst>
            <pc:docMk/>
            <pc:sldMk cId="3140364693" sldId="997"/>
            <ac:spMk id="10" creationId="{AC515FEA-259D-3B19-094A-A5179ECEC5E5}"/>
          </ac:spMkLst>
        </pc:spChg>
        <pc:spChg chg="del mod">
          <ac:chgData name="Alfred Asterjadhi" userId="39de57b9-85c0-4fd1-aaac-8ca2b6560ad0" providerId="ADAL" clId="{7B6DA559-9A89-4628-A992-B4C563703B00}" dt="2024-10-03T23:04:54.110" v="677" actId="6264"/>
          <ac:spMkLst>
            <pc:docMk/>
            <pc:sldMk cId="3140364693" sldId="997"/>
            <ac:spMk id="11" creationId="{7EC72086-D1FA-8844-986B-F59F77419C9B}"/>
          </ac:spMkLst>
        </pc:spChg>
      </pc:sldChg>
      <pc:sldChg chg="modSp mod">
        <pc:chgData name="Alfred Asterjadhi" userId="39de57b9-85c0-4fd1-aaac-8ca2b6560ad0" providerId="ADAL" clId="{7B6DA559-9A89-4628-A992-B4C563703B00}" dt="2024-10-03T23:12:29.132" v="761" actId="20577"/>
        <pc:sldMkLst>
          <pc:docMk/>
          <pc:sldMk cId="3233208257" sldId="1006"/>
        </pc:sldMkLst>
        <pc:spChg chg="mod">
          <ac:chgData name="Alfred Asterjadhi" userId="39de57b9-85c0-4fd1-aaac-8ca2b6560ad0" providerId="ADAL" clId="{7B6DA559-9A89-4628-A992-B4C563703B00}" dt="2024-10-03T22:55:42.727" v="380" actId="20577"/>
          <ac:spMkLst>
            <pc:docMk/>
            <pc:sldMk cId="3233208257" sldId="1006"/>
            <ac:spMk id="2" creationId="{4B5F0D0E-8BB7-48AB-9160-728B8B3399A2}"/>
          </ac:spMkLst>
        </pc:spChg>
        <pc:spChg chg="mod">
          <ac:chgData name="Alfred Asterjadhi" userId="39de57b9-85c0-4fd1-aaac-8ca2b6560ad0" providerId="ADAL" clId="{7B6DA559-9A89-4628-A992-B4C563703B00}" dt="2024-10-03T23:12:29.132" v="761" actId="20577"/>
          <ac:spMkLst>
            <pc:docMk/>
            <pc:sldMk cId="3233208257" sldId="1006"/>
            <ac:spMk id="3" creationId="{DFB0BA47-D7B6-4F95-932E-A7AA615BC440}"/>
          </ac:spMkLst>
        </pc:spChg>
        <pc:spChg chg="mod">
          <ac:chgData name="Alfred Asterjadhi" userId="39de57b9-85c0-4fd1-aaac-8ca2b6560ad0" providerId="ADAL" clId="{7B6DA559-9A89-4628-A992-B4C563703B00}" dt="2024-09-30T14:46:46.949" v="137" actId="313"/>
          <ac:spMkLst>
            <pc:docMk/>
            <pc:sldMk cId="3233208257" sldId="1006"/>
            <ac:spMk id="6" creationId="{974B2026-97FB-40D2-8F22-7E6D319B4EA2}"/>
          </ac:spMkLst>
        </pc:spChg>
      </pc:sldChg>
      <pc:sldChg chg="modSp mod">
        <pc:chgData name="Alfred Asterjadhi" userId="39de57b9-85c0-4fd1-aaac-8ca2b6560ad0" providerId="ADAL" clId="{7B6DA559-9A89-4628-A992-B4C563703B00}" dt="2024-10-03T22:56:49.752" v="446" actId="20577"/>
        <pc:sldMkLst>
          <pc:docMk/>
          <pc:sldMk cId="4200130042" sldId="1023"/>
        </pc:sldMkLst>
        <pc:spChg chg="mod">
          <ac:chgData name="Alfred Asterjadhi" userId="39de57b9-85c0-4fd1-aaac-8ca2b6560ad0" providerId="ADAL" clId="{7B6DA559-9A89-4628-A992-B4C563703B00}" dt="2024-10-03T22:56:49.752" v="446" actId="20577"/>
          <ac:spMkLst>
            <pc:docMk/>
            <pc:sldMk cId="4200130042" sldId="1023"/>
            <ac:spMk id="2" creationId="{E693238A-5516-3253-124C-DCED3A7D9AE2}"/>
          </ac:spMkLst>
        </pc:spChg>
        <pc:spChg chg="mod">
          <ac:chgData name="Alfred Asterjadhi" userId="39de57b9-85c0-4fd1-aaac-8ca2b6560ad0" providerId="ADAL" clId="{7B6DA559-9A89-4628-A992-B4C563703B00}" dt="2024-10-03T22:56:39.803" v="435" actId="20577"/>
          <ac:spMkLst>
            <pc:docMk/>
            <pc:sldMk cId="4200130042" sldId="1023"/>
            <ac:spMk id="3" creationId="{2682080F-BC47-47A6-E6F4-7C70F67F48F8}"/>
          </ac:spMkLst>
        </pc:spChg>
        <pc:spChg chg="mod">
          <ac:chgData name="Alfred Asterjadhi" userId="39de57b9-85c0-4fd1-aaac-8ca2b6560ad0" providerId="ADAL" clId="{7B6DA559-9A89-4628-A992-B4C563703B00}" dt="2024-09-30T14:46:48.011" v="140" actId="313"/>
          <ac:spMkLst>
            <pc:docMk/>
            <pc:sldMk cId="4200130042" sldId="1023"/>
            <ac:spMk id="6" creationId="{C0CB183D-A74D-271D-9F71-7510119753C6}"/>
          </ac:spMkLst>
        </pc:spChg>
      </pc:sldChg>
      <pc:sldChg chg="modSp add mod">
        <pc:chgData name="Alfred Asterjadhi" userId="39de57b9-85c0-4fd1-aaac-8ca2b6560ad0" providerId="ADAL" clId="{7B6DA559-9A89-4628-A992-B4C563703B00}" dt="2024-10-03T23:02:52.087" v="632" actId="6549"/>
        <pc:sldMkLst>
          <pc:docMk/>
          <pc:sldMk cId="793576429" sldId="1024"/>
        </pc:sldMkLst>
        <pc:spChg chg="mod">
          <ac:chgData name="Alfred Asterjadhi" userId="39de57b9-85c0-4fd1-aaac-8ca2b6560ad0" providerId="ADAL" clId="{7B6DA559-9A89-4628-A992-B4C563703B00}" dt="2024-10-03T23:02:52.087" v="632" actId="6549"/>
          <ac:spMkLst>
            <pc:docMk/>
            <pc:sldMk cId="793576429" sldId="1024"/>
            <ac:spMk id="3" creationId="{E24D4002-4764-1FA7-1147-DE995417131A}"/>
          </ac:spMkLst>
        </pc:spChg>
      </pc:sldChg>
      <pc:sldChg chg="modSp del mod">
        <pc:chgData name="Alfred Asterjadhi" userId="39de57b9-85c0-4fd1-aaac-8ca2b6560ad0" providerId="ADAL" clId="{7B6DA559-9A89-4628-A992-B4C563703B00}" dt="2024-10-03T23:01:27.465" v="573" actId="2696"/>
        <pc:sldMkLst>
          <pc:docMk/>
          <pc:sldMk cId="4168221453" sldId="1024"/>
        </pc:sldMkLst>
        <pc:spChg chg="mod">
          <ac:chgData name="Alfred Asterjadhi" userId="39de57b9-85c0-4fd1-aaac-8ca2b6560ad0" providerId="ADAL" clId="{7B6DA559-9A89-4628-A992-B4C563703B00}" dt="2024-09-30T14:46:55.258" v="160" actId="313"/>
          <ac:spMkLst>
            <pc:docMk/>
            <pc:sldMk cId="4168221453" sldId="1024"/>
            <ac:spMk id="6" creationId="{5B92EE59-C061-D8AD-02BE-EB12A707ABF5}"/>
          </ac:spMkLst>
        </pc:spChg>
      </pc:sldChg>
      <pc:sldChg chg="addSp delSp modSp mod chgLayout">
        <pc:chgData name="Alfred Asterjadhi" userId="39de57b9-85c0-4fd1-aaac-8ca2b6560ad0" providerId="ADAL" clId="{7B6DA559-9A89-4628-A992-B4C563703B00}" dt="2024-10-03T22:57:07.132" v="470" actId="6264"/>
        <pc:sldMkLst>
          <pc:docMk/>
          <pc:sldMk cId="3287547131" sldId="1028"/>
        </pc:sldMkLst>
        <pc:spChg chg="mod ord">
          <ac:chgData name="Alfred Asterjadhi" userId="39de57b9-85c0-4fd1-aaac-8ca2b6560ad0" providerId="ADAL" clId="{7B6DA559-9A89-4628-A992-B4C563703B00}" dt="2024-10-03T22:57:07.132" v="470" actId="6264"/>
          <ac:spMkLst>
            <pc:docMk/>
            <pc:sldMk cId="3287547131" sldId="1028"/>
            <ac:spMk id="2" creationId="{9EF97F5A-CE7F-7BBA-0DB4-CF87B031E7D4}"/>
          </ac:spMkLst>
        </pc:spChg>
        <pc:spChg chg="add del mod">
          <ac:chgData name="Alfred Asterjadhi" userId="39de57b9-85c0-4fd1-aaac-8ca2b6560ad0" providerId="ADAL" clId="{7B6DA559-9A89-4628-A992-B4C563703B00}" dt="2024-10-03T22:57:07.132" v="470" actId="6264"/>
          <ac:spMkLst>
            <pc:docMk/>
            <pc:sldMk cId="3287547131" sldId="1028"/>
            <ac:spMk id="3" creationId="{1DD6B6C7-36C1-B9CF-AA82-59478558A534}"/>
          </ac:spMkLst>
        </pc:spChg>
        <pc:spChg chg="mod ord">
          <ac:chgData name="Alfred Asterjadhi" userId="39de57b9-85c0-4fd1-aaac-8ca2b6560ad0" providerId="ADAL" clId="{7B6DA559-9A89-4628-A992-B4C563703B00}" dt="2024-10-03T22:57:07.132" v="470" actId="6264"/>
          <ac:spMkLst>
            <pc:docMk/>
            <pc:sldMk cId="3287547131" sldId="1028"/>
            <ac:spMk id="4" creationId="{8B684BB7-2D5A-055E-0295-767A7870AB10}"/>
          </ac:spMkLst>
        </pc:spChg>
        <pc:spChg chg="mod ord">
          <ac:chgData name="Alfred Asterjadhi" userId="39de57b9-85c0-4fd1-aaac-8ca2b6560ad0" providerId="ADAL" clId="{7B6DA559-9A89-4628-A992-B4C563703B00}" dt="2024-10-03T22:57:07.132" v="470" actId="6264"/>
          <ac:spMkLst>
            <pc:docMk/>
            <pc:sldMk cId="3287547131" sldId="1028"/>
            <ac:spMk id="5" creationId="{D3F03832-0357-D3F4-5D78-9AEED64EAC6F}"/>
          </ac:spMkLst>
        </pc:spChg>
        <pc:spChg chg="mod ord">
          <ac:chgData name="Alfred Asterjadhi" userId="39de57b9-85c0-4fd1-aaac-8ca2b6560ad0" providerId="ADAL" clId="{7B6DA559-9A89-4628-A992-B4C563703B00}" dt="2024-10-03T22:57:07.132" v="470" actId="6264"/>
          <ac:spMkLst>
            <pc:docMk/>
            <pc:sldMk cId="3287547131" sldId="1028"/>
            <ac:spMk id="6" creationId="{EC77C5EB-E20F-F01E-703C-08282E47E7DA}"/>
          </ac:spMkLst>
        </pc:spChg>
        <pc:spChg chg="add del mod">
          <ac:chgData name="Alfred Asterjadhi" userId="39de57b9-85c0-4fd1-aaac-8ca2b6560ad0" providerId="ADAL" clId="{7B6DA559-9A89-4628-A992-B4C563703B00}" dt="2024-10-03T22:57:07.132" v="470" actId="6264"/>
          <ac:spMkLst>
            <pc:docMk/>
            <pc:sldMk cId="3287547131" sldId="1028"/>
            <ac:spMk id="7" creationId="{B97C9E3B-DE18-BED4-FC22-08999BC45447}"/>
          </ac:spMkLst>
        </pc:spChg>
        <pc:spChg chg="add del mod">
          <ac:chgData name="Alfred Asterjadhi" userId="39de57b9-85c0-4fd1-aaac-8ca2b6560ad0" providerId="ADAL" clId="{7B6DA559-9A89-4628-A992-B4C563703B00}" dt="2024-10-03T22:57:07.132" v="470" actId="6264"/>
          <ac:spMkLst>
            <pc:docMk/>
            <pc:sldMk cId="3287547131" sldId="1028"/>
            <ac:spMk id="8" creationId="{796BE4D0-6CAD-B4BC-094F-96BC6BC8E508}"/>
          </ac:spMkLst>
        </pc:spChg>
        <pc:spChg chg="add del mod">
          <ac:chgData name="Alfred Asterjadhi" userId="39de57b9-85c0-4fd1-aaac-8ca2b6560ad0" providerId="ADAL" clId="{7B6DA559-9A89-4628-A992-B4C563703B00}" dt="2024-10-03T22:57:07.132" v="470" actId="6264"/>
          <ac:spMkLst>
            <pc:docMk/>
            <pc:sldMk cId="3287547131" sldId="1028"/>
            <ac:spMk id="9" creationId="{B6E1CCFB-CEAC-30DF-DA99-BB90B80C3B5D}"/>
          </ac:spMkLst>
        </pc:spChg>
        <pc:spChg chg="del mod">
          <ac:chgData name="Alfred Asterjadhi" userId="39de57b9-85c0-4fd1-aaac-8ca2b6560ad0" providerId="ADAL" clId="{7B6DA559-9A89-4628-A992-B4C563703B00}" dt="2024-10-03T22:57:07.132" v="470" actId="6264"/>
          <ac:spMkLst>
            <pc:docMk/>
            <pc:sldMk cId="3287547131" sldId="1028"/>
            <ac:spMk id="10" creationId="{E3804790-C915-D0B1-4B78-4B556E2219B2}"/>
          </ac:spMkLst>
        </pc:spChg>
        <pc:spChg chg="add mod ord">
          <ac:chgData name="Alfred Asterjadhi" userId="39de57b9-85c0-4fd1-aaac-8ca2b6560ad0" providerId="ADAL" clId="{7B6DA559-9A89-4628-A992-B4C563703B00}" dt="2024-10-03T22:57:07.132" v="470" actId="6264"/>
          <ac:spMkLst>
            <pc:docMk/>
            <pc:sldMk cId="3287547131" sldId="1028"/>
            <ac:spMk id="11" creationId="{8E8014A1-FFAD-B403-4A6A-DADE6031146F}"/>
          </ac:spMkLst>
        </pc:spChg>
      </pc:sldChg>
      <pc:sldChg chg="addSp delSp modSp mod chgLayout">
        <pc:chgData name="Alfred Asterjadhi" userId="39de57b9-85c0-4fd1-aaac-8ca2b6560ad0" providerId="ADAL" clId="{7B6DA559-9A89-4628-A992-B4C563703B00}" dt="2024-10-03T23:05:13.669" v="692" actId="6264"/>
        <pc:sldMkLst>
          <pc:docMk/>
          <pc:sldMk cId="1865298196" sldId="1034"/>
        </pc:sldMkLst>
        <pc:spChg chg="mod ord">
          <ac:chgData name="Alfred Asterjadhi" userId="39de57b9-85c0-4fd1-aaac-8ca2b6560ad0" providerId="ADAL" clId="{7B6DA559-9A89-4628-A992-B4C563703B00}" dt="2024-10-03T23:05:13.669" v="692" actId="6264"/>
          <ac:spMkLst>
            <pc:docMk/>
            <pc:sldMk cId="1865298196" sldId="1034"/>
            <ac:spMk id="2" creationId="{0CD0357C-5349-AD40-1427-DDEE1C074C20}"/>
          </ac:spMkLst>
        </pc:spChg>
        <pc:spChg chg="add del mod">
          <ac:chgData name="Alfred Asterjadhi" userId="39de57b9-85c0-4fd1-aaac-8ca2b6560ad0" providerId="ADAL" clId="{7B6DA559-9A89-4628-A992-B4C563703B00}" dt="2024-10-03T23:05:13.669" v="692" actId="6264"/>
          <ac:spMkLst>
            <pc:docMk/>
            <pc:sldMk cId="1865298196" sldId="1034"/>
            <ac:spMk id="3" creationId="{7D8D5DE6-4EDA-381B-75B7-FF50797E43FC}"/>
          </ac:spMkLst>
        </pc:spChg>
        <pc:spChg chg="mod ord">
          <ac:chgData name="Alfred Asterjadhi" userId="39de57b9-85c0-4fd1-aaac-8ca2b6560ad0" providerId="ADAL" clId="{7B6DA559-9A89-4628-A992-B4C563703B00}" dt="2024-10-03T23:05:13.669" v="692" actId="6264"/>
          <ac:spMkLst>
            <pc:docMk/>
            <pc:sldMk cId="1865298196" sldId="1034"/>
            <ac:spMk id="4" creationId="{3FA17E26-6C11-8EAD-8EAF-FA5A666E611B}"/>
          </ac:spMkLst>
        </pc:spChg>
        <pc:spChg chg="mod ord">
          <ac:chgData name="Alfred Asterjadhi" userId="39de57b9-85c0-4fd1-aaac-8ca2b6560ad0" providerId="ADAL" clId="{7B6DA559-9A89-4628-A992-B4C563703B00}" dt="2024-10-03T23:05:13.669" v="692" actId="6264"/>
          <ac:spMkLst>
            <pc:docMk/>
            <pc:sldMk cId="1865298196" sldId="1034"/>
            <ac:spMk id="5" creationId="{32A9649E-F81F-2F68-4850-9943ADECDAA4}"/>
          </ac:spMkLst>
        </pc:spChg>
        <pc:spChg chg="mod ord">
          <ac:chgData name="Alfred Asterjadhi" userId="39de57b9-85c0-4fd1-aaac-8ca2b6560ad0" providerId="ADAL" clId="{7B6DA559-9A89-4628-A992-B4C563703B00}" dt="2024-10-03T23:05:13.669" v="692" actId="6264"/>
          <ac:spMkLst>
            <pc:docMk/>
            <pc:sldMk cId="1865298196" sldId="1034"/>
            <ac:spMk id="6" creationId="{BFAF1548-C7B4-5F83-BD76-F4E3BAAA36B8}"/>
          </ac:spMkLst>
        </pc:spChg>
        <pc:spChg chg="add del mod">
          <ac:chgData name="Alfred Asterjadhi" userId="39de57b9-85c0-4fd1-aaac-8ca2b6560ad0" providerId="ADAL" clId="{7B6DA559-9A89-4628-A992-B4C563703B00}" dt="2024-10-03T23:05:13.669" v="692" actId="6264"/>
          <ac:spMkLst>
            <pc:docMk/>
            <pc:sldMk cId="1865298196" sldId="1034"/>
            <ac:spMk id="7" creationId="{778422CC-87CE-97B8-ACE5-E8F318AFBA33}"/>
          </ac:spMkLst>
        </pc:spChg>
        <pc:spChg chg="add del mod">
          <ac:chgData name="Alfred Asterjadhi" userId="39de57b9-85c0-4fd1-aaac-8ca2b6560ad0" providerId="ADAL" clId="{7B6DA559-9A89-4628-A992-B4C563703B00}" dt="2024-10-03T23:05:13.669" v="692" actId="6264"/>
          <ac:spMkLst>
            <pc:docMk/>
            <pc:sldMk cId="1865298196" sldId="1034"/>
            <ac:spMk id="8" creationId="{3F647962-0C01-4FD4-AFCC-990C923D21FB}"/>
          </ac:spMkLst>
        </pc:spChg>
        <pc:spChg chg="add del mod">
          <ac:chgData name="Alfred Asterjadhi" userId="39de57b9-85c0-4fd1-aaac-8ca2b6560ad0" providerId="ADAL" clId="{7B6DA559-9A89-4628-A992-B4C563703B00}" dt="2024-10-03T23:05:13.669" v="692" actId="6264"/>
          <ac:spMkLst>
            <pc:docMk/>
            <pc:sldMk cId="1865298196" sldId="1034"/>
            <ac:spMk id="9" creationId="{4888AA2E-939B-B8EA-54B7-DDFBBA1B1ED0}"/>
          </ac:spMkLst>
        </pc:spChg>
        <pc:spChg chg="add mod ord">
          <ac:chgData name="Alfred Asterjadhi" userId="39de57b9-85c0-4fd1-aaac-8ca2b6560ad0" providerId="ADAL" clId="{7B6DA559-9A89-4628-A992-B4C563703B00}" dt="2024-10-03T23:05:13.669" v="692" actId="6264"/>
          <ac:spMkLst>
            <pc:docMk/>
            <pc:sldMk cId="1865298196" sldId="1034"/>
            <ac:spMk id="10" creationId="{74D21A5A-B20C-8325-8B54-F067F90E64D5}"/>
          </ac:spMkLst>
        </pc:spChg>
        <pc:spChg chg="del mod">
          <ac:chgData name="Alfred Asterjadhi" userId="39de57b9-85c0-4fd1-aaac-8ca2b6560ad0" providerId="ADAL" clId="{7B6DA559-9A89-4628-A992-B4C563703B00}" dt="2024-10-03T23:05:13.669" v="692" actId="6264"/>
          <ac:spMkLst>
            <pc:docMk/>
            <pc:sldMk cId="1865298196" sldId="1034"/>
            <ac:spMk id="16" creationId="{6A3D1F61-C70B-527B-6469-4EC643FA23FB}"/>
          </ac:spMkLst>
        </pc:spChg>
      </pc:sldChg>
      <pc:sldChg chg="modSp del mod">
        <pc:chgData name="Alfred Asterjadhi" userId="39de57b9-85c0-4fd1-aaac-8ca2b6560ad0" providerId="ADAL" clId="{7B6DA559-9A89-4628-A992-B4C563703B00}" dt="2024-10-03T23:01:30.987" v="574" actId="47"/>
        <pc:sldMkLst>
          <pc:docMk/>
          <pc:sldMk cId="2191704044" sldId="1039"/>
        </pc:sldMkLst>
        <pc:spChg chg="mod">
          <ac:chgData name="Alfred Asterjadhi" userId="39de57b9-85c0-4fd1-aaac-8ca2b6560ad0" providerId="ADAL" clId="{7B6DA559-9A89-4628-A992-B4C563703B00}" dt="2024-09-30T14:46:55.541" v="161" actId="313"/>
          <ac:spMkLst>
            <pc:docMk/>
            <pc:sldMk cId="2191704044" sldId="1039"/>
            <ac:spMk id="6" creationId="{EC77C5EB-E20F-F01E-703C-08282E47E7DA}"/>
          </ac:spMkLst>
        </pc:spChg>
      </pc:sldChg>
      <pc:sldChg chg="addSp delSp modSp mod chgLayout">
        <pc:chgData name="Alfred Asterjadhi" userId="39de57b9-85c0-4fd1-aaac-8ca2b6560ad0" providerId="ADAL" clId="{7B6DA559-9A89-4628-A992-B4C563703B00}" dt="2024-10-03T23:04:34.137" v="666" actId="6264"/>
        <pc:sldMkLst>
          <pc:docMk/>
          <pc:sldMk cId="1268796722" sldId="1069"/>
        </pc:sldMkLst>
        <pc:spChg chg="mod ord">
          <ac:chgData name="Alfred Asterjadhi" userId="39de57b9-85c0-4fd1-aaac-8ca2b6560ad0" providerId="ADAL" clId="{7B6DA559-9A89-4628-A992-B4C563703B00}" dt="2024-10-03T23:04:34.137" v="666" actId="6264"/>
          <ac:spMkLst>
            <pc:docMk/>
            <pc:sldMk cId="1268796722" sldId="1069"/>
            <ac:spMk id="2" creationId="{CBB6BE89-725C-7287-F96F-BE5358133A36}"/>
          </ac:spMkLst>
        </pc:spChg>
        <pc:spChg chg="del mod">
          <ac:chgData name="Alfred Asterjadhi" userId="39de57b9-85c0-4fd1-aaac-8ca2b6560ad0" providerId="ADAL" clId="{7B6DA559-9A89-4628-A992-B4C563703B00}" dt="2024-10-03T23:04:34.137" v="666" actId="6264"/>
          <ac:spMkLst>
            <pc:docMk/>
            <pc:sldMk cId="1268796722" sldId="1069"/>
            <ac:spMk id="3" creationId="{D1358E1A-E185-4489-03F1-1A1A550D7AE4}"/>
          </ac:spMkLst>
        </pc:spChg>
        <pc:spChg chg="mod ord">
          <ac:chgData name="Alfred Asterjadhi" userId="39de57b9-85c0-4fd1-aaac-8ca2b6560ad0" providerId="ADAL" clId="{7B6DA559-9A89-4628-A992-B4C563703B00}" dt="2024-10-03T23:04:34.137" v="666" actId="6264"/>
          <ac:spMkLst>
            <pc:docMk/>
            <pc:sldMk cId="1268796722" sldId="1069"/>
            <ac:spMk id="4" creationId="{BCFFF57D-0E48-546B-59BA-5601D173EFEE}"/>
          </ac:spMkLst>
        </pc:spChg>
        <pc:spChg chg="mod ord">
          <ac:chgData name="Alfred Asterjadhi" userId="39de57b9-85c0-4fd1-aaac-8ca2b6560ad0" providerId="ADAL" clId="{7B6DA559-9A89-4628-A992-B4C563703B00}" dt="2024-10-03T23:04:34.137" v="666" actId="6264"/>
          <ac:spMkLst>
            <pc:docMk/>
            <pc:sldMk cId="1268796722" sldId="1069"/>
            <ac:spMk id="5" creationId="{63AE84AE-D2E6-0A98-7574-B4E54BCA4CC6}"/>
          </ac:spMkLst>
        </pc:spChg>
        <pc:spChg chg="mod ord">
          <ac:chgData name="Alfred Asterjadhi" userId="39de57b9-85c0-4fd1-aaac-8ca2b6560ad0" providerId="ADAL" clId="{7B6DA559-9A89-4628-A992-B4C563703B00}" dt="2024-10-03T23:04:34.137" v="666" actId="6264"/>
          <ac:spMkLst>
            <pc:docMk/>
            <pc:sldMk cId="1268796722" sldId="1069"/>
            <ac:spMk id="6" creationId="{A843F1B1-22CD-3B09-326F-EF9071A68CDB}"/>
          </ac:spMkLst>
        </pc:spChg>
        <pc:spChg chg="add del mod">
          <ac:chgData name="Alfred Asterjadhi" userId="39de57b9-85c0-4fd1-aaac-8ca2b6560ad0" providerId="ADAL" clId="{7B6DA559-9A89-4628-A992-B4C563703B00}" dt="2024-10-03T23:04:34.137" v="666" actId="6264"/>
          <ac:spMkLst>
            <pc:docMk/>
            <pc:sldMk cId="1268796722" sldId="1069"/>
            <ac:spMk id="7" creationId="{AEE77D47-C80D-EC2A-1486-126F4CDD1DF4}"/>
          </ac:spMkLst>
        </pc:spChg>
        <pc:spChg chg="add del mod">
          <ac:chgData name="Alfred Asterjadhi" userId="39de57b9-85c0-4fd1-aaac-8ca2b6560ad0" providerId="ADAL" clId="{7B6DA559-9A89-4628-A992-B4C563703B00}" dt="2024-10-03T23:04:34.137" v="666" actId="6264"/>
          <ac:spMkLst>
            <pc:docMk/>
            <pc:sldMk cId="1268796722" sldId="1069"/>
            <ac:spMk id="8" creationId="{7F2F6F95-0377-7D47-3CF5-F6B7AE5E9E98}"/>
          </ac:spMkLst>
        </pc:spChg>
        <pc:spChg chg="add del mod">
          <ac:chgData name="Alfred Asterjadhi" userId="39de57b9-85c0-4fd1-aaac-8ca2b6560ad0" providerId="ADAL" clId="{7B6DA559-9A89-4628-A992-B4C563703B00}" dt="2024-10-03T23:04:34.137" v="666" actId="6264"/>
          <ac:spMkLst>
            <pc:docMk/>
            <pc:sldMk cId="1268796722" sldId="1069"/>
            <ac:spMk id="9" creationId="{5151D33C-F02B-592B-E7A2-2A6A9C8F29C4}"/>
          </ac:spMkLst>
        </pc:spChg>
        <pc:spChg chg="add del mod">
          <ac:chgData name="Alfred Asterjadhi" userId="39de57b9-85c0-4fd1-aaac-8ca2b6560ad0" providerId="ADAL" clId="{7B6DA559-9A89-4628-A992-B4C563703B00}" dt="2024-10-03T23:04:34.137" v="666" actId="6264"/>
          <ac:spMkLst>
            <pc:docMk/>
            <pc:sldMk cId="1268796722" sldId="1069"/>
            <ac:spMk id="10" creationId="{F03F84CC-48A5-0A82-AC03-0C4132729587}"/>
          </ac:spMkLst>
        </pc:spChg>
        <pc:spChg chg="add mod ord">
          <ac:chgData name="Alfred Asterjadhi" userId="39de57b9-85c0-4fd1-aaac-8ca2b6560ad0" providerId="ADAL" clId="{7B6DA559-9A89-4628-A992-B4C563703B00}" dt="2024-10-03T23:04:34.137" v="666" actId="6264"/>
          <ac:spMkLst>
            <pc:docMk/>
            <pc:sldMk cId="1268796722" sldId="1069"/>
            <ac:spMk id="11" creationId="{6DE4111F-D8F3-3E75-29DF-7216489E6C1F}"/>
          </ac:spMkLst>
        </pc:spChg>
      </pc:sldChg>
      <pc:sldChg chg="modSp mod">
        <pc:chgData name="Alfred Asterjadhi" userId="39de57b9-85c0-4fd1-aaac-8ca2b6560ad0" providerId="ADAL" clId="{7B6DA559-9A89-4628-A992-B4C563703B00}" dt="2024-10-03T22:52:00" v="305" actId="20577"/>
        <pc:sldMkLst>
          <pc:docMk/>
          <pc:sldMk cId="2943567508" sldId="1137"/>
        </pc:sldMkLst>
        <pc:spChg chg="mod">
          <ac:chgData name="Alfred Asterjadhi" userId="39de57b9-85c0-4fd1-aaac-8ca2b6560ad0" providerId="ADAL" clId="{7B6DA559-9A89-4628-A992-B4C563703B00}" dt="2024-10-03T22:52:00" v="305" actId="20577"/>
          <ac:spMkLst>
            <pc:docMk/>
            <pc:sldMk cId="2943567508" sldId="1137"/>
            <ac:spMk id="2" creationId="{F2762690-C15C-4839-B40F-0AF3A4D89457}"/>
          </ac:spMkLst>
        </pc:spChg>
        <pc:spChg chg="mod">
          <ac:chgData name="Alfred Asterjadhi" userId="39de57b9-85c0-4fd1-aaac-8ca2b6560ad0" providerId="ADAL" clId="{7B6DA559-9A89-4628-A992-B4C563703B00}" dt="2024-09-30T14:46:46.550" v="136" actId="313"/>
          <ac:spMkLst>
            <pc:docMk/>
            <pc:sldMk cId="2943567508" sldId="1137"/>
            <ac:spMk id="3" creationId="{D20906E0-F900-4991-83B1-675F5B67FA2D}"/>
          </ac:spMkLst>
        </pc:spChg>
        <pc:graphicFrameChg chg="modGraphic">
          <ac:chgData name="Alfred Asterjadhi" userId="39de57b9-85c0-4fd1-aaac-8ca2b6560ad0" providerId="ADAL" clId="{7B6DA559-9A89-4628-A992-B4C563703B00}" dt="2024-10-03T22:51:51.719" v="302" actId="20577"/>
          <ac:graphicFrameMkLst>
            <pc:docMk/>
            <pc:sldMk cId="2943567508" sldId="1137"/>
            <ac:graphicFrameMk id="6" creationId="{5094FBC8-BB74-47F3-965D-16BC678F4D1D}"/>
          </ac:graphicFrameMkLst>
        </pc:graphicFrameChg>
      </pc:sldChg>
      <pc:sldChg chg="modSp del mod">
        <pc:chgData name="Alfred Asterjadhi" userId="39de57b9-85c0-4fd1-aaac-8ca2b6560ad0" providerId="ADAL" clId="{7B6DA559-9A89-4628-A992-B4C563703B00}" dt="2024-10-03T23:00:27.595" v="554" actId="47"/>
        <pc:sldMkLst>
          <pc:docMk/>
          <pc:sldMk cId="1686497341" sldId="1157"/>
        </pc:sldMkLst>
        <pc:spChg chg="mod">
          <ac:chgData name="Alfred Asterjadhi" userId="39de57b9-85c0-4fd1-aaac-8ca2b6560ad0" providerId="ADAL" clId="{7B6DA559-9A89-4628-A992-B4C563703B00}" dt="2024-09-30T14:46:48.722" v="142" actId="313"/>
          <ac:spMkLst>
            <pc:docMk/>
            <pc:sldMk cId="1686497341" sldId="1157"/>
            <ac:spMk id="6" creationId="{974B2026-97FB-40D2-8F22-7E6D319B4EA2}"/>
          </ac:spMkLst>
        </pc:spChg>
      </pc:sldChg>
      <pc:sldChg chg="modSp del mod">
        <pc:chgData name="Alfred Asterjadhi" userId="39de57b9-85c0-4fd1-aaac-8ca2b6560ad0" providerId="ADAL" clId="{7B6DA559-9A89-4628-A992-B4C563703B00}" dt="2024-10-03T23:00:31.147" v="555" actId="47"/>
        <pc:sldMkLst>
          <pc:docMk/>
          <pc:sldMk cId="1087777977" sldId="1158"/>
        </pc:sldMkLst>
        <pc:spChg chg="mod">
          <ac:chgData name="Alfred Asterjadhi" userId="39de57b9-85c0-4fd1-aaac-8ca2b6560ad0" providerId="ADAL" clId="{7B6DA559-9A89-4628-A992-B4C563703B00}" dt="2024-09-30T14:46:49.112" v="143" actId="313"/>
          <ac:spMkLst>
            <pc:docMk/>
            <pc:sldMk cId="1087777977" sldId="1158"/>
            <ac:spMk id="6" creationId="{974B2026-97FB-40D2-8F22-7E6D319B4EA2}"/>
          </ac:spMkLst>
        </pc:spChg>
      </pc:sldChg>
      <pc:sldChg chg="modSp mod">
        <pc:chgData name="Alfred Asterjadhi" userId="39de57b9-85c0-4fd1-aaac-8ca2b6560ad0" providerId="ADAL" clId="{7B6DA559-9A89-4628-A992-B4C563703B00}" dt="2024-10-03T22:52:09.654" v="307" actId="2164"/>
        <pc:sldMkLst>
          <pc:docMk/>
          <pc:sldMk cId="3486068256" sldId="1167"/>
        </pc:sldMkLst>
        <pc:spChg chg="mod">
          <ac:chgData name="Alfred Asterjadhi" userId="39de57b9-85c0-4fd1-aaac-8ca2b6560ad0" providerId="ADAL" clId="{7B6DA559-9A89-4628-A992-B4C563703B00}" dt="2024-09-30T14:46:41.483" v="122" actId="313"/>
          <ac:spMkLst>
            <pc:docMk/>
            <pc:sldMk cId="3486068256" sldId="1167"/>
            <ac:spMk id="3" creationId="{D20906E0-F900-4991-83B1-675F5B67FA2D}"/>
          </ac:spMkLst>
        </pc:spChg>
        <pc:graphicFrameChg chg="modGraphic">
          <ac:chgData name="Alfred Asterjadhi" userId="39de57b9-85c0-4fd1-aaac-8ca2b6560ad0" providerId="ADAL" clId="{7B6DA559-9A89-4628-A992-B4C563703B00}" dt="2024-10-03T22:52:09.654" v="307" actId="2164"/>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B6DA559-9A89-4628-A992-B4C563703B00}" dt="2024-10-03T22:56:11.437" v="390" actId="20577"/>
        <pc:sldMkLst>
          <pc:docMk/>
          <pc:sldMk cId="3441807947" sldId="1178"/>
        </pc:sldMkLst>
        <pc:spChg chg="mod">
          <ac:chgData name="Alfred Asterjadhi" userId="39de57b9-85c0-4fd1-aaac-8ca2b6560ad0" providerId="ADAL" clId="{7B6DA559-9A89-4628-A992-B4C563703B00}" dt="2024-10-03T22:56:11.437" v="390" actId="20577"/>
          <ac:spMkLst>
            <pc:docMk/>
            <pc:sldMk cId="3441807947" sldId="1178"/>
            <ac:spMk id="3" creationId="{842F4698-068C-0D1A-95F6-95A3ABD67C26}"/>
          </ac:spMkLst>
        </pc:spChg>
        <pc:spChg chg="mod">
          <ac:chgData name="Alfred Asterjadhi" userId="39de57b9-85c0-4fd1-aaac-8ca2b6560ad0" providerId="ADAL" clId="{7B6DA559-9A89-4628-A992-B4C563703B00}" dt="2024-09-30T14:46:47.311" v="138" actId="313"/>
          <ac:spMkLst>
            <pc:docMk/>
            <pc:sldMk cId="3441807947" sldId="1178"/>
            <ac:spMk id="6" creationId="{3611C6AB-F440-DEE6-D0A4-450AF2DA4D3F}"/>
          </ac:spMkLst>
        </pc:spChg>
      </pc:sldChg>
      <pc:sldChg chg="modSp del mod">
        <pc:chgData name="Alfred Asterjadhi" userId="39de57b9-85c0-4fd1-aaac-8ca2b6560ad0" providerId="ADAL" clId="{7B6DA559-9A89-4628-A992-B4C563703B00}" dt="2024-10-03T23:01:23.357" v="572" actId="47"/>
        <pc:sldMkLst>
          <pc:docMk/>
          <pc:sldMk cId="1738592868" sldId="1181"/>
        </pc:sldMkLst>
        <pc:spChg chg="mod">
          <ac:chgData name="Alfred Asterjadhi" userId="39de57b9-85c0-4fd1-aaac-8ca2b6560ad0" providerId="ADAL" clId="{7B6DA559-9A89-4628-A992-B4C563703B00}" dt="2024-09-30T14:46:54.967" v="159" actId="313"/>
          <ac:spMkLst>
            <pc:docMk/>
            <pc:sldMk cId="1738592868" sldId="1181"/>
            <ac:spMk id="6" creationId="{974B2026-97FB-40D2-8F22-7E6D319B4EA2}"/>
          </ac:spMkLst>
        </pc:spChg>
      </pc:sldChg>
      <pc:sldChg chg="modSp del mod">
        <pc:chgData name="Alfred Asterjadhi" userId="39de57b9-85c0-4fd1-aaac-8ca2b6560ad0" providerId="ADAL" clId="{7B6DA559-9A89-4628-A992-B4C563703B00}" dt="2024-10-03T23:04:29.013" v="664" actId="47"/>
        <pc:sldMkLst>
          <pc:docMk/>
          <pc:sldMk cId="2152064426" sldId="1182"/>
        </pc:sldMkLst>
        <pc:spChg chg="mod">
          <ac:chgData name="Alfred Asterjadhi" userId="39de57b9-85c0-4fd1-aaac-8ca2b6560ad0" providerId="ADAL" clId="{7B6DA559-9A89-4628-A992-B4C563703B00}" dt="2024-09-30T14:46:58.945" v="175" actId="313"/>
          <ac:spMkLst>
            <pc:docMk/>
            <pc:sldMk cId="2152064426" sldId="1182"/>
            <ac:spMk id="6" creationId="{EC77C5EB-E20F-F01E-703C-08282E47E7DA}"/>
          </ac:spMkLst>
        </pc:spChg>
      </pc:sldChg>
      <pc:sldChg chg="modSp del mod">
        <pc:chgData name="Alfred Asterjadhi" userId="39de57b9-85c0-4fd1-aaac-8ca2b6560ad0" providerId="ADAL" clId="{7B6DA559-9A89-4628-A992-B4C563703B00}" dt="2024-10-03T23:00:34.873" v="558" actId="47"/>
        <pc:sldMkLst>
          <pc:docMk/>
          <pc:sldMk cId="4088868839" sldId="1219"/>
        </pc:sldMkLst>
        <pc:spChg chg="mod">
          <ac:chgData name="Alfred Asterjadhi" userId="39de57b9-85c0-4fd1-aaac-8ca2b6560ad0" providerId="ADAL" clId="{7B6DA559-9A89-4628-A992-B4C563703B00}" dt="2024-09-30T14:46:50.170" v="146" actId="313"/>
          <ac:spMkLst>
            <pc:docMk/>
            <pc:sldMk cId="4088868839" sldId="1219"/>
            <ac:spMk id="6" creationId="{974B2026-97FB-40D2-8F22-7E6D319B4EA2}"/>
          </ac:spMkLst>
        </pc:spChg>
      </pc:sldChg>
      <pc:sldChg chg="modSp del mod">
        <pc:chgData name="Alfred Asterjadhi" userId="39de57b9-85c0-4fd1-aaac-8ca2b6560ad0" providerId="ADAL" clId="{7B6DA559-9A89-4628-A992-B4C563703B00}" dt="2024-10-03T23:00:35.985" v="559" actId="47"/>
        <pc:sldMkLst>
          <pc:docMk/>
          <pc:sldMk cId="3678236525" sldId="1220"/>
        </pc:sldMkLst>
        <pc:spChg chg="mod">
          <ac:chgData name="Alfred Asterjadhi" userId="39de57b9-85c0-4fd1-aaac-8ca2b6560ad0" providerId="ADAL" clId="{7B6DA559-9A89-4628-A992-B4C563703B00}" dt="2024-09-30T14:46:50.535" v="147" actId="313"/>
          <ac:spMkLst>
            <pc:docMk/>
            <pc:sldMk cId="3678236525" sldId="1220"/>
            <ac:spMk id="6" creationId="{974B2026-97FB-40D2-8F22-7E6D319B4EA2}"/>
          </ac:spMkLst>
        </pc:spChg>
      </pc:sldChg>
      <pc:sldChg chg="modSp del mod">
        <pc:chgData name="Alfred Asterjadhi" userId="39de57b9-85c0-4fd1-aaac-8ca2b6560ad0" providerId="ADAL" clId="{7B6DA559-9A89-4628-A992-B4C563703B00}" dt="2024-10-03T23:00:38.467" v="560" actId="47"/>
        <pc:sldMkLst>
          <pc:docMk/>
          <pc:sldMk cId="3387728792" sldId="1223"/>
        </pc:sldMkLst>
        <pc:spChg chg="mod">
          <ac:chgData name="Alfred Asterjadhi" userId="39de57b9-85c0-4fd1-aaac-8ca2b6560ad0" providerId="ADAL" clId="{7B6DA559-9A89-4628-A992-B4C563703B00}" dt="2024-09-30T14:46:50.883" v="148" actId="313"/>
          <ac:spMkLst>
            <pc:docMk/>
            <pc:sldMk cId="3387728792" sldId="1223"/>
            <ac:spMk id="6" creationId="{974B2026-97FB-40D2-8F22-7E6D319B4EA2}"/>
          </ac:spMkLst>
        </pc:spChg>
      </pc:sldChg>
      <pc:sldChg chg="modSp del mod">
        <pc:chgData name="Alfred Asterjadhi" userId="39de57b9-85c0-4fd1-aaac-8ca2b6560ad0" providerId="ADAL" clId="{7B6DA559-9A89-4628-A992-B4C563703B00}" dt="2024-10-03T23:00:40.174" v="561" actId="47"/>
        <pc:sldMkLst>
          <pc:docMk/>
          <pc:sldMk cId="1373430212" sldId="1224"/>
        </pc:sldMkLst>
        <pc:spChg chg="mod">
          <ac:chgData name="Alfred Asterjadhi" userId="39de57b9-85c0-4fd1-aaac-8ca2b6560ad0" providerId="ADAL" clId="{7B6DA559-9A89-4628-A992-B4C563703B00}" dt="2024-09-30T14:46:51.294" v="149" actId="313"/>
          <ac:spMkLst>
            <pc:docMk/>
            <pc:sldMk cId="1373430212" sldId="1224"/>
            <ac:spMk id="6" creationId="{974B2026-97FB-40D2-8F22-7E6D319B4EA2}"/>
          </ac:spMkLst>
        </pc:spChg>
      </pc:sldChg>
      <pc:sldChg chg="modSp del mod">
        <pc:chgData name="Alfred Asterjadhi" userId="39de57b9-85c0-4fd1-aaac-8ca2b6560ad0" providerId="ADAL" clId="{7B6DA559-9A89-4628-A992-B4C563703B00}" dt="2024-10-03T23:00:41.879" v="562" actId="47"/>
        <pc:sldMkLst>
          <pc:docMk/>
          <pc:sldMk cId="3702184137" sldId="1225"/>
        </pc:sldMkLst>
        <pc:spChg chg="mod">
          <ac:chgData name="Alfred Asterjadhi" userId="39de57b9-85c0-4fd1-aaac-8ca2b6560ad0" providerId="ADAL" clId="{7B6DA559-9A89-4628-A992-B4C563703B00}" dt="2024-09-30T14:46:51.656" v="150" actId="313"/>
          <ac:spMkLst>
            <pc:docMk/>
            <pc:sldMk cId="3702184137" sldId="1225"/>
            <ac:spMk id="6" creationId="{974B2026-97FB-40D2-8F22-7E6D319B4EA2}"/>
          </ac:spMkLst>
        </pc:spChg>
      </pc:sldChg>
      <pc:sldChg chg="modSp del mod">
        <pc:chgData name="Alfred Asterjadhi" userId="39de57b9-85c0-4fd1-aaac-8ca2b6560ad0" providerId="ADAL" clId="{7B6DA559-9A89-4628-A992-B4C563703B00}" dt="2024-10-03T23:00:48.953" v="564" actId="47"/>
        <pc:sldMkLst>
          <pc:docMk/>
          <pc:sldMk cId="64688138" sldId="1226"/>
        </pc:sldMkLst>
        <pc:spChg chg="mod">
          <ac:chgData name="Alfred Asterjadhi" userId="39de57b9-85c0-4fd1-aaac-8ca2b6560ad0" providerId="ADAL" clId="{7B6DA559-9A89-4628-A992-B4C563703B00}" dt="2024-09-30T14:46:52.401" v="152" actId="313"/>
          <ac:spMkLst>
            <pc:docMk/>
            <pc:sldMk cId="64688138" sldId="1226"/>
            <ac:spMk id="6" creationId="{974B2026-97FB-40D2-8F22-7E6D319B4EA2}"/>
          </ac:spMkLst>
        </pc:spChg>
      </pc:sldChg>
      <pc:sldChg chg="modSp del mod">
        <pc:chgData name="Alfred Asterjadhi" userId="39de57b9-85c0-4fd1-aaac-8ca2b6560ad0" providerId="ADAL" clId="{7B6DA559-9A89-4628-A992-B4C563703B00}" dt="2024-10-03T23:03:24.154" v="634" actId="47"/>
        <pc:sldMkLst>
          <pc:docMk/>
          <pc:sldMk cId="3384351993" sldId="1227"/>
        </pc:sldMkLst>
        <pc:spChg chg="mod">
          <ac:chgData name="Alfred Asterjadhi" userId="39de57b9-85c0-4fd1-aaac-8ca2b6560ad0" providerId="ADAL" clId="{7B6DA559-9A89-4628-A992-B4C563703B00}" dt="2024-10-03T23:03:14.769" v="633" actId="20577"/>
          <ac:spMkLst>
            <pc:docMk/>
            <pc:sldMk cId="3384351993" sldId="1227"/>
            <ac:spMk id="3" creationId="{DFB0BA47-D7B6-4F95-932E-A7AA615BC440}"/>
          </ac:spMkLst>
        </pc:spChg>
        <pc:spChg chg="mod">
          <ac:chgData name="Alfred Asterjadhi" userId="39de57b9-85c0-4fd1-aaac-8ca2b6560ad0" providerId="ADAL" clId="{7B6DA559-9A89-4628-A992-B4C563703B00}" dt="2024-09-30T14:46:56.547" v="164" actId="313"/>
          <ac:spMkLst>
            <pc:docMk/>
            <pc:sldMk cId="3384351993" sldId="1227"/>
            <ac:spMk id="6" creationId="{974B2026-97FB-40D2-8F22-7E6D319B4EA2}"/>
          </ac:spMkLst>
        </pc:spChg>
      </pc:sldChg>
      <pc:sldChg chg="modSp del mod">
        <pc:chgData name="Alfred Asterjadhi" userId="39de57b9-85c0-4fd1-aaac-8ca2b6560ad0" providerId="ADAL" clId="{7B6DA559-9A89-4628-A992-B4C563703B00}" dt="2024-10-03T23:03:26.853" v="636" actId="47"/>
        <pc:sldMkLst>
          <pc:docMk/>
          <pc:sldMk cId="940992785" sldId="1228"/>
        </pc:sldMkLst>
        <pc:spChg chg="mod">
          <ac:chgData name="Alfred Asterjadhi" userId="39de57b9-85c0-4fd1-aaac-8ca2b6560ad0" providerId="ADAL" clId="{7B6DA559-9A89-4628-A992-B4C563703B00}" dt="2024-09-30T14:46:56.759" v="165" actId="313"/>
          <ac:spMkLst>
            <pc:docMk/>
            <pc:sldMk cId="940992785" sldId="1228"/>
            <ac:spMk id="6" creationId="{974B2026-97FB-40D2-8F22-7E6D319B4EA2}"/>
          </ac:spMkLst>
        </pc:spChg>
      </pc:sldChg>
      <pc:sldChg chg="modSp del mod">
        <pc:chgData name="Alfred Asterjadhi" userId="39de57b9-85c0-4fd1-aaac-8ca2b6560ad0" providerId="ADAL" clId="{7B6DA559-9A89-4628-A992-B4C563703B00}" dt="2024-10-03T23:03:30.862" v="639" actId="47"/>
        <pc:sldMkLst>
          <pc:docMk/>
          <pc:sldMk cId="1043595049" sldId="1229"/>
        </pc:sldMkLst>
        <pc:spChg chg="mod">
          <ac:chgData name="Alfred Asterjadhi" userId="39de57b9-85c0-4fd1-aaac-8ca2b6560ad0" providerId="ADAL" clId="{7B6DA559-9A89-4628-A992-B4C563703B00}" dt="2024-09-30T14:46:57.291" v="168" actId="313"/>
          <ac:spMkLst>
            <pc:docMk/>
            <pc:sldMk cId="1043595049" sldId="1229"/>
            <ac:spMk id="6" creationId="{974B2026-97FB-40D2-8F22-7E6D319B4EA2}"/>
          </ac:spMkLst>
        </pc:spChg>
      </pc:sldChg>
      <pc:sldChg chg="modSp del mod">
        <pc:chgData name="Alfred Asterjadhi" userId="39de57b9-85c0-4fd1-aaac-8ca2b6560ad0" providerId="ADAL" clId="{7B6DA559-9A89-4628-A992-B4C563703B00}" dt="2024-10-03T23:03:39.973" v="643" actId="47"/>
        <pc:sldMkLst>
          <pc:docMk/>
          <pc:sldMk cId="2178137531" sldId="1230"/>
        </pc:sldMkLst>
        <pc:spChg chg="mod">
          <ac:chgData name="Alfred Asterjadhi" userId="39de57b9-85c0-4fd1-aaac-8ca2b6560ad0" providerId="ADAL" clId="{7B6DA559-9A89-4628-A992-B4C563703B00}" dt="2024-09-30T14:46:57.463" v="169" actId="313"/>
          <ac:spMkLst>
            <pc:docMk/>
            <pc:sldMk cId="2178137531" sldId="1230"/>
            <ac:spMk id="6" creationId="{974B2026-97FB-40D2-8F22-7E6D319B4EA2}"/>
          </ac:spMkLst>
        </pc:spChg>
      </pc:sldChg>
      <pc:sldChg chg="modSp del mod">
        <pc:chgData name="Alfred Asterjadhi" userId="39de57b9-85c0-4fd1-aaac-8ca2b6560ad0" providerId="ADAL" clId="{7B6DA559-9A89-4628-A992-B4C563703B00}" dt="2024-10-03T23:00:58.296" v="567" actId="47"/>
        <pc:sldMkLst>
          <pc:docMk/>
          <pc:sldMk cId="174109028" sldId="1231"/>
        </pc:sldMkLst>
        <pc:spChg chg="mod">
          <ac:chgData name="Alfred Asterjadhi" userId="39de57b9-85c0-4fd1-aaac-8ca2b6560ad0" providerId="ADAL" clId="{7B6DA559-9A89-4628-A992-B4C563703B00}" dt="2024-09-30T14:46:53.498" v="155" actId="313"/>
          <ac:spMkLst>
            <pc:docMk/>
            <pc:sldMk cId="174109028" sldId="1231"/>
            <ac:spMk id="6" creationId="{974B2026-97FB-40D2-8F22-7E6D319B4EA2}"/>
          </ac:spMkLst>
        </pc:spChg>
      </pc:sldChg>
      <pc:sldChg chg="modSp del mod">
        <pc:chgData name="Alfred Asterjadhi" userId="39de57b9-85c0-4fd1-aaac-8ca2b6560ad0" providerId="ADAL" clId="{7B6DA559-9A89-4628-A992-B4C563703B00}" dt="2024-10-03T23:01:02.998" v="569" actId="47"/>
        <pc:sldMkLst>
          <pc:docMk/>
          <pc:sldMk cId="3589399835" sldId="1232"/>
        </pc:sldMkLst>
        <pc:spChg chg="mod">
          <ac:chgData name="Alfred Asterjadhi" userId="39de57b9-85c0-4fd1-aaac-8ca2b6560ad0" providerId="ADAL" clId="{7B6DA559-9A89-4628-A992-B4C563703B00}" dt="2024-09-30T14:46:53.880" v="156" actId="313"/>
          <ac:spMkLst>
            <pc:docMk/>
            <pc:sldMk cId="3589399835" sldId="1232"/>
            <ac:spMk id="6" creationId="{974B2026-97FB-40D2-8F22-7E6D319B4EA2}"/>
          </ac:spMkLst>
        </pc:spChg>
      </pc:sldChg>
      <pc:sldChg chg="modSp del mod">
        <pc:chgData name="Alfred Asterjadhi" userId="39de57b9-85c0-4fd1-aaac-8ca2b6560ad0" providerId="ADAL" clId="{7B6DA559-9A89-4628-A992-B4C563703B00}" dt="2024-10-03T22:51:04.320" v="282" actId="47"/>
        <pc:sldMkLst>
          <pc:docMk/>
          <pc:sldMk cId="1589891063" sldId="1233"/>
        </pc:sldMkLst>
        <pc:spChg chg="mod">
          <ac:chgData name="Alfred Asterjadhi" userId="39de57b9-85c0-4fd1-aaac-8ca2b6560ad0" providerId="ADAL" clId="{7B6DA559-9A89-4628-A992-B4C563703B00}" dt="2024-09-30T14:46:41.880" v="123" actId="313"/>
          <ac:spMkLst>
            <pc:docMk/>
            <pc:sldMk cId="1589891063" sldId="1233"/>
            <ac:spMk id="3" creationId="{D20906E0-F900-4991-83B1-675F5B67FA2D}"/>
          </ac:spMkLst>
        </pc:spChg>
      </pc:sldChg>
      <pc:sldChg chg="modSp del mod">
        <pc:chgData name="Alfred Asterjadhi" userId="39de57b9-85c0-4fd1-aaac-8ca2b6560ad0" providerId="ADAL" clId="{7B6DA559-9A89-4628-A992-B4C563703B00}" dt="2024-10-03T22:51:05.685" v="283" actId="47"/>
        <pc:sldMkLst>
          <pc:docMk/>
          <pc:sldMk cId="1509154705" sldId="1234"/>
        </pc:sldMkLst>
        <pc:spChg chg="mod">
          <ac:chgData name="Alfred Asterjadhi" userId="39de57b9-85c0-4fd1-aaac-8ca2b6560ad0" providerId="ADAL" clId="{7B6DA559-9A89-4628-A992-B4C563703B00}" dt="2024-09-30T14:46:42.290" v="124" actId="313"/>
          <ac:spMkLst>
            <pc:docMk/>
            <pc:sldMk cId="1509154705" sldId="1234"/>
            <ac:spMk id="3" creationId="{D20906E0-F900-4991-83B1-675F5B67FA2D}"/>
          </ac:spMkLst>
        </pc:spChg>
      </pc:sldChg>
      <pc:sldChg chg="modSp del mod">
        <pc:chgData name="Alfred Asterjadhi" userId="39de57b9-85c0-4fd1-aaac-8ca2b6560ad0" providerId="ADAL" clId="{7B6DA559-9A89-4628-A992-B4C563703B00}" dt="2024-10-03T22:51:06.882" v="284" actId="47"/>
        <pc:sldMkLst>
          <pc:docMk/>
          <pc:sldMk cId="1215503050" sldId="1235"/>
        </pc:sldMkLst>
        <pc:spChg chg="mod">
          <ac:chgData name="Alfred Asterjadhi" userId="39de57b9-85c0-4fd1-aaac-8ca2b6560ad0" providerId="ADAL" clId="{7B6DA559-9A89-4628-A992-B4C563703B00}" dt="2024-09-30T14:46:42.684" v="125" actId="313"/>
          <ac:spMkLst>
            <pc:docMk/>
            <pc:sldMk cId="1215503050" sldId="1235"/>
            <ac:spMk id="3" creationId="{D20906E0-F900-4991-83B1-675F5B67FA2D}"/>
          </ac:spMkLst>
        </pc:spChg>
      </pc:sldChg>
      <pc:sldChg chg="modSp del mod">
        <pc:chgData name="Alfred Asterjadhi" userId="39de57b9-85c0-4fd1-aaac-8ca2b6560ad0" providerId="ADAL" clId="{7B6DA559-9A89-4628-A992-B4C563703B00}" dt="2024-10-03T22:51:08.598" v="285" actId="47"/>
        <pc:sldMkLst>
          <pc:docMk/>
          <pc:sldMk cId="2246993140" sldId="1236"/>
        </pc:sldMkLst>
        <pc:spChg chg="mod">
          <ac:chgData name="Alfred Asterjadhi" userId="39de57b9-85c0-4fd1-aaac-8ca2b6560ad0" providerId="ADAL" clId="{7B6DA559-9A89-4628-A992-B4C563703B00}" dt="2024-09-30T14:46:43.088" v="126" actId="313"/>
          <ac:spMkLst>
            <pc:docMk/>
            <pc:sldMk cId="2246993140" sldId="1236"/>
            <ac:spMk id="3" creationId="{D20906E0-F900-4991-83B1-675F5B67FA2D}"/>
          </ac:spMkLst>
        </pc:spChg>
      </pc:sldChg>
      <pc:sldChg chg="modSp del mod">
        <pc:chgData name="Alfred Asterjadhi" userId="39de57b9-85c0-4fd1-aaac-8ca2b6560ad0" providerId="ADAL" clId="{7B6DA559-9A89-4628-A992-B4C563703B00}" dt="2024-10-03T22:51:12.560" v="287" actId="47"/>
        <pc:sldMkLst>
          <pc:docMk/>
          <pc:sldMk cId="3473501647" sldId="1238"/>
        </pc:sldMkLst>
        <pc:spChg chg="mod">
          <ac:chgData name="Alfred Asterjadhi" userId="39de57b9-85c0-4fd1-aaac-8ca2b6560ad0" providerId="ADAL" clId="{7B6DA559-9A89-4628-A992-B4C563703B00}" dt="2024-09-30T14:46:43.818" v="128" actId="313"/>
          <ac:spMkLst>
            <pc:docMk/>
            <pc:sldMk cId="3473501647" sldId="1238"/>
            <ac:spMk id="3" creationId="{D20906E0-F900-4991-83B1-675F5B67FA2D}"/>
          </ac:spMkLst>
        </pc:spChg>
      </pc:sldChg>
      <pc:sldChg chg="modSp del mod">
        <pc:chgData name="Alfred Asterjadhi" userId="39de57b9-85c0-4fd1-aaac-8ca2b6560ad0" providerId="ADAL" clId="{7B6DA559-9A89-4628-A992-B4C563703B00}" dt="2024-10-03T22:51:16.026" v="288" actId="47"/>
        <pc:sldMkLst>
          <pc:docMk/>
          <pc:sldMk cId="914494314" sldId="1239"/>
        </pc:sldMkLst>
        <pc:spChg chg="mod">
          <ac:chgData name="Alfred Asterjadhi" userId="39de57b9-85c0-4fd1-aaac-8ca2b6560ad0" providerId="ADAL" clId="{7B6DA559-9A89-4628-A992-B4C563703B00}" dt="2024-09-30T14:46:44.200" v="129" actId="313"/>
          <ac:spMkLst>
            <pc:docMk/>
            <pc:sldMk cId="914494314" sldId="1239"/>
            <ac:spMk id="3" creationId="{D20906E0-F900-4991-83B1-675F5B67FA2D}"/>
          </ac:spMkLst>
        </pc:spChg>
      </pc:sldChg>
      <pc:sldChg chg="modSp del mod">
        <pc:chgData name="Alfred Asterjadhi" userId="39de57b9-85c0-4fd1-aaac-8ca2b6560ad0" providerId="ADAL" clId="{7B6DA559-9A89-4628-A992-B4C563703B00}" dt="2024-10-03T22:51:17.887" v="289" actId="47"/>
        <pc:sldMkLst>
          <pc:docMk/>
          <pc:sldMk cId="753087821" sldId="1240"/>
        </pc:sldMkLst>
        <pc:spChg chg="mod">
          <ac:chgData name="Alfred Asterjadhi" userId="39de57b9-85c0-4fd1-aaac-8ca2b6560ad0" providerId="ADAL" clId="{7B6DA559-9A89-4628-A992-B4C563703B00}" dt="2024-09-30T14:46:44.579" v="130" actId="313"/>
          <ac:spMkLst>
            <pc:docMk/>
            <pc:sldMk cId="753087821" sldId="1240"/>
            <ac:spMk id="3" creationId="{D20906E0-F900-4991-83B1-675F5B67FA2D}"/>
          </ac:spMkLst>
        </pc:spChg>
      </pc:sldChg>
      <pc:sldChg chg="modSp del mod">
        <pc:chgData name="Alfred Asterjadhi" userId="39de57b9-85c0-4fd1-aaac-8ca2b6560ad0" providerId="ADAL" clId="{7B6DA559-9A89-4628-A992-B4C563703B00}" dt="2024-10-03T22:51:19.976" v="290" actId="47"/>
        <pc:sldMkLst>
          <pc:docMk/>
          <pc:sldMk cId="3214682811" sldId="1241"/>
        </pc:sldMkLst>
        <pc:spChg chg="mod">
          <ac:chgData name="Alfred Asterjadhi" userId="39de57b9-85c0-4fd1-aaac-8ca2b6560ad0" providerId="ADAL" clId="{7B6DA559-9A89-4628-A992-B4C563703B00}" dt="2024-09-30T14:46:44.945" v="131" actId="313"/>
          <ac:spMkLst>
            <pc:docMk/>
            <pc:sldMk cId="3214682811" sldId="1241"/>
            <ac:spMk id="3" creationId="{D20906E0-F900-4991-83B1-675F5B67FA2D}"/>
          </ac:spMkLst>
        </pc:spChg>
      </pc:sldChg>
      <pc:sldChg chg="modSp del mod">
        <pc:chgData name="Alfred Asterjadhi" userId="39de57b9-85c0-4fd1-aaac-8ca2b6560ad0" providerId="ADAL" clId="{7B6DA559-9A89-4628-A992-B4C563703B00}" dt="2024-10-03T22:51:11.037" v="286" actId="47"/>
        <pc:sldMkLst>
          <pc:docMk/>
          <pc:sldMk cId="738761298" sldId="1242"/>
        </pc:sldMkLst>
        <pc:spChg chg="mod">
          <ac:chgData name="Alfred Asterjadhi" userId="39de57b9-85c0-4fd1-aaac-8ca2b6560ad0" providerId="ADAL" clId="{7B6DA559-9A89-4628-A992-B4C563703B00}" dt="2024-09-30T14:46:43.485" v="127" actId="313"/>
          <ac:spMkLst>
            <pc:docMk/>
            <pc:sldMk cId="738761298" sldId="1242"/>
            <ac:spMk id="3" creationId="{D20906E0-F900-4991-83B1-675F5B67FA2D}"/>
          </ac:spMkLst>
        </pc:spChg>
      </pc:sldChg>
      <pc:sldChg chg="modSp del mod">
        <pc:chgData name="Alfred Asterjadhi" userId="39de57b9-85c0-4fd1-aaac-8ca2b6560ad0" providerId="ADAL" clId="{7B6DA559-9A89-4628-A992-B4C563703B00}" dt="2024-10-03T22:51:23.296" v="292" actId="47"/>
        <pc:sldMkLst>
          <pc:docMk/>
          <pc:sldMk cId="3104439581" sldId="1243"/>
        </pc:sldMkLst>
        <pc:spChg chg="mod">
          <ac:chgData name="Alfred Asterjadhi" userId="39de57b9-85c0-4fd1-aaac-8ca2b6560ad0" providerId="ADAL" clId="{7B6DA559-9A89-4628-A992-B4C563703B00}" dt="2024-09-30T14:46:45.591" v="133" actId="313"/>
          <ac:spMkLst>
            <pc:docMk/>
            <pc:sldMk cId="3104439581" sldId="1243"/>
            <ac:spMk id="3" creationId="{D20906E0-F900-4991-83B1-675F5B67FA2D}"/>
          </ac:spMkLst>
        </pc:spChg>
      </pc:sldChg>
      <pc:sldChg chg="modSp del mod">
        <pc:chgData name="Alfred Asterjadhi" userId="39de57b9-85c0-4fd1-aaac-8ca2b6560ad0" providerId="ADAL" clId="{7B6DA559-9A89-4628-A992-B4C563703B00}" dt="2024-10-03T22:51:21.292" v="291" actId="47"/>
        <pc:sldMkLst>
          <pc:docMk/>
          <pc:sldMk cId="2237694865" sldId="1244"/>
        </pc:sldMkLst>
        <pc:spChg chg="mod">
          <ac:chgData name="Alfred Asterjadhi" userId="39de57b9-85c0-4fd1-aaac-8ca2b6560ad0" providerId="ADAL" clId="{7B6DA559-9A89-4628-A992-B4C563703B00}" dt="2024-09-30T14:46:45.260" v="132" actId="313"/>
          <ac:spMkLst>
            <pc:docMk/>
            <pc:sldMk cId="2237694865" sldId="1244"/>
            <ac:spMk id="3" creationId="{D20906E0-F900-4991-83B1-675F5B67FA2D}"/>
          </ac:spMkLst>
        </pc:spChg>
      </pc:sldChg>
      <pc:sldChg chg="modSp del mod">
        <pc:chgData name="Alfred Asterjadhi" userId="39de57b9-85c0-4fd1-aaac-8ca2b6560ad0" providerId="ADAL" clId="{7B6DA559-9A89-4628-A992-B4C563703B00}" dt="2024-10-03T23:00:33.420" v="557" actId="47"/>
        <pc:sldMkLst>
          <pc:docMk/>
          <pc:sldMk cId="920259370" sldId="1245"/>
        </pc:sldMkLst>
        <pc:spChg chg="mod">
          <ac:chgData name="Alfred Asterjadhi" userId="39de57b9-85c0-4fd1-aaac-8ca2b6560ad0" providerId="ADAL" clId="{7B6DA559-9A89-4628-A992-B4C563703B00}" dt="2024-09-30T14:46:49.842" v="145" actId="313"/>
          <ac:spMkLst>
            <pc:docMk/>
            <pc:sldMk cId="920259370" sldId="1245"/>
            <ac:spMk id="6" creationId="{974B2026-97FB-40D2-8F22-7E6D319B4EA2}"/>
          </ac:spMkLst>
        </pc:spChg>
      </pc:sldChg>
      <pc:sldChg chg="modSp del mod">
        <pc:chgData name="Alfred Asterjadhi" userId="39de57b9-85c0-4fd1-aaac-8ca2b6560ad0" providerId="ADAL" clId="{7B6DA559-9A89-4628-A992-B4C563703B00}" dt="2024-10-03T23:00:32.434" v="556" actId="47"/>
        <pc:sldMkLst>
          <pc:docMk/>
          <pc:sldMk cId="1885086192" sldId="1246"/>
        </pc:sldMkLst>
        <pc:spChg chg="mod">
          <ac:chgData name="Alfred Asterjadhi" userId="39de57b9-85c0-4fd1-aaac-8ca2b6560ad0" providerId="ADAL" clId="{7B6DA559-9A89-4628-A992-B4C563703B00}" dt="2024-09-30T14:46:49.458" v="144" actId="313"/>
          <ac:spMkLst>
            <pc:docMk/>
            <pc:sldMk cId="1885086192" sldId="1246"/>
            <ac:spMk id="6" creationId="{974B2026-97FB-40D2-8F22-7E6D319B4EA2}"/>
          </ac:spMkLst>
        </pc:spChg>
      </pc:sldChg>
      <pc:sldChg chg="modSp del mod">
        <pc:chgData name="Alfred Asterjadhi" userId="39de57b9-85c0-4fd1-aaac-8ca2b6560ad0" providerId="ADAL" clId="{7B6DA559-9A89-4628-A992-B4C563703B00}" dt="2024-10-03T23:01:34.025" v="576" actId="47"/>
        <pc:sldMkLst>
          <pc:docMk/>
          <pc:sldMk cId="3400462390" sldId="1247"/>
        </pc:sldMkLst>
        <pc:spChg chg="mod">
          <ac:chgData name="Alfred Asterjadhi" userId="39de57b9-85c0-4fd1-aaac-8ca2b6560ad0" providerId="ADAL" clId="{7B6DA559-9A89-4628-A992-B4C563703B00}" dt="2024-09-30T14:46:56.151" v="163" actId="313"/>
          <ac:spMkLst>
            <pc:docMk/>
            <pc:sldMk cId="3400462390" sldId="1247"/>
            <ac:spMk id="6" creationId="{EC77C5EB-E20F-F01E-703C-08282E47E7DA}"/>
          </ac:spMkLst>
        </pc:spChg>
      </pc:sldChg>
      <pc:sldChg chg="modSp del mod">
        <pc:chgData name="Alfred Asterjadhi" userId="39de57b9-85c0-4fd1-aaac-8ca2b6560ad0" providerId="ADAL" clId="{7B6DA559-9A89-4628-A992-B4C563703B00}" dt="2024-10-03T22:51:25.649" v="293" actId="47"/>
        <pc:sldMkLst>
          <pc:docMk/>
          <pc:sldMk cId="2805336240" sldId="1248"/>
        </pc:sldMkLst>
        <pc:spChg chg="mod">
          <ac:chgData name="Alfred Asterjadhi" userId="39de57b9-85c0-4fd1-aaac-8ca2b6560ad0" providerId="ADAL" clId="{7B6DA559-9A89-4628-A992-B4C563703B00}" dt="2024-09-30T14:46:45.915" v="134" actId="313"/>
          <ac:spMkLst>
            <pc:docMk/>
            <pc:sldMk cId="2805336240" sldId="1248"/>
            <ac:spMk id="3" creationId="{D20906E0-F900-4991-83B1-675F5B67FA2D}"/>
          </ac:spMkLst>
        </pc:spChg>
      </pc:sldChg>
      <pc:sldChg chg="modSp del mod">
        <pc:chgData name="Alfred Asterjadhi" userId="39de57b9-85c0-4fd1-aaac-8ca2b6560ad0" providerId="ADAL" clId="{7B6DA559-9A89-4628-A992-B4C563703B00}" dt="2024-10-03T22:51:28.135" v="294" actId="47"/>
        <pc:sldMkLst>
          <pc:docMk/>
          <pc:sldMk cId="943281107" sldId="1249"/>
        </pc:sldMkLst>
        <pc:spChg chg="mod">
          <ac:chgData name="Alfred Asterjadhi" userId="39de57b9-85c0-4fd1-aaac-8ca2b6560ad0" providerId="ADAL" clId="{7B6DA559-9A89-4628-A992-B4C563703B00}" dt="2024-09-30T14:46:46.225" v="135" actId="313"/>
          <ac:spMkLst>
            <pc:docMk/>
            <pc:sldMk cId="943281107" sldId="1249"/>
            <ac:spMk id="3" creationId="{D20906E0-F900-4991-83B1-675F5B67FA2D}"/>
          </ac:spMkLst>
        </pc:spChg>
      </pc:sldChg>
      <pc:sldChg chg="modSp del mod">
        <pc:chgData name="Alfred Asterjadhi" userId="39de57b9-85c0-4fd1-aaac-8ca2b6560ad0" providerId="ADAL" clId="{7B6DA559-9A89-4628-A992-B4C563703B00}" dt="2024-10-03T23:00:54.603" v="565" actId="47"/>
        <pc:sldMkLst>
          <pc:docMk/>
          <pc:sldMk cId="2720276386" sldId="1250"/>
        </pc:sldMkLst>
        <pc:spChg chg="mod">
          <ac:chgData name="Alfred Asterjadhi" userId="39de57b9-85c0-4fd1-aaac-8ca2b6560ad0" providerId="ADAL" clId="{7B6DA559-9A89-4628-A992-B4C563703B00}" dt="2024-09-30T14:46:52.754" v="153" actId="313"/>
          <ac:spMkLst>
            <pc:docMk/>
            <pc:sldMk cId="2720276386" sldId="1250"/>
            <ac:spMk id="6" creationId="{4EB342EC-1064-B54C-3913-1CB14EF0C552}"/>
          </ac:spMkLst>
        </pc:spChg>
      </pc:sldChg>
      <pc:sldChg chg="modSp del mod">
        <pc:chgData name="Alfred Asterjadhi" userId="39de57b9-85c0-4fd1-aaac-8ca2b6560ad0" providerId="ADAL" clId="{7B6DA559-9A89-4628-A992-B4C563703B00}" dt="2024-10-03T23:01:04.538" v="570" actId="47"/>
        <pc:sldMkLst>
          <pc:docMk/>
          <pc:sldMk cId="2325061337" sldId="1251"/>
        </pc:sldMkLst>
        <pc:spChg chg="mod">
          <ac:chgData name="Alfred Asterjadhi" userId="39de57b9-85c0-4fd1-aaac-8ca2b6560ad0" providerId="ADAL" clId="{7B6DA559-9A89-4628-A992-B4C563703B00}" dt="2024-09-30T14:46:54.212" v="157" actId="313"/>
          <ac:spMkLst>
            <pc:docMk/>
            <pc:sldMk cId="2325061337" sldId="1251"/>
            <ac:spMk id="6" creationId="{31349EBD-08BE-BFDA-D651-D7598924F7B8}"/>
          </ac:spMkLst>
        </pc:spChg>
      </pc:sldChg>
      <pc:sldChg chg="modSp del mod">
        <pc:chgData name="Alfred Asterjadhi" userId="39de57b9-85c0-4fd1-aaac-8ca2b6560ad0" providerId="ADAL" clId="{7B6DA559-9A89-4628-A992-B4C563703B00}" dt="2024-10-03T23:01:06.543" v="571" actId="47"/>
        <pc:sldMkLst>
          <pc:docMk/>
          <pc:sldMk cId="1728185655" sldId="1252"/>
        </pc:sldMkLst>
        <pc:spChg chg="mod">
          <ac:chgData name="Alfred Asterjadhi" userId="39de57b9-85c0-4fd1-aaac-8ca2b6560ad0" providerId="ADAL" clId="{7B6DA559-9A89-4628-A992-B4C563703B00}" dt="2024-09-30T14:46:54.590" v="158" actId="313"/>
          <ac:spMkLst>
            <pc:docMk/>
            <pc:sldMk cId="1728185655" sldId="1252"/>
            <ac:spMk id="6" creationId="{31349EBD-08BE-BFDA-D651-D7598924F7B8}"/>
          </ac:spMkLst>
        </pc:spChg>
      </pc:sldChg>
      <pc:sldChg chg="modSp del mod">
        <pc:chgData name="Alfred Asterjadhi" userId="39de57b9-85c0-4fd1-aaac-8ca2b6560ad0" providerId="ADAL" clId="{7B6DA559-9A89-4628-A992-B4C563703B00}" dt="2024-10-03T23:01:32.406" v="575" actId="47"/>
        <pc:sldMkLst>
          <pc:docMk/>
          <pc:sldMk cId="1346084554" sldId="1253"/>
        </pc:sldMkLst>
        <pc:spChg chg="mod">
          <ac:chgData name="Alfred Asterjadhi" userId="39de57b9-85c0-4fd1-aaac-8ca2b6560ad0" providerId="ADAL" clId="{7B6DA559-9A89-4628-A992-B4C563703B00}" dt="2024-09-30T14:46:55.822" v="162" actId="313"/>
          <ac:spMkLst>
            <pc:docMk/>
            <pc:sldMk cId="1346084554" sldId="1253"/>
            <ac:spMk id="6" creationId="{EC77C5EB-E20F-F01E-703C-08282E47E7DA}"/>
          </ac:spMkLst>
        </pc:spChg>
      </pc:sldChg>
      <pc:sldChg chg="modSp del mod">
        <pc:chgData name="Alfred Asterjadhi" userId="39de57b9-85c0-4fd1-aaac-8ca2b6560ad0" providerId="ADAL" clId="{7B6DA559-9A89-4628-A992-B4C563703B00}" dt="2024-10-03T23:03:28.076" v="637" actId="47"/>
        <pc:sldMkLst>
          <pc:docMk/>
          <pc:sldMk cId="2820190702" sldId="1254"/>
        </pc:sldMkLst>
        <pc:spChg chg="mod">
          <ac:chgData name="Alfred Asterjadhi" userId="39de57b9-85c0-4fd1-aaac-8ca2b6560ad0" providerId="ADAL" clId="{7B6DA559-9A89-4628-A992-B4C563703B00}" dt="2024-09-30T14:46:56.943" v="166" actId="313"/>
          <ac:spMkLst>
            <pc:docMk/>
            <pc:sldMk cId="2820190702" sldId="1254"/>
            <ac:spMk id="6" creationId="{F635F079-7FE6-CA9A-2008-E6FCFA8B936A}"/>
          </ac:spMkLst>
        </pc:spChg>
      </pc:sldChg>
      <pc:sldChg chg="modSp del mod">
        <pc:chgData name="Alfred Asterjadhi" userId="39de57b9-85c0-4fd1-aaac-8ca2b6560ad0" providerId="ADAL" clId="{7B6DA559-9A89-4628-A992-B4C563703B00}" dt="2024-10-03T23:03:41.314" v="644" actId="47"/>
        <pc:sldMkLst>
          <pc:docMk/>
          <pc:sldMk cId="1547302789" sldId="1255"/>
        </pc:sldMkLst>
        <pc:spChg chg="mod">
          <ac:chgData name="Alfred Asterjadhi" userId="39de57b9-85c0-4fd1-aaac-8ca2b6560ad0" providerId="ADAL" clId="{7B6DA559-9A89-4628-A992-B4C563703B00}" dt="2024-09-30T14:46:57.639" v="170" actId="313"/>
          <ac:spMkLst>
            <pc:docMk/>
            <pc:sldMk cId="1547302789" sldId="1255"/>
            <ac:spMk id="6" creationId="{F635F079-7FE6-CA9A-2008-E6FCFA8B936A}"/>
          </ac:spMkLst>
        </pc:spChg>
      </pc:sldChg>
      <pc:sldChg chg="addSp delSp modSp mod chgLayout">
        <pc:chgData name="Alfred Asterjadhi" userId="39de57b9-85c0-4fd1-aaac-8ca2b6560ad0" providerId="ADAL" clId="{7B6DA559-9A89-4628-A992-B4C563703B00}" dt="2024-10-03T23:04:25.079" v="663" actId="6264"/>
        <pc:sldMkLst>
          <pc:docMk/>
          <pc:sldMk cId="4212050258" sldId="1256"/>
        </pc:sldMkLst>
        <pc:spChg chg="mod ord">
          <ac:chgData name="Alfred Asterjadhi" userId="39de57b9-85c0-4fd1-aaac-8ca2b6560ad0" providerId="ADAL" clId="{7B6DA559-9A89-4628-A992-B4C563703B00}" dt="2024-10-03T23:04:25.079" v="663" actId="6264"/>
          <ac:spMkLst>
            <pc:docMk/>
            <pc:sldMk cId="4212050258" sldId="1256"/>
            <ac:spMk id="2" creationId="{F8E71A1C-81DF-203F-67AF-C01DC9A16530}"/>
          </ac:spMkLst>
        </pc:spChg>
        <pc:spChg chg="mod ord">
          <ac:chgData name="Alfred Asterjadhi" userId="39de57b9-85c0-4fd1-aaac-8ca2b6560ad0" providerId="ADAL" clId="{7B6DA559-9A89-4628-A992-B4C563703B00}" dt="2024-10-03T23:04:25.079" v="663" actId="6264"/>
          <ac:spMkLst>
            <pc:docMk/>
            <pc:sldMk cId="4212050258" sldId="1256"/>
            <ac:spMk id="3" creationId="{40697212-82EA-064E-CD79-BC33C537E773}"/>
          </ac:spMkLst>
        </pc:spChg>
        <pc:spChg chg="mod ord">
          <ac:chgData name="Alfred Asterjadhi" userId="39de57b9-85c0-4fd1-aaac-8ca2b6560ad0" providerId="ADAL" clId="{7B6DA559-9A89-4628-A992-B4C563703B00}" dt="2024-10-03T23:04:25.079" v="663" actId="6264"/>
          <ac:spMkLst>
            <pc:docMk/>
            <pc:sldMk cId="4212050258" sldId="1256"/>
            <ac:spMk id="4" creationId="{DD8FF0D1-5170-F460-0D0C-0D0218E56DD9}"/>
          </ac:spMkLst>
        </pc:spChg>
        <pc:spChg chg="mod ord">
          <ac:chgData name="Alfred Asterjadhi" userId="39de57b9-85c0-4fd1-aaac-8ca2b6560ad0" providerId="ADAL" clId="{7B6DA559-9A89-4628-A992-B4C563703B00}" dt="2024-10-03T23:04:25.079" v="663" actId="6264"/>
          <ac:spMkLst>
            <pc:docMk/>
            <pc:sldMk cId="4212050258" sldId="1256"/>
            <ac:spMk id="5" creationId="{49F7A257-BA14-6A71-A708-FC314AC13338}"/>
          </ac:spMkLst>
        </pc:spChg>
        <pc:spChg chg="mod ord">
          <ac:chgData name="Alfred Asterjadhi" userId="39de57b9-85c0-4fd1-aaac-8ca2b6560ad0" providerId="ADAL" clId="{7B6DA559-9A89-4628-A992-B4C563703B00}" dt="2024-10-03T23:04:25.079" v="663" actId="6264"/>
          <ac:spMkLst>
            <pc:docMk/>
            <pc:sldMk cId="4212050258" sldId="1256"/>
            <ac:spMk id="6" creationId="{4EB342EC-1064-B54C-3913-1CB14EF0C552}"/>
          </ac:spMkLst>
        </pc:spChg>
        <pc:spChg chg="add del mod">
          <ac:chgData name="Alfred Asterjadhi" userId="39de57b9-85c0-4fd1-aaac-8ca2b6560ad0" providerId="ADAL" clId="{7B6DA559-9A89-4628-A992-B4C563703B00}" dt="2024-10-03T23:04:25.079" v="663" actId="6264"/>
          <ac:spMkLst>
            <pc:docMk/>
            <pc:sldMk cId="4212050258" sldId="1256"/>
            <ac:spMk id="7" creationId="{6E42A3AD-AEDB-B5DE-937B-025E3E13F3C7}"/>
          </ac:spMkLst>
        </pc:spChg>
        <pc:spChg chg="add del mod">
          <ac:chgData name="Alfred Asterjadhi" userId="39de57b9-85c0-4fd1-aaac-8ca2b6560ad0" providerId="ADAL" clId="{7B6DA559-9A89-4628-A992-B4C563703B00}" dt="2024-10-03T23:04:25.079" v="663" actId="6264"/>
          <ac:spMkLst>
            <pc:docMk/>
            <pc:sldMk cId="4212050258" sldId="1256"/>
            <ac:spMk id="8" creationId="{46D4E57B-B3A5-2B34-AE3F-BADAE91172BA}"/>
          </ac:spMkLst>
        </pc:spChg>
        <pc:spChg chg="add del mod">
          <ac:chgData name="Alfred Asterjadhi" userId="39de57b9-85c0-4fd1-aaac-8ca2b6560ad0" providerId="ADAL" clId="{7B6DA559-9A89-4628-A992-B4C563703B00}" dt="2024-10-03T23:04:25.079" v="663" actId="6264"/>
          <ac:spMkLst>
            <pc:docMk/>
            <pc:sldMk cId="4212050258" sldId="1256"/>
            <ac:spMk id="9" creationId="{64FA76C3-074A-9B8E-D980-E8B4B25F218F}"/>
          </ac:spMkLst>
        </pc:spChg>
        <pc:spChg chg="add del mod">
          <ac:chgData name="Alfred Asterjadhi" userId="39de57b9-85c0-4fd1-aaac-8ca2b6560ad0" providerId="ADAL" clId="{7B6DA559-9A89-4628-A992-B4C563703B00}" dt="2024-10-03T23:04:25.079" v="663" actId="6264"/>
          <ac:spMkLst>
            <pc:docMk/>
            <pc:sldMk cId="4212050258" sldId="1256"/>
            <ac:spMk id="10" creationId="{DAC2EF73-6DBA-EF8B-5DFC-DE34676580AB}"/>
          </ac:spMkLst>
        </pc:spChg>
        <pc:spChg chg="add del mod">
          <ac:chgData name="Alfred Asterjadhi" userId="39de57b9-85c0-4fd1-aaac-8ca2b6560ad0" providerId="ADAL" clId="{7B6DA559-9A89-4628-A992-B4C563703B00}" dt="2024-10-03T23:04:25.079" v="663" actId="6264"/>
          <ac:spMkLst>
            <pc:docMk/>
            <pc:sldMk cId="4212050258" sldId="1256"/>
            <ac:spMk id="11" creationId="{FBD67CD3-EDC2-E3D5-1275-52E2B32AA6CA}"/>
          </ac:spMkLst>
        </pc:spChg>
      </pc:sldChg>
      <pc:sldChg chg="modSp del mod">
        <pc:chgData name="Alfred Asterjadhi" userId="39de57b9-85c0-4fd1-aaac-8ca2b6560ad0" providerId="ADAL" clId="{7B6DA559-9A89-4628-A992-B4C563703B00}" dt="2024-10-03T23:00:45.537" v="563" actId="47"/>
        <pc:sldMkLst>
          <pc:docMk/>
          <pc:sldMk cId="2654279354" sldId="1257"/>
        </pc:sldMkLst>
        <pc:spChg chg="mod">
          <ac:chgData name="Alfred Asterjadhi" userId="39de57b9-85c0-4fd1-aaac-8ca2b6560ad0" providerId="ADAL" clId="{7B6DA559-9A89-4628-A992-B4C563703B00}" dt="2024-09-30T14:46:52.038" v="151" actId="313"/>
          <ac:spMkLst>
            <pc:docMk/>
            <pc:sldMk cId="2654279354" sldId="1257"/>
            <ac:spMk id="6" creationId="{4EB342EC-1064-B54C-3913-1CB14EF0C552}"/>
          </ac:spMkLst>
        </pc:spChg>
      </pc:sldChg>
      <pc:sldChg chg="modSp del mod">
        <pc:chgData name="Alfred Asterjadhi" userId="39de57b9-85c0-4fd1-aaac-8ca2b6560ad0" providerId="ADAL" clId="{7B6DA559-9A89-4628-A992-B4C563703B00}" dt="2024-10-03T23:03:29.522" v="638" actId="47"/>
        <pc:sldMkLst>
          <pc:docMk/>
          <pc:sldMk cId="1964973028" sldId="1258"/>
        </pc:sldMkLst>
        <pc:spChg chg="mod">
          <ac:chgData name="Alfred Asterjadhi" userId="39de57b9-85c0-4fd1-aaac-8ca2b6560ad0" providerId="ADAL" clId="{7B6DA559-9A89-4628-A992-B4C563703B00}" dt="2024-09-30T14:46:57.107" v="167" actId="313"/>
          <ac:spMkLst>
            <pc:docMk/>
            <pc:sldMk cId="1964973028" sldId="1258"/>
            <ac:spMk id="6" creationId="{F635F079-7FE6-CA9A-2008-E6FCFA8B936A}"/>
          </ac:spMkLst>
        </pc:spChg>
      </pc:sldChg>
      <pc:sldChg chg="modSp del mod">
        <pc:chgData name="Alfred Asterjadhi" userId="39de57b9-85c0-4fd1-aaac-8ca2b6560ad0" providerId="ADAL" clId="{7B6DA559-9A89-4628-A992-B4C563703B00}" dt="2024-10-03T23:00:56.833" v="566" actId="47"/>
        <pc:sldMkLst>
          <pc:docMk/>
          <pc:sldMk cId="2287328178" sldId="1260"/>
        </pc:sldMkLst>
        <pc:spChg chg="mod">
          <ac:chgData name="Alfred Asterjadhi" userId="39de57b9-85c0-4fd1-aaac-8ca2b6560ad0" providerId="ADAL" clId="{7B6DA559-9A89-4628-A992-B4C563703B00}" dt="2024-09-30T14:46:53.136" v="154" actId="313"/>
          <ac:spMkLst>
            <pc:docMk/>
            <pc:sldMk cId="2287328178" sldId="1260"/>
            <ac:spMk id="6" creationId="{4EB342EC-1064-B54C-3913-1CB14EF0C552}"/>
          </ac:spMkLst>
        </pc:spChg>
      </pc:sldChg>
      <pc:sldChg chg="modSp del mod">
        <pc:chgData name="Alfred Asterjadhi" userId="39de57b9-85c0-4fd1-aaac-8ca2b6560ad0" providerId="ADAL" clId="{7B6DA559-9A89-4628-A992-B4C563703B00}" dt="2024-10-03T23:03:42.488" v="645" actId="47"/>
        <pc:sldMkLst>
          <pc:docMk/>
          <pc:sldMk cId="2448230270" sldId="1261"/>
        </pc:sldMkLst>
        <pc:spChg chg="mod">
          <ac:chgData name="Alfred Asterjadhi" userId="39de57b9-85c0-4fd1-aaac-8ca2b6560ad0" providerId="ADAL" clId="{7B6DA559-9A89-4628-A992-B4C563703B00}" dt="2024-09-30T14:46:57.813" v="171" actId="313"/>
          <ac:spMkLst>
            <pc:docMk/>
            <pc:sldMk cId="2448230270" sldId="1261"/>
            <ac:spMk id="6" creationId="{F635F079-7FE6-CA9A-2008-E6FCFA8B936A}"/>
          </ac:spMkLst>
        </pc:spChg>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pChg chg="mod">
          <ac:chgData name="Alfred Asterjadhi" userId="39de57b9-85c0-4fd1-aaac-8ca2b6560ad0" providerId="ADAL" clId="{7B6DA559-9A89-4628-A992-B4C563703B00}" dt="2024-09-30T14:46:57.988" v="172" actId="313"/>
          <ac:spMkLst>
            <pc:docMk/>
            <pc:sldMk cId="3657173588" sldId="1265"/>
            <ac:spMk id="6" creationId="{F635F079-7FE6-CA9A-2008-E6FCFA8B936A}"/>
          </ac:spMkLst>
        </pc:spChg>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pChg chg="mod ord">
          <ac:chgData name="Alfred Asterjadhi" userId="39de57b9-85c0-4fd1-aaac-8ca2b6560ad0" providerId="ADAL" clId="{7B6DA559-9A89-4628-A992-B4C563703B00}" dt="2024-10-03T23:04:43.837" v="675" actId="20577"/>
          <ac:spMkLst>
            <pc:docMk/>
            <pc:sldMk cId="1861109961" sldId="1269"/>
            <ac:spMk id="2" creationId="{9EF97F5A-CE7F-7BBA-0DB4-CF87B031E7D4}"/>
          </ac:spMkLst>
        </pc:spChg>
        <pc:spChg chg="add del mod">
          <ac:chgData name="Alfred Asterjadhi" userId="39de57b9-85c0-4fd1-aaac-8ca2b6560ad0" providerId="ADAL" clId="{7B6DA559-9A89-4628-A992-B4C563703B00}" dt="2024-10-03T23:04:38.758" v="668" actId="6264"/>
          <ac:spMkLst>
            <pc:docMk/>
            <pc:sldMk cId="1861109961" sldId="1269"/>
            <ac:spMk id="3" creationId="{9A2C6C50-BE30-2031-A3A0-AFEDBAF5EC5D}"/>
          </ac:spMkLst>
        </pc:spChg>
        <pc:spChg chg="mod ord">
          <ac:chgData name="Alfred Asterjadhi" userId="39de57b9-85c0-4fd1-aaac-8ca2b6560ad0" providerId="ADAL" clId="{7B6DA559-9A89-4628-A992-B4C563703B00}" dt="2024-10-03T23:04:38.758" v="668" actId="6264"/>
          <ac:spMkLst>
            <pc:docMk/>
            <pc:sldMk cId="1861109961" sldId="1269"/>
            <ac:spMk id="4" creationId="{8B684BB7-2D5A-055E-0295-767A7870AB10}"/>
          </ac:spMkLst>
        </pc:spChg>
        <pc:spChg chg="mod ord">
          <ac:chgData name="Alfred Asterjadhi" userId="39de57b9-85c0-4fd1-aaac-8ca2b6560ad0" providerId="ADAL" clId="{7B6DA559-9A89-4628-A992-B4C563703B00}" dt="2024-10-03T23:04:38.758" v="668" actId="6264"/>
          <ac:spMkLst>
            <pc:docMk/>
            <pc:sldMk cId="1861109961" sldId="1269"/>
            <ac:spMk id="5" creationId="{D3F03832-0357-D3F4-5D78-9AEED64EAC6F}"/>
          </ac:spMkLst>
        </pc:spChg>
        <pc:spChg chg="mod ord">
          <ac:chgData name="Alfred Asterjadhi" userId="39de57b9-85c0-4fd1-aaac-8ca2b6560ad0" providerId="ADAL" clId="{7B6DA559-9A89-4628-A992-B4C563703B00}" dt="2024-10-03T23:04:38.758" v="668" actId="6264"/>
          <ac:spMkLst>
            <pc:docMk/>
            <pc:sldMk cId="1861109961" sldId="1269"/>
            <ac:spMk id="6" creationId="{EC77C5EB-E20F-F01E-703C-08282E47E7DA}"/>
          </ac:spMkLst>
        </pc:spChg>
        <pc:spChg chg="add del mod">
          <ac:chgData name="Alfred Asterjadhi" userId="39de57b9-85c0-4fd1-aaac-8ca2b6560ad0" providerId="ADAL" clId="{7B6DA559-9A89-4628-A992-B4C563703B00}" dt="2024-10-03T23:04:38.758" v="668" actId="6264"/>
          <ac:spMkLst>
            <pc:docMk/>
            <pc:sldMk cId="1861109961" sldId="1269"/>
            <ac:spMk id="7" creationId="{0300DB15-3E64-4839-B2D2-8CB02BBEF527}"/>
          </ac:spMkLst>
        </pc:spChg>
        <pc:spChg chg="add del mod">
          <ac:chgData name="Alfred Asterjadhi" userId="39de57b9-85c0-4fd1-aaac-8ca2b6560ad0" providerId="ADAL" clId="{7B6DA559-9A89-4628-A992-B4C563703B00}" dt="2024-10-03T23:04:38.758" v="668" actId="6264"/>
          <ac:spMkLst>
            <pc:docMk/>
            <pc:sldMk cId="1861109961" sldId="1269"/>
            <ac:spMk id="8" creationId="{978DD554-D2C9-EB55-D850-79BB59BFD45A}"/>
          </ac:spMkLst>
        </pc:spChg>
        <pc:spChg chg="add del mod">
          <ac:chgData name="Alfred Asterjadhi" userId="39de57b9-85c0-4fd1-aaac-8ca2b6560ad0" providerId="ADAL" clId="{7B6DA559-9A89-4628-A992-B4C563703B00}" dt="2024-10-03T23:04:38.758" v="668" actId="6264"/>
          <ac:spMkLst>
            <pc:docMk/>
            <pc:sldMk cId="1861109961" sldId="1269"/>
            <ac:spMk id="9" creationId="{8A714949-594F-3F14-D258-AD42352CEE16}"/>
          </ac:spMkLst>
        </pc:spChg>
        <pc:spChg chg="add mod ord">
          <ac:chgData name="Alfred Asterjadhi" userId="39de57b9-85c0-4fd1-aaac-8ca2b6560ad0" providerId="ADAL" clId="{7B6DA559-9A89-4628-A992-B4C563703B00}" dt="2024-10-03T23:04:38.758" v="668" actId="6264"/>
          <ac:spMkLst>
            <pc:docMk/>
            <pc:sldMk cId="1861109961" sldId="1269"/>
            <ac:spMk id="10" creationId="{9044F31D-F9F8-8470-499D-2EABF1BC9B77}"/>
          </ac:spMkLst>
        </pc:spChg>
        <pc:spChg chg="del mod">
          <ac:chgData name="Alfred Asterjadhi" userId="39de57b9-85c0-4fd1-aaac-8ca2b6560ad0" providerId="ADAL" clId="{7B6DA559-9A89-4628-A992-B4C563703B00}" dt="2024-10-03T23:04:38.758" v="668" actId="6264"/>
          <ac:spMkLst>
            <pc:docMk/>
            <pc:sldMk cId="1861109961" sldId="1269"/>
            <ac:spMk id="11" creationId="{FCB036F9-C53E-4FA7-0AA8-F449B171258B}"/>
          </ac:spMkLst>
        </pc:spChg>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pChg chg="mod">
          <ac:chgData name="Alfred Asterjadhi" userId="39de57b9-85c0-4fd1-aaac-8ca2b6560ad0" providerId="ADAL" clId="{7B6DA559-9A89-4628-A992-B4C563703B00}" dt="2024-10-03T22:53:01.341" v="315" actId="20577"/>
          <ac:spMkLst>
            <pc:docMk/>
            <pc:sldMk cId="3809017515" sldId="1272"/>
            <ac:spMk id="2" creationId="{F2762690-C15C-4839-B40F-0AF3A4D89457}"/>
          </ac:spMkLst>
        </pc:spChg>
      </pc:sldChg>
      <pc:sldChg chg="modSp add mod">
        <pc:chgData name="Alfred Asterjadhi" userId="39de57b9-85c0-4fd1-aaac-8ca2b6560ad0" providerId="ADAL" clId="{7B6DA559-9A89-4628-A992-B4C563703B00}" dt="2024-10-03T22:53:04.284" v="316" actId="20577"/>
        <pc:sldMkLst>
          <pc:docMk/>
          <pc:sldMk cId="1256207422" sldId="1273"/>
        </pc:sldMkLst>
        <pc:spChg chg="mod">
          <ac:chgData name="Alfred Asterjadhi" userId="39de57b9-85c0-4fd1-aaac-8ca2b6560ad0" providerId="ADAL" clId="{7B6DA559-9A89-4628-A992-B4C563703B00}" dt="2024-10-03T22:53:04.284" v="316" actId="20577"/>
          <ac:spMkLst>
            <pc:docMk/>
            <pc:sldMk cId="1256207422" sldId="1273"/>
            <ac:spMk id="2" creationId="{F2762690-C15C-4839-B40F-0AF3A4D89457}"/>
          </ac:spMkLst>
        </pc:spChg>
      </pc:sldChg>
      <pc:sldChg chg="modSp add mod">
        <pc:chgData name="Alfred Asterjadhi" userId="39de57b9-85c0-4fd1-aaac-8ca2b6560ad0" providerId="ADAL" clId="{7B6DA559-9A89-4628-A992-B4C563703B00}" dt="2024-10-03T22:53:16.816" v="321" actId="20577"/>
        <pc:sldMkLst>
          <pc:docMk/>
          <pc:sldMk cId="3576094034" sldId="1274"/>
        </pc:sldMkLst>
        <pc:spChg chg="mod">
          <ac:chgData name="Alfred Asterjadhi" userId="39de57b9-85c0-4fd1-aaac-8ca2b6560ad0" providerId="ADAL" clId="{7B6DA559-9A89-4628-A992-B4C563703B00}" dt="2024-10-03T22:53:16.816" v="321" actId="20577"/>
          <ac:spMkLst>
            <pc:docMk/>
            <pc:sldMk cId="3576094034" sldId="1274"/>
            <ac:spMk id="2" creationId="{F2762690-C15C-4839-B40F-0AF3A4D89457}"/>
          </ac:spMkLst>
        </pc:spChg>
      </pc:sldChg>
      <pc:sldChg chg="modSp add mod">
        <pc:chgData name="Alfred Asterjadhi" userId="39de57b9-85c0-4fd1-aaac-8ca2b6560ad0" providerId="ADAL" clId="{7B6DA559-9A89-4628-A992-B4C563703B00}" dt="2024-10-03T22:53:13.740" v="320" actId="20577"/>
        <pc:sldMkLst>
          <pc:docMk/>
          <pc:sldMk cId="1930027812" sldId="1275"/>
        </pc:sldMkLst>
        <pc:spChg chg="mod">
          <ac:chgData name="Alfred Asterjadhi" userId="39de57b9-85c0-4fd1-aaac-8ca2b6560ad0" providerId="ADAL" clId="{7B6DA559-9A89-4628-A992-B4C563703B00}" dt="2024-10-03T22:53:13.740" v="320" actId="20577"/>
          <ac:spMkLst>
            <pc:docMk/>
            <pc:sldMk cId="1930027812" sldId="1275"/>
            <ac:spMk id="2" creationId="{F2762690-C15C-4839-B40F-0AF3A4D89457}"/>
          </ac:spMkLst>
        </pc:spChg>
      </pc:sldChg>
      <pc:sldChg chg="modSp add mod">
        <pc:chgData name="Alfred Asterjadhi" userId="39de57b9-85c0-4fd1-aaac-8ca2b6560ad0" providerId="ADAL" clId="{7B6DA559-9A89-4628-A992-B4C563703B00}" dt="2024-10-03T22:53:11.186" v="319" actId="20577"/>
        <pc:sldMkLst>
          <pc:docMk/>
          <pc:sldMk cId="2672561226" sldId="1276"/>
        </pc:sldMkLst>
        <pc:spChg chg="mod">
          <ac:chgData name="Alfred Asterjadhi" userId="39de57b9-85c0-4fd1-aaac-8ca2b6560ad0" providerId="ADAL" clId="{7B6DA559-9A89-4628-A992-B4C563703B00}" dt="2024-10-03T22:53:11.186" v="319" actId="20577"/>
          <ac:spMkLst>
            <pc:docMk/>
            <pc:sldMk cId="2672561226" sldId="1276"/>
            <ac:spMk id="2" creationId="{F2762690-C15C-4839-B40F-0AF3A4D89457}"/>
          </ac:spMkLst>
        </pc:spChg>
      </pc:sldChg>
      <pc:sldChg chg="modSp add mod">
        <pc:chgData name="Alfred Asterjadhi" userId="39de57b9-85c0-4fd1-aaac-8ca2b6560ad0" providerId="ADAL" clId="{7B6DA559-9A89-4628-A992-B4C563703B00}" dt="2024-10-03T22:53:08.988" v="318" actId="20577"/>
        <pc:sldMkLst>
          <pc:docMk/>
          <pc:sldMk cId="1246262870" sldId="1277"/>
        </pc:sldMkLst>
        <pc:spChg chg="mod">
          <ac:chgData name="Alfred Asterjadhi" userId="39de57b9-85c0-4fd1-aaac-8ca2b6560ad0" providerId="ADAL" clId="{7B6DA559-9A89-4628-A992-B4C563703B00}" dt="2024-10-03T22:53:08.988" v="318" actId="20577"/>
          <ac:spMkLst>
            <pc:docMk/>
            <pc:sldMk cId="1246262870" sldId="1277"/>
            <ac:spMk id="2" creationId="{F2762690-C15C-4839-B40F-0AF3A4D89457}"/>
          </ac:spMkLst>
        </pc:spChg>
      </pc:sldChg>
      <pc:sldChg chg="modSp add mod">
        <pc:chgData name="Alfred Asterjadhi" userId="39de57b9-85c0-4fd1-aaac-8ca2b6560ad0" providerId="ADAL" clId="{7B6DA559-9A89-4628-A992-B4C563703B00}" dt="2024-10-03T22:53:06.118" v="317" actId="20577"/>
        <pc:sldMkLst>
          <pc:docMk/>
          <pc:sldMk cId="2455484467" sldId="1278"/>
        </pc:sldMkLst>
        <pc:spChg chg="mod">
          <ac:chgData name="Alfred Asterjadhi" userId="39de57b9-85c0-4fd1-aaac-8ca2b6560ad0" providerId="ADAL" clId="{7B6DA559-9A89-4628-A992-B4C563703B00}" dt="2024-10-03T22:53:06.118" v="317" actId="20577"/>
          <ac:spMkLst>
            <pc:docMk/>
            <pc:sldMk cId="2455484467" sldId="1278"/>
            <ac:spMk id="2" creationId="{F2762690-C15C-4839-B40F-0AF3A4D89457}"/>
          </ac:spMkLst>
        </pc:spChg>
      </pc:sldChg>
      <pc:sldChg chg="modSp add mod">
        <pc:chgData name="Alfred Asterjadhi" userId="39de57b9-85c0-4fd1-aaac-8ca2b6560ad0" providerId="ADAL" clId="{7B6DA559-9A89-4628-A992-B4C563703B00}" dt="2024-10-03T22:53:30.170" v="325" actId="20577"/>
        <pc:sldMkLst>
          <pc:docMk/>
          <pc:sldMk cId="3685291219" sldId="1279"/>
        </pc:sldMkLst>
        <pc:spChg chg="mod">
          <ac:chgData name="Alfred Asterjadhi" userId="39de57b9-85c0-4fd1-aaac-8ca2b6560ad0" providerId="ADAL" clId="{7B6DA559-9A89-4628-A992-B4C563703B00}" dt="2024-10-03T22:53:30.170" v="325" actId="20577"/>
          <ac:spMkLst>
            <pc:docMk/>
            <pc:sldMk cId="3685291219" sldId="1279"/>
            <ac:spMk id="2" creationId="{F2762690-C15C-4839-B40F-0AF3A4D89457}"/>
          </ac:spMkLst>
        </pc:spChg>
      </pc:sldChg>
      <pc:sldChg chg="modSp add mod">
        <pc:chgData name="Alfred Asterjadhi" userId="39de57b9-85c0-4fd1-aaac-8ca2b6560ad0" providerId="ADAL" clId="{7B6DA559-9A89-4628-A992-B4C563703B00}" dt="2024-10-03T22:53:34.018" v="327" actId="20577"/>
        <pc:sldMkLst>
          <pc:docMk/>
          <pc:sldMk cId="536130981" sldId="1280"/>
        </pc:sldMkLst>
        <pc:spChg chg="mod">
          <ac:chgData name="Alfred Asterjadhi" userId="39de57b9-85c0-4fd1-aaac-8ca2b6560ad0" providerId="ADAL" clId="{7B6DA559-9A89-4628-A992-B4C563703B00}" dt="2024-10-03T22:53:34.018" v="327" actId="20577"/>
          <ac:spMkLst>
            <pc:docMk/>
            <pc:sldMk cId="536130981" sldId="1280"/>
            <ac:spMk id="2" creationId="{F2762690-C15C-4839-B40F-0AF3A4D89457}"/>
          </ac:spMkLst>
        </pc:spChg>
      </pc:sldChg>
      <pc:sldChg chg="modSp add mod">
        <pc:chgData name="Alfred Asterjadhi" userId="39de57b9-85c0-4fd1-aaac-8ca2b6560ad0" providerId="ADAL" clId="{7B6DA559-9A89-4628-A992-B4C563703B00}" dt="2024-10-03T22:54:46.372" v="365" actId="20577"/>
        <pc:sldMkLst>
          <pc:docMk/>
          <pc:sldMk cId="2299619968" sldId="1281"/>
        </pc:sldMkLst>
        <pc:spChg chg="mod">
          <ac:chgData name="Alfred Asterjadhi" userId="39de57b9-85c0-4fd1-aaac-8ca2b6560ad0" providerId="ADAL" clId="{7B6DA559-9A89-4628-A992-B4C563703B00}" dt="2024-10-03T22:54:09.620" v="333" actId="6549"/>
          <ac:spMkLst>
            <pc:docMk/>
            <pc:sldMk cId="2299619968" sldId="1281"/>
            <ac:spMk id="2" creationId="{4B5F0D0E-8BB7-48AB-9160-728B8B3399A2}"/>
          </ac:spMkLst>
        </pc:spChg>
        <pc:spChg chg="mod">
          <ac:chgData name="Alfred Asterjadhi" userId="39de57b9-85c0-4fd1-aaac-8ca2b6560ad0" providerId="ADAL" clId="{7B6DA559-9A89-4628-A992-B4C563703B00}" dt="2024-10-03T22:54:46.372" v="365" actId="20577"/>
          <ac:spMkLst>
            <pc:docMk/>
            <pc:sldMk cId="2299619968" sldId="1281"/>
            <ac:spMk id="3" creationId="{DFB0BA47-D7B6-4F95-932E-A7AA615BC440}"/>
          </ac:spMkLst>
        </pc:spChg>
      </pc:sldChg>
      <pc:sldChg chg="modSp add mod">
        <pc:chgData name="Alfred Asterjadhi" userId="39de57b9-85c0-4fd1-aaac-8ca2b6560ad0" providerId="ADAL" clId="{7B6DA559-9A89-4628-A992-B4C563703B00}" dt="2024-10-03T22:55:10.510" v="369" actId="404"/>
        <pc:sldMkLst>
          <pc:docMk/>
          <pc:sldMk cId="1237462592" sldId="1282"/>
        </pc:sldMkLst>
        <pc:spChg chg="mod">
          <ac:chgData name="Alfred Asterjadhi" userId="39de57b9-85c0-4fd1-aaac-8ca2b6560ad0" providerId="ADAL" clId="{7B6DA559-9A89-4628-A992-B4C563703B00}" dt="2024-10-03T22:54:20.825" v="336" actId="20577"/>
          <ac:spMkLst>
            <pc:docMk/>
            <pc:sldMk cId="1237462592" sldId="1282"/>
            <ac:spMk id="2" creationId="{4B5F0D0E-8BB7-48AB-9160-728B8B3399A2}"/>
          </ac:spMkLst>
        </pc:spChg>
        <pc:spChg chg="mod">
          <ac:chgData name="Alfred Asterjadhi" userId="39de57b9-85c0-4fd1-aaac-8ca2b6560ad0" providerId="ADAL" clId="{7B6DA559-9A89-4628-A992-B4C563703B00}" dt="2024-10-03T22:55:10.510" v="369" actId="404"/>
          <ac:spMkLst>
            <pc:docMk/>
            <pc:sldMk cId="1237462592" sldId="1282"/>
            <ac:spMk id="3" creationId="{DFB0BA47-D7B6-4F95-932E-A7AA615BC440}"/>
          </ac:spMkLst>
        </pc:spChg>
      </pc:sldChg>
      <pc:sldChg chg="modSp add mod">
        <pc:chgData name="Alfred Asterjadhi" userId="39de57b9-85c0-4fd1-aaac-8ca2b6560ad0" providerId="ADAL" clId="{7B6DA559-9A89-4628-A992-B4C563703B00}" dt="2024-10-03T22:57:30.635" v="486" actId="20577"/>
        <pc:sldMkLst>
          <pc:docMk/>
          <pc:sldMk cId="2189037386" sldId="1283"/>
        </pc:sldMkLst>
        <pc:spChg chg="mod">
          <ac:chgData name="Alfred Asterjadhi" userId="39de57b9-85c0-4fd1-aaac-8ca2b6560ad0" providerId="ADAL" clId="{7B6DA559-9A89-4628-A992-B4C563703B00}" dt="2024-10-03T22:57:24.780" v="480" actId="6549"/>
          <ac:spMkLst>
            <pc:docMk/>
            <pc:sldMk cId="2189037386" sldId="1283"/>
            <ac:spMk id="2" creationId="{4B5F0D0E-8BB7-48AB-9160-728B8B3399A2}"/>
          </ac:spMkLst>
        </pc:spChg>
        <pc:spChg chg="mod">
          <ac:chgData name="Alfred Asterjadhi" userId="39de57b9-85c0-4fd1-aaac-8ca2b6560ad0" providerId="ADAL" clId="{7B6DA559-9A89-4628-A992-B4C563703B00}" dt="2024-10-03T22:57:30.635" v="486" actId="20577"/>
          <ac:spMkLst>
            <pc:docMk/>
            <pc:sldMk cId="2189037386" sldId="1283"/>
            <ac:spMk id="3" creationId="{DFB0BA47-D7B6-4F95-932E-A7AA615BC440}"/>
          </ac:spMkLst>
        </pc:spChg>
      </pc:sldChg>
      <pc:sldChg chg="modSp add mod">
        <pc:chgData name="Alfred Asterjadhi" userId="39de57b9-85c0-4fd1-aaac-8ca2b6560ad0" providerId="ADAL" clId="{7B6DA559-9A89-4628-A992-B4C563703B00}" dt="2024-10-03T22:57:46.095" v="496" actId="20577"/>
        <pc:sldMkLst>
          <pc:docMk/>
          <pc:sldMk cId="2540908627" sldId="1284"/>
        </pc:sldMkLst>
        <pc:spChg chg="mod">
          <ac:chgData name="Alfred Asterjadhi" userId="39de57b9-85c0-4fd1-aaac-8ca2b6560ad0" providerId="ADAL" clId="{7B6DA559-9A89-4628-A992-B4C563703B00}" dt="2024-10-03T22:57:40.813" v="490" actId="20577"/>
          <ac:spMkLst>
            <pc:docMk/>
            <pc:sldMk cId="2540908627" sldId="1284"/>
            <ac:spMk id="2" creationId="{4B5F0D0E-8BB7-48AB-9160-728B8B3399A2}"/>
          </ac:spMkLst>
        </pc:spChg>
        <pc:spChg chg="mod">
          <ac:chgData name="Alfred Asterjadhi" userId="39de57b9-85c0-4fd1-aaac-8ca2b6560ad0" providerId="ADAL" clId="{7B6DA559-9A89-4628-A992-B4C563703B00}" dt="2024-10-03T22:57:46.095" v="496" actId="20577"/>
          <ac:spMkLst>
            <pc:docMk/>
            <pc:sldMk cId="2540908627" sldId="1284"/>
            <ac:spMk id="3" creationId="{DFB0BA47-D7B6-4F95-932E-A7AA615BC440}"/>
          </ac:spMkLst>
        </pc:spChg>
      </pc:sldChg>
      <pc:sldChg chg="modSp add mod">
        <pc:chgData name="Alfred Asterjadhi" userId="39de57b9-85c0-4fd1-aaac-8ca2b6560ad0" providerId="ADAL" clId="{7B6DA559-9A89-4628-A992-B4C563703B00}" dt="2024-10-03T22:58:04.695" v="505" actId="6549"/>
        <pc:sldMkLst>
          <pc:docMk/>
          <pc:sldMk cId="710190022" sldId="1285"/>
        </pc:sldMkLst>
        <pc:spChg chg="mod">
          <ac:chgData name="Alfred Asterjadhi" userId="39de57b9-85c0-4fd1-aaac-8ca2b6560ad0" providerId="ADAL" clId="{7B6DA559-9A89-4628-A992-B4C563703B00}" dt="2024-10-03T22:58:04.695" v="505" actId="6549"/>
          <ac:spMkLst>
            <pc:docMk/>
            <pc:sldMk cId="710190022" sldId="1285"/>
            <ac:spMk id="2" creationId="{4B5F0D0E-8BB7-48AB-9160-728B8B3399A2}"/>
          </ac:spMkLst>
        </pc:spChg>
      </pc:sldChg>
      <pc:sldChg chg="modSp add mod">
        <pc:chgData name="Alfred Asterjadhi" userId="39de57b9-85c0-4fd1-aaac-8ca2b6560ad0" providerId="ADAL" clId="{7B6DA559-9A89-4628-A992-B4C563703B00}" dt="2024-10-03T22:58:14.294" v="508" actId="20577"/>
        <pc:sldMkLst>
          <pc:docMk/>
          <pc:sldMk cId="115243900" sldId="1286"/>
        </pc:sldMkLst>
        <pc:spChg chg="mod">
          <ac:chgData name="Alfred Asterjadhi" userId="39de57b9-85c0-4fd1-aaac-8ca2b6560ad0" providerId="ADAL" clId="{7B6DA559-9A89-4628-A992-B4C563703B00}" dt="2024-10-03T22:58:14.294" v="508" actId="20577"/>
          <ac:spMkLst>
            <pc:docMk/>
            <pc:sldMk cId="115243900" sldId="1286"/>
            <ac:spMk id="2" creationId="{4B5F0D0E-8BB7-48AB-9160-728B8B3399A2}"/>
          </ac:spMkLst>
        </pc:spChg>
      </pc:sldChg>
      <pc:sldChg chg="modSp add mod">
        <pc:chgData name="Alfred Asterjadhi" userId="39de57b9-85c0-4fd1-aaac-8ca2b6560ad0" providerId="ADAL" clId="{7B6DA559-9A89-4628-A992-B4C563703B00}" dt="2024-10-03T23:13:10.848" v="762"/>
        <pc:sldMkLst>
          <pc:docMk/>
          <pc:sldMk cId="1748710395" sldId="1287"/>
        </pc:sldMkLst>
        <pc:spChg chg="mod">
          <ac:chgData name="Alfred Asterjadhi" userId="39de57b9-85c0-4fd1-aaac-8ca2b6560ad0" providerId="ADAL" clId="{7B6DA559-9A89-4628-A992-B4C563703B00}" dt="2024-10-03T22:58:39.498" v="518" actId="20577"/>
          <ac:spMkLst>
            <pc:docMk/>
            <pc:sldMk cId="1748710395" sldId="1287"/>
            <ac:spMk id="2" creationId="{4B5F0D0E-8BB7-48AB-9160-728B8B3399A2}"/>
          </ac:spMkLst>
        </pc:spChg>
        <pc:spChg chg="mod">
          <ac:chgData name="Alfred Asterjadhi" userId="39de57b9-85c0-4fd1-aaac-8ca2b6560ad0" providerId="ADAL" clId="{7B6DA559-9A89-4628-A992-B4C563703B00}" dt="2024-10-03T23:13:10.848" v="762"/>
          <ac:spMkLst>
            <pc:docMk/>
            <pc:sldMk cId="1748710395" sldId="1287"/>
            <ac:spMk id="3" creationId="{DFB0BA47-D7B6-4F95-932E-A7AA615BC440}"/>
          </ac:spMkLst>
        </pc:spChg>
      </pc:sldChg>
      <pc:sldChg chg="modSp add mod">
        <pc:chgData name="Alfred Asterjadhi" userId="39de57b9-85c0-4fd1-aaac-8ca2b6560ad0" providerId="ADAL" clId="{7B6DA559-9A89-4628-A992-B4C563703B00}" dt="2024-10-03T23:13:15.053" v="763"/>
        <pc:sldMkLst>
          <pc:docMk/>
          <pc:sldMk cId="3538497980" sldId="1288"/>
        </pc:sldMkLst>
        <pc:spChg chg="mod">
          <ac:chgData name="Alfred Asterjadhi" userId="39de57b9-85c0-4fd1-aaac-8ca2b6560ad0" providerId="ADAL" clId="{7B6DA559-9A89-4628-A992-B4C563703B00}" dt="2024-10-03T22:58:47.968" v="519"/>
          <ac:spMkLst>
            <pc:docMk/>
            <pc:sldMk cId="3538497980" sldId="1288"/>
            <ac:spMk id="2" creationId="{4B5F0D0E-8BB7-48AB-9160-728B8B3399A2}"/>
          </ac:spMkLst>
        </pc:spChg>
        <pc:spChg chg="mod">
          <ac:chgData name="Alfred Asterjadhi" userId="39de57b9-85c0-4fd1-aaac-8ca2b6560ad0" providerId="ADAL" clId="{7B6DA559-9A89-4628-A992-B4C563703B00}" dt="2024-10-03T23:13:15.053" v="763"/>
          <ac:spMkLst>
            <pc:docMk/>
            <pc:sldMk cId="3538497980" sldId="1288"/>
            <ac:spMk id="3" creationId="{DFB0BA47-D7B6-4F95-932E-A7AA615BC440}"/>
          </ac:spMkLst>
        </pc:spChg>
      </pc:sldChg>
      <pc:sldChg chg="modSp add mod">
        <pc:chgData name="Alfred Asterjadhi" userId="39de57b9-85c0-4fd1-aaac-8ca2b6560ad0" providerId="ADAL" clId="{7B6DA559-9A89-4628-A992-B4C563703B00}" dt="2024-10-03T23:13:16.711" v="764"/>
        <pc:sldMkLst>
          <pc:docMk/>
          <pc:sldMk cId="1518454104" sldId="1289"/>
        </pc:sldMkLst>
        <pc:spChg chg="mod">
          <ac:chgData name="Alfred Asterjadhi" userId="39de57b9-85c0-4fd1-aaac-8ca2b6560ad0" providerId="ADAL" clId="{7B6DA559-9A89-4628-A992-B4C563703B00}" dt="2024-10-03T22:58:58.163" v="521" actId="20577"/>
          <ac:spMkLst>
            <pc:docMk/>
            <pc:sldMk cId="1518454104" sldId="1289"/>
            <ac:spMk id="2" creationId="{4B5F0D0E-8BB7-48AB-9160-728B8B3399A2}"/>
          </ac:spMkLst>
        </pc:spChg>
        <pc:spChg chg="mod">
          <ac:chgData name="Alfred Asterjadhi" userId="39de57b9-85c0-4fd1-aaac-8ca2b6560ad0" providerId="ADAL" clId="{7B6DA559-9A89-4628-A992-B4C563703B00}" dt="2024-10-03T23:13:16.711" v="764"/>
          <ac:spMkLst>
            <pc:docMk/>
            <pc:sldMk cId="1518454104" sldId="1289"/>
            <ac:spMk id="3" creationId="{DFB0BA47-D7B6-4F95-932E-A7AA615BC440}"/>
          </ac:spMkLst>
        </pc:spChg>
      </pc:sldChg>
      <pc:sldChg chg="modSp add mod">
        <pc:chgData name="Alfred Asterjadhi" userId="39de57b9-85c0-4fd1-aaac-8ca2b6560ad0" providerId="ADAL" clId="{7B6DA559-9A89-4628-A992-B4C563703B00}" dt="2024-10-03T23:13:17.920" v="765"/>
        <pc:sldMkLst>
          <pc:docMk/>
          <pc:sldMk cId="3108884223" sldId="1290"/>
        </pc:sldMkLst>
        <pc:spChg chg="mod">
          <ac:chgData name="Alfred Asterjadhi" userId="39de57b9-85c0-4fd1-aaac-8ca2b6560ad0" providerId="ADAL" clId="{7B6DA559-9A89-4628-A992-B4C563703B00}" dt="2024-10-03T22:59:01.132" v="522" actId="20577"/>
          <ac:spMkLst>
            <pc:docMk/>
            <pc:sldMk cId="3108884223" sldId="1290"/>
            <ac:spMk id="2" creationId="{4B5F0D0E-8BB7-48AB-9160-728B8B3399A2}"/>
          </ac:spMkLst>
        </pc:spChg>
        <pc:spChg chg="mod">
          <ac:chgData name="Alfred Asterjadhi" userId="39de57b9-85c0-4fd1-aaac-8ca2b6560ad0" providerId="ADAL" clId="{7B6DA559-9A89-4628-A992-B4C563703B00}" dt="2024-10-03T23:13:17.920" v="765"/>
          <ac:spMkLst>
            <pc:docMk/>
            <pc:sldMk cId="3108884223" sldId="1290"/>
            <ac:spMk id="3" creationId="{DFB0BA47-D7B6-4F95-932E-A7AA615BC440}"/>
          </ac:spMkLst>
        </pc:spChg>
      </pc:sldChg>
      <pc:sldChg chg="modSp add mod">
        <pc:chgData name="Alfred Asterjadhi" userId="39de57b9-85c0-4fd1-aaac-8ca2b6560ad0" providerId="ADAL" clId="{7B6DA559-9A89-4628-A992-B4C563703B00}" dt="2024-10-03T23:13:19.392" v="766"/>
        <pc:sldMkLst>
          <pc:docMk/>
          <pc:sldMk cId="823265948" sldId="1291"/>
        </pc:sldMkLst>
        <pc:spChg chg="mod">
          <ac:chgData name="Alfred Asterjadhi" userId="39de57b9-85c0-4fd1-aaac-8ca2b6560ad0" providerId="ADAL" clId="{7B6DA559-9A89-4628-A992-B4C563703B00}" dt="2024-10-03T22:59:33.113" v="533" actId="6549"/>
          <ac:spMkLst>
            <pc:docMk/>
            <pc:sldMk cId="823265948" sldId="1291"/>
            <ac:spMk id="2" creationId="{4B5F0D0E-8BB7-48AB-9160-728B8B3399A2}"/>
          </ac:spMkLst>
        </pc:spChg>
        <pc:spChg chg="mod">
          <ac:chgData name="Alfred Asterjadhi" userId="39de57b9-85c0-4fd1-aaac-8ca2b6560ad0" providerId="ADAL" clId="{7B6DA559-9A89-4628-A992-B4C563703B00}" dt="2024-10-03T23:13:19.392" v="766"/>
          <ac:spMkLst>
            <pc:docMk/>
            <pc:sldMk cId="823265948" sldId="1291"/>
            <ac:spMk id="3" creationId="{DFB0BA47-D7B6-4F95-932E-A7AA615BC440}"/>
          </ac:spMkLst>
        </pc:spChg>
      </pc:sldChg>
      <pc:sldChg chg="modSp add mod">
        <pc:chgData name="Alfred Asterjadhi" userId="39de57b9-85c0-4fd1-aaac-8ca2b6560ad0" providerId="ADAL" clId="{7B6DA559-9A89-4628-A992-B4C563703B00}" dt="2024-10-03T23:13:20.889" v="767"/>
        <pc:sldMkLst>
          <pc:docMk/>
          <pc:sldMk cId="2034965301" sldId="1292"/>
        </pc:sldMkLst>
        <pc:spChg chg="mod">
          <ac:chgData name="Alfred Asterjadhi" userId="39de57b9-85c0-4fd1-aaac-8ca2b6560ad0" providerId="ADAL" clId="{7B6DA559-9A89-4628-A992-B4C563703B00}" dt="2024-10-03T22:59:41.378" v="537" actId="20577"/>
          <ac:spMkLst>
            <pc:docMk/>
            <pc:sldMk cId="2034965301" sldId="1292"/>
            <ac:spMk id="2" creationId="{4B5F0D0E-8BB7-48AB-9160-728B8B3399A2}"/>
          </ac:spMkLst>
        </pc:spChg>
        <pc:spChg chg="mod">
          <ac:chgData name="Alfred Asterjadhi" userId="39de57b9-85c0-4fd1-aaac-8ca2b6560ad0" providerId="ADAL" clId="{7B6DA559-9A89-4628-A992-B4C563703B00}" dt="2024-10-03T23:13:20.889" v="767"/>
          <ac:spMkLst>
            <pc:docMk/>
            <pc:sldMk cId="2034965301" sldId="1292"/>
            <ac:spMk id="3" creationId="{DFB0BA47-D7B6-4F95-932E-A7AA615BC440}"/>
          </ac:spMkLst>
        </pc:spChg>
      </pc:sldChg>
      <pc:sldChg chg="modSp add mod">
        <pc:chgData name="Alfred Asterjadhi" userId="39de57b9-85c0-4fd1-aaac-8ca2b6560ad0" providerId="ADAL" clId="{7B6DA559-9A89-4628-A992-B4C563703B00}" dt="2024-10-03T23:13:22.732" v="768"/>
        <pc:sldMkLst>
          <pc:docMk/>
          <pc:sldMk cId="3208411967" sldId="1293"/>
        </pc:sldMkLst>
        <pc:spChg chg="mod">
          <ac:chgData name="Alfred Asterjadhi" userId="39de57b9-85c0-4fd1-aaac-8ca2b6560ad0" providerId="ADAL" clId="{7B6DA559-9A89-4628-A992-B4C563703B00}" dt="2024-10-03T22:59:55.449" v="540" actId="6549"/>
          <ac:spMkLst>
            <pc:docMk/>
            <pc:sldMk cId="3208411967" sldId="1293"/>
            <ac:spMk id="2" creationId="{4B5F0D0E-8BB7-48AB-9160-728B8B3399A2}"/>
          </ac:spMkLst>
        </pc:spChg>
        <pc:spChg chg="mod">
          <ac:chgData name="Alfred Asterjadhi" userId="39de57b9-85c0-4fd1-aaac-8ca2b6560ad0" providerId="ADAL" clId="{7B6DA559-9A89-4628-A992-B4C563703B00}" dt="2024-10-03T23:13:22.732" v="768"/>
          <ac:spMkLst>
            <pc:docMk/>
            <pc:sldMk cId="3208411967" sldId="1293"/>
            <ac:spMk id="3" creationId="{DFB0BA47-D7B6-4F95-932E-A7AA615BC440}"/>
          </ac:spMkLst>
        </pc:spChg>
      </pc:sldChg>
      <pc:sldChg chg="modSp add mod">
        <pc:chgData name="Alfred Asterjadhi" userId="39de57b9-85c0-4fd1-aaac-8ca2b6560ad0" providerId="ADAL" clId="{7B6DA559-9A89-4628-A992-B4C563703B00}" dt="2024-10-03T23:13:23.990" v="769"/>
        <pc:sldMkLst>
          <pc:docMk/>
          <pc:sldMk cId="2866206975" sldId="1294"/>
        </pc:sldMkLst>
        <pc:spChg chg="mod">
          <ac:chgData name="Alfred Asterjadhi" userId="39de57b9-85c0-4fd1-aaac-8ca2b6560ad0" providerId="ADAL" clId="{7B6DA559-9A89-4628-A992-B4C563703B00}" dt="2024-10-03T22:59:58.426" v="542" actId="20577"/>
          <ac:spMkLst>
            <pc:docMk/>
            <pc:sldMk cId="2866206975" sldId="1294"/>
            <ac:spMk id="2" creationId="{4B5F0D0E-8BB7-48AB-9160-728B8B3399A2}"/>
          </ac:spMkLst>
        </pc:spChg>
        <pc:spChg chg="mod">
          <ac:chgData name="Alfred Asterjadhi" userId="39de57b9-85c0-4fd1-aaac-8ca2b6560ad0" providerId="ADAL" clId="{7B6DA559-9A89-4628-A992-B4C563703B00}" dt="2024-10-03T23:13:23.990" v="769"/>
          <ac:spMkLst>
            <pc:docMk/>
            <pc:sldMk cId="2866206975" sldId="1294"/>
            <ac:spMk id="3" creationId="{DFB0BA47-D7B6-4F95-932E-A7AA615BC440}"/>
          </ac:spMkLst>
        </pc:spChg>
      </pc:sldChg>
      <pc:sldChg chg="modSp add mod">
        <pc:chgData name="Alfred Asterjadhi" userId="39de57b9-85c0-4fd1-aaac-8ca2b6560ad0" providerId="ADAL" clId="{7B6DA559-9A89-4628-A992-B4C563703B00}" dt="2024-10-03T23:13:25.411" v="770"/>
        <pc:sldMkLst>
          <pc:docMk/>
          <pc:sldMk cId="2384632981" sldId="1295"/>
        </pc:sldMkLst>
        <pc:spChg chg="mod">
          <ac:chgData name="Alfred Asterjadhi" userId="39de57b9-85c0-4fd1-aaac-8ca2b6560ad0" providerId="ADAL" clId="{7B6DA559-9A89-4628-A992-B4C563703B00}" dt="2024-10-03T23:00:10.445" v="544" actId="20577"/>
          <ac:spMkLst>
            <pc:docMk/>
            <pc:sldMk cId="2384632981" sldId="1295"/>
            <ac:spMk id="2" creationId="{4B5F0D0E-8BB7-48AB-9160-728B8B3399A2}"/>
          </ac:spMkLst>
        </pc:spChg>
        <pc:spChg chg="mod">
          <ac:chgData name="Alfred Asterjadhi" userId="39de57b9-85c0-4fd1-aaac-8ca2b6560ad0" providerId="ADAL" clId="{7B6DA559-9A89-4628-A992-B4C563703B00}" dt="2024-10-03T23:13:25.411" v="770"/>
          <ac:spMkLst>
            <pc:docMk/>
            <pc:sldMk cId="2384632981" sldId="1295"/>
            <ac:spMk id="3" creationId="{DFB0BA47-D7B6-4F95-932E-A7AA615BC440}"/>
          </ac:spMkLst>
        </pc:spChg>
      </pc:sldChg>
      <pc:sldChg chg="modSp add mod">
        <pc:chgData name="Alfred Asterjadhi" userId="39de57b9-85c0-4fd1-aaac-8ca2b6560ad0" providerId="ADAL" clId="{7B6DA559-9A89-4628-A992-B4C563703B00}" dt="2024-10-03T23:13:26.870" v="771"/>
        <pc:sldMkLst>
          <pc:docMk/>
          <pc:sldMk cId="3622002728" sldId="1296"/>
        </pc:sldMkLst>
        <pc:spChg chg="mod">
          <ac:chgData name="Alfred Asterjadhi" userId="39de57b9-85c0-4fd1-aaac-8ca2b6560ad0" providerId="ADAL" clId="{7B6DA559-9A89-4628-A992-B4C563703B00}" dt="2024-10-03T23:00:13.228" v="545" actId="20577"/>
          <ac:spMkLst>
            <pc:docMk/>
            <pc:sldMk cId="3622002728" sldId="1296"/>
            <ac:spMk id="2" creationId="{4B5F0D0E-8BB7-48AB-9160-728B8B3399A2}"/>
          </ac:spMkLst>
        </pc:spChg>
        <pc:spChg chg="mod">
          <ac:chgData name="Alfred Asterjadhi" userId="39de57b9-85c0-4fd1-aaac-8ca2b6560ad0" providerId="ADAL" clId="{7B6DA559-9A89-4628-A992-B4C563703B00}" dt="2024-10-03T23:13:26.870" v="771"/>
          <ac:spMkLst>
            <pc:docMk/>
            <pc:sldMk cId="3622002728" sldId="1296"/>
            <ac:spMk id="3" creationId="{DFB0BA47-D7B6-4F95-932E-A7AA615BC440}"/>
          </ac:spMkLst>
        </pc:spChg>
      </pc:sldChg>
      <pc:sldChg chg="modSp new mod">
        <pc:chgData name="Alfred Asterjadhi" userId="39de57b9-85c0-4fd1-aaac-8ca2b6560ad0" providerId="ADAL" clId="{7B6DA559-9A89-4628-A992-B4C563703B00}" dt="2024-10-03T23:13:48.911" v="773"/>
        <pc:sldMkLst>
          <pc:docMk/>
          <pc:sldMk cId="897555814" sldId="1297"/>
        </pc:sldMkLst>
        <pc:spChg chg="mod">
          <ac:chgData name="Alfred Asterjadhi" userId="39de57b9-85c0-4fd1-aaac-8ca2b6560ad0" providerId="ADAL" clId="{7B6DA559-9A89-4628-A992-B4C563703B00}" dt="2024-10-03T23:13:48.911" v="773"/>
          <ac:spMkLst>
            <pc:docMk/>
            <pc:sldMk cId="897555814" sldId="1297"/>
            <ac:spMk id="2" creationId="{9D953FE6-C292-E9EC-9B71-FDB6AE26809B}"/>
          </ac:spMkLst>
        </pc:spChg>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pChg chg="mod">
          <ac:chgData name="Alfred Asterjadhi" userId="39de57b9-85c0-4fd1-aaac-8ca2b6560ad0" providerId="ADAL" clId="{7B6DA559-9A89-4628-A992-B4C563703B00}" dt="2024-09-27T17:33:20.327" v="20" actId="20577"/>
          <ac:spMkLst>
            <pc:docMk/>
            <pc:sldMasterMk cId="0" sldId="2147483648"/>
            <ac:spMk id="10" creationId="{00000000-0000-0000-0000-000000000000}"/>
          </ac:spMkLst>
        </pc:spChg>
        <pc:spChg chg="mod">
          <ac:chgData name="Alfred Asterjadhi" userId="39de57b9-85c0-4fd1-aaac-8ca2b6560ad0" providerId="ADAL" clId="{7B6DA559-9A89-4628-A992-B4C563703B00}" dt="2024-09-27T17:33:27.849" v="28" actId="20577"/>
          <ac:spMkLst>
            <pc:docMk/>
            <pc:sldMasterMk cId="0" sldId="2147483648"/>
            <ac:spMk id="1027" creationId="{00000000-0000-0000-0000-000000000000}"/>
          </ac:spMkLst>
        </pc:spChg>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pChg chg="mod">
            <ac:chgData name="Alfred Asterjadhi" userId="39de57b9-85c0-4fd1-aaac-8ca2b6560ad0" providerId="ADAL" clId="{7B6DA559-9A89-4628-A992-B4C563703B00}" dt="2024-09-27T17:33:33.943" v="29"/>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pChg chg="mod">
            <ac:chgData name="Alfred Asterjadhi" userId="39de57b9-85c0-4fd1-aaac-8ca2b6560ad0" providerId="ADAL" clId="{7B6DA559-9A89-4628-A992-B4C563703B00}" dt="2024-09-27T17:33:35.490" v="3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pChg chg="mod">
            <ac:chgData name="Alfred Asterjadhi" userId="39de57b9-85c0-4fd1-aaac-8ca2b6560ad0" providerId="ADAL" clId="{7B6DA559-9A89-4628-A992-B4C563703B00}" dt="2024-09-27T17:33:36.632" v="31"/>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pChg chg="mod">
            <ac:chgData name="Alfred Asterjadhi" userId="39de57b9-85c0-4fd1-aaac-8ca2b6560ad0" providerId="ADAL" clId="{7B6DA559-9A89-4628-A992-B4C563703B00}" dt="2024-09-27T17:33:37.870" v="32"/>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pChg chg="mod">
            <ac:chgData name="Alfred Asterjadhi" userId="39de57b9-85c0-4fd1-aaac-8ca2b6560ad0" providerId="ADAL" clId="{7B6DA559-9A89-4628-A992-B4C563703B00}" dt="2024-09-27T17:33:40.171" v="33"/>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pChg chg="mod">
            <ac:chgData name="Alfred Asterjadhi" userId="39de57b9-85c0-4fd1-aaac-8ca2b6560ad0" providerId="ADAL" clId="{7B6DA559-9A89-4628-A992-B4C563703B00}" dt="2024-09-27T17:33:41.637" v="34"/>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20C04A7C-C7CF-4EAA-88F9-CE4E5F5C1CFC}"/>
    <pc:docChg chg="undo redo custSel addSld delSld modSld modMainMaster">
      <pc:chgData name="Alfred Asterjadhi" userId="39de57b9-85c0-4fd1-aaac-8ca2b6560ad0" providerId="ADAL" clId="{20C04A7C-C7CF-4EAA-88F9-CE4E5F5C1CFC}" dt="2025-01-13T01:23:23.100" v="8137" actId="207"/>
      <pc:docMkLst>
        <pc:docMk/>
      </pc:docMkLst>
      <pc:sldChg chg="modSp mod">
        <pc:chgData name="Alfred Asterjadhi" userId="39de57b9-85c0-4fd1-aaac-8ca2b6560ad0" providerId="ADAL" clId="{20C04A7C-C7CF-4EAA-88F9-CE4E5F5C1CFC}" dt="2025-01-06T15:45:36.687" v="1341" actId="20577"/>
        <pc:sldMkLst>
          <pc:docMk/>
          <pc:sldMk cId="0" sldId="256"/>
        </pc:sldMkLst>
        <pc:spChg chg="mod">
          <ac:chgData name="Alfred Asterjadhi" userId="39de57b9-85c0-4fd1-aaac-8ca2b6560ad0" providerId="ADAL" clId="{20C04A7C-C7CF-4EAA-88F9-CE4E5F5C1CFC}" dt="2025-01-06T15:44:38.632" v="1260" actId="20577"/>
          <ac:spMkLst>
            <pc:docMk/>
            <pc:sldMk cId="0" sldId="256"/>
            <ac:spMk id="6" creationId="{00000000-0000-0000-0000-000000000000}"/>
          </ac:spMkLst>
        </pc:spChg>
        <pc:spChg chg="mod">
          <ac:chgData name="Alfred Asterjadhi" userId="39de57b9-85c0-4fd1-aaac-8ca2b6560ad0" providerId="ADAL" clId="{20C04A7C-C7CF-4EAA-88F9-CE4E5F5C1CFC}" dt="2024-12-06T21:08:33.642" v="25" actId="20577"/>
          <ac:spMkLst>
            <pc:docMk/>
            <pc:sldMk cId="0" sldId="256"/>
            <ac:spMk id="3073" creationId="{00000000-0000-0000-0000-000000000000}"/>
          </ac:spMkLst>
        </pc:spChg>
        <pc:spChg chg="mod">
          <ac:chgData name="Alfred Asterjadhi" userId="39de57b9-85c0-4fd1-aaac-8ca2b6560ad0" providerId="ADAL" clId="{20C04A7C-C7CF-4EAA-88F9-CE4E5F5C1CFC}" dt="2025-01-06T15:45:36.687" v="1341" actId="20577"/>
          <ac:spMkLst>
            <pc:docMk/>
            <pc:sldMk cId="0" sldId="256"/>
            <ac:spMk id="3074" creationId="{00000000-0000-0000-0000-000000000000}"/>
          </ac:spMkLst>
        </pc:spChg>
      </pc:sldChg>
      <pc:sldChg chg="modSp mod">
        <pc:chgData name="Alfred Asterjadhi" userId="39de57b9-85c0-4fd1-aaac-8ca2b6560ad0" providerId="ADAL" clId="{20C04A7C-C7CF-4EAA-88F9-CE4E5F5C1CFC}" dt="2025-01-12T23:42:30.492" v="6249" actId="20577"/>
        <pc:sldMkLst>
          <pc:docMk/>
          <pc:sldMk cId="0" sldId="257"/>
        </pc:sldMkLst>
        <pc:spChg chg="mod">
          <ac:chgData name="Alfred Asterjadhi" userId="39de57b9-85c0-4fd1-aaac-8ca2b6560ad0" providerId="ADAL" clId="{20C04A7C-C7CF-4EAA-88F9-CE4E5F5C1CFC}" dt="2025-01-12T23:42:30.492" v="6249" actId="20577"/>
          <ac:spMkLst>
            <pc:docMk/>
            <pc:sldMk cId="0" sldId="257"/>
            <ac:spMk id="7" creationId="{4565958B-DD30-4EE7-AF20-DC550898176B}"/>
          </ac:spMkLst>
        </pc:spChg>
        <pc:spChg chg="mod">
          <ac:chgData name="Alfred Asterjadhi" userId="39de57b9-85c0-4fd1-aaac-8ca2b6560ad0" providerId="ADAL" clId="{20C04A7C-C7CF-4EAA-88F9-CE4E5F5C1CFC}" dt="2024-12-06T21:09:16.090" v="50" actId="20577"/>
          <ac:spMkLst>
            <pc:docMk/>
            <pc:sldMk cId="0" sldId="257"/>
            <ac:spMk id="4098" creationId="{00000000-0000-0000-0000-000000000000}"/>
          </ac:spMkLst>
        </pc:spChg>
      </pc:sldChg>
      <pc:sldChg chg="modSp mod">
        <pc:chgData name="Alfred Asterjadhi" userId="39de57b9-85c0-4fd1-aaac-8ca2b6560ad0" providerId="ADAL" clId="{20C04A7C-C7CF-4EAA-88F9-CE4E5F5C1CFC}" dt="2025-01-06T15:44:53.361" v="1263" actId="313"/>
        <pc:sldMkLst>
          <pc:docMk/>
          <pc:sldMk cId="3254182675" sldId="258"/>
        </pc:sldMkLst>
        <pc:spChg chg="mod">
          <ac:chgData name="Alfred Asterjadhi" userId="39de57b9-85c0-4fd1-aaac-8ca2b6560ad0" providerId="ADAL" clId="{20C04A7C-C7CF-4EAA-88F9-CE4E5F5C1CFC}" dt="2025-01-06T15:44:53.361" v="1263" actId="313"/>
          <ac:spMkLst>
            <pc:docMk/>
            <pc:sldMk cId="3254182675" sldId="258"/>
            <ac:spMk id="7" creationId="{4F62ADF5-BC8B-4EF4-B4E8-C355611EECFF}"/>
          </ac:spMkLst>
        </pc:spChg>
      </pc:sldChg>
      <pc:sldChg chg="modSp mod">
        <pc:chgData name="Alfred Asterjadhi" userId="39de57b9-85c0-4fd1-aaac-8ca2b6560ad0" providerId="ADAL" clId="{20C04A7C-C7CF-4EAA-88F9-CE4E5F5C1CFC}" dt="2025-01-06T15:44:54.312" v="1265" actId="313"/>
        <pc:sldMkLst>
          <pc:docMk/>
          <pc:sldMk cId="3136880362" sldId="260"/>
        </pc:sldMkLst>
        <pc:spChg chg="mod">
          <ac:chgData name="Alfred Asterjadhi" userId="39de57b9-85c0-4fd1-aaac-8ca2b6560ad0" providerId="ADAL" clId="{20C04A7C-C7CF-4EAA-88F9-CE4E5F5C1CFC}" dt="2025-01-06T15:44:54.312" v="1265" actId="313"/>
          <ac:spMkLst>
            <pc:docMk/>
            <pc:sldMk cId="3136880362" sldId="260"/>
            <ac:spMk id="7" creationId="{733EE7F5-4D25-4915-8021-FD9EE23E2C32}"/>
          </ac:spMkLst>
        </pc:spChg>
      </pc:sldChg>
      <pc:sldChg chg="modSp mod">
        <pc:chgData name="Alfred Asterjadhi" userId="39de57b9-85c0-4fd1-aaac-8ca2b6560ad0" providerId="ADAL" clId="{20C04A7C-C7CF-4EAA-88F9-CE4E5F5C1CFC}" dt="2025-01-06T15:44:55.177" v="1267" actId="313"/>
        <pc:sldMkLst>
          <pc:docMk/>
          <pc:sldMk cId="1676196551" sldId="261"/>
        </pc:sldMkLst>
        <pc:spChg chg="mod">
          <ac:chgData name="Alfred Asterjadhi" userId="39de57b9-85c0-4fd1-aaac-8ca2b6560ad0" providerId="ADAL" clId="{20C04A7C-C7CF-4EAA-88F9-CE4E5F5C1CFC}" dt="2025-01-06T15:44:55.177" v="1267" actId="313"/>
          <ac:spMkLst>
            <pc:docMk/>
            <pc:sldMk cId="1676196551" sldId="261"/>
            <ac:spMk id="7" creationId="{0A0F1EBF-63A8-4C75-8DB7-0D8CD44D0896}"/>
          </ac:spMkLst>
        </pc:spChg>
      </pc:sldChg>
      <pc:sldChg chg="modSp mod">
        <pc:chgData name="Alfred Asterjadhi" userId="39de57b9-85c0-4fd1-aaac-8ca2b6560ad0" providerId="ADAL" clId="{20C04A7C-C7CF-4EAA-88F9-CE4E5F5C1CFC}" dt="2025-01-06T15:44:55.639" v="1268" actId="313"/>
        <pc:sldMkLst>
          <pc:docMk/>
          <pc:sldMk cId="2927177891" sldId="263"/>
        </pc:sldMkLst>
        <pc:spChg chg="mod">
          <ac:chgData name="Alfred Asterjadhi" userId="39de57b9-85c0-4fd1-aaac-8ca2b6560ad0" providerId="ADAL" clId="{20C04A7C-C7CF-4EAA-88F9-CE4E5F5C1CFC}" dt="2025-01-06T15:44:55.639" v="1268" actId="313"/>
          <ac:spMkLst>
            <pc:docMk/>
            <pc:sldMk cId="2927177891" sldId="263"/>
            <ac:spMk id="9" creationId="{4BB4CFD1-21C6-467E-AB6E-3577A473F86D}"/>
          </ac:spMkLst>
        </pc:spChg>
      </pc:sldChg>
      <pc:sldChg chg="modSp mod">
        <pc:chgData name="Alfred Asterjadhi" userId="39de57b9-85c0-4fd1-aaac-8ca2b6560ad0" providerId="ADAL" clId="{20C04A7C-C7CF-4EAA-88F9-CE4E5F5C1CFC}" dt="2025-01-06T15:44:56.039" v="1269" actId="313"/>
        <pc:sldMkLst>
          <pc:docMk/>
          <pc:sldMk cId="4277600907" sldId="264"/>
        </pc:sldMkLst>
        <pc:spChg chg="mod">
          <ac:chgData name="Alfred Asterjadhi" userId="39de57b9-85c0-4fd1-aaac-8ca2b6560ad0" providerId="ADAL" clId="{20C04A7C-C7CF-4EAA-88F9-CE4E5F5C1CFC}" dt="2025-01-06T15:44:56.039" v="1269" actId="313"/>
          <ac:spMkLst>
            <pc:docMk/>
            <pc:sldMk cId="4277600907" sldId="264"/>
            <ac:spMk id="8" creationId="{B2C4C695-AFB3-4956-B721-DB0805BA0685}"/>
          </ac:spMkLst>
        </pc:spChg>
      </pc:sldChg>
      <pc:sldChg chg="modSp mod">
        <pc:chgData name="Alfred Asterjadhi" userId="39de57b9-85c0-4fd1-aaac-8ca2b6560ad0" providerId="ADAL" clId="{20C04A7C-C7CF-4EAA-88F9-CE4E5F5C1CFC}" dt="2025-01-06T15:44:56.240" v="1270" actId="313"/>
        <pc:sldMkLst>
          <pc:docMk/>
          <pc:sldMk cId="2436815634" sldId="265"/>
        </pc:sldMkLst>
        <pc:spChg chg="mod">
          <ac:chgData name="Alfred Asterjadhi" userId="39de57b9-85c0-4fd1-aaac-8ca2b6560ad0" providerId="ADAL" clId="{20C04A7C-C7CF-4EAA-88F9-CE4E5F5C1CFC}" dt="2025-01-06T15:44:56.240" v="1270" actId="313"/>
          <ac:spMkLst>
            <pc:docMk/>
            <pc:sldMk cId="2436815634" sldId="265"/>
            <ac:spMk id="9" creationId="{535943CE-0A57-43F4-9844-46B4091CBC16}"/>
          </ac:spMkLst>
        </pc:spChg>
      </pc:sldChg>
      <pc:sldChg chg="modSp mod">
        <pc:chgData name="Alfred Asterjadhi" userId="39de57b9-85c0-4fd1-aaac-8ca2b6560ad0" providerId="ADAL" clId="{20C04A7C-C7CF-4EAA-88F9-CE4E5F5C1CFC}" dt="2025-01-06T15:44:56.389" v="1271" actId="313"/>
        <pc:sldMkLst>
          <pc:docMk/>
          <pc:sldMk cId="2400177835" sldId="266"/>
        </pc:sldMkLst>
        <pc:spChg chg="mod">
          <ac:chgData name="Alfred Asterjadhi" userId="39de57b9-85c0-4fd1-aaac-8ca2b6560ad0" providerId="ADAL" clId="{20C04A7C-C7CF-4EAA-88F9-CE4E5F5C1CFC}" dt="2025-01-06T15:44:56.389" v="1271" actId="313"/>
          <ac:spMkLst>
            <pc:docMk/>
            <pc:sldMk cId="2400177835" sldId="266"/>
            <ac:spMk id="8" creationId="{C5505616-1CE2-43B4-878B-31634EEB6CA7}"/>
          </ac:spMkLst>
        </pc:spChg>
      </pc:sldChg>
      <pc:sldChg chg="modSp mod">
        <pc:chgData name="Alfred Asterjadhi" userId="39de57b9-85c0-4fd1-aaac-8ca2b6560ad0" providerId="ADAL" clId="{20C04A7C-C7CF-4EAA-88F9-CE4E5F5C1CFC}" dt="2025-01-06T15:44:57.409" v="1276" actId="313"/>
        <pc:sldMkLst>
          <pc:docMk/>
          <pc:sldMk cId="132832093" sldId="267"/>
        </pc:sldMkLst>
        <pc:spChg chg="mod">
          <ac:chgData name="Alfred Asterjadhi" userId="39de57b9-85c0-4fd1-aaac-8ca2b6560ad0" providerId="ADAL" clId="{20C04A7C-C7CF-4EAA-88F9-CE4E5F5C1CFC}" dt="2024-12-06T21:18:15.186" v="326" actId="20577"/>
          <ac:spMkLst>
            <pc:docMk/>
            <pc:sldMk cId="132832093" sldId="267"/>
            <ac:spMk id="3" creationId="{00000000-0000-0000-0000-000000000000}"/>
          </ac:spMkLst>
        </pc:spChg>
        <pc:spChg chg="mod">
          <ac:chgData name="Alfred Asterjadhi" userId="39de57b9-85c0-4fd1-aaac-8ca2b6560ad0" providerId="ADAL" clId="{20C04A7C-C7CF-4EAA-88F9-CE4E5F5C1CFC}" dt="2025-01-06T15:44:57.409" v="1276" actId="313"/>
          <ac:spMkLst>
            <pc:docMk/>
            <pc:sldMk cId="132832093" sldId="267"/>
            <ac:spMk id="7" creationId="{C00CAC69-BF6D-4936-9CE0-D96F88ACD748}"/>
          </ac:spMkLst>
        </pc:spChg>
      </pc:sldChg>
      <pc:sldChg chg="modSp mod">
        <pc:chgData name="Alfred Asterjadhi" userId="39de57b9-85c0-4fd1-aaac-8ca2b6560ad0" providerId="ADAL" clId="{20C04A7C-C7CF-4EAA-88F9-CE4E5F5C1CFC}" dt="2025-01-12T09:13:57.960" v="5915" actId="20577"/>
        <pc:sldMkLst>
          <pc:docMk/>
          <pc:sldMk cId="3976818858" sldId="269"/>
        </pc:sldMkLst>
        <pc:spChg chg="mod">
          <ac:chgData name="Alfred Asterjadhi" userId="39de57b9-85c0-4fd1-aaac-8ca2b6560ad0" providerId="ADAL" clId="{20C04A7C-C7CF-4EAA-88F9-CE4E5F5C1CFC}" dt="2024-12-06T21:20:39.397" v="339" actId="13926"/>
          <ac:spMkLst>
            <pc:docMk/>
            <pc:sldMk cId="3976818858" sldId="269"/>
            <ac:spMk id="2" creationId="{00000000-0000-0000-0000-000000000000}"/>
          </ac:spMkLst>
        </pc:spChg>
        <pc:spChg chg="mod">
          <ac:chgData name="Alfred Asterjadhi" userId="39de57b9-85c0-4fd1-aaac-8ca2b6560ad0" providerId="ADAL" clId="{20C04A7C-C7CF-4EAA-88F9-CE4E5F5C1CFC}" dt="2025-01-06T15:44:57.799" v="1278" actId="313"/>
          <ac:spMkLst>
            <pc:docMk/>
            <pc:sldMk cId="3976818858" sldId="269"/>
            <ac:spMk id="6" creationId="{00000000-0000-0000-0000-000000000000}"/>
          </ac:spMkLst>
        </pc:spChg>
        <pc:graphicFrameChg chg="mod modGraphic">
          <ac:chgData name="Alfred Asterjadhi" userId="39de57b9-85c0-4fd1-aaac-8ca2b6560ad0" providerId="ADAL" clId="{20C04A7C-C7CF-4EAA-88F9-CE4E5F5C1CFC}" dt="2025-01-12T09:13:57.960" v="5915"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0C04A7C-C7CF-4EAA-88F9-CE4E5F5C1CFC}" dt="2025-01-06T15:44:56.563" v="1272" actId="313"/>
        <pc:sldMkLst>
          <pc:docMk/>
          <pc:sldMk cId="3387863760" sldId="270"/>
        </pc:sldMkLst>
        <pc:spChg chg="mod">
          <ac:chgData name="Alfred Asterjadhi" userId="39de57b9-85c0-4fd1-aaac-8ca2b6560ad0" providerId="ADAL" clId="{20C04A7C-C7CF-4EAA-88F9-CE4E5F5C1CFC}" dt="2025-01-06T15:44:56.563" v="1272" actId="313"/>
          <ac:spMkLst>
            <pc:docMk/>
            <pc:sldMk cId="3387863760" sldId="270"/>
            <ac:spMk id="8" creationId="{B1C9D975-9B89-429E-A2AD-175C2CE0D83A}"/>
          </ac:spMkLst>
        </pc:spChg>
      </pc:sldChg>
      <pc:sldChg chg="modSp mod">
        <pc:chgData name="Alfred Asterjadhi" userId="39de57b9-85c0-4fd1-aaac-8ca2b6560ad0" providerId="ADAL" clId="{20C04A7C-C7CF-4EAA-88F9-CE4E5F5C1CFC}" dt="2025-01-06T15:44:57.615" v="1277" actId="313"/>
        <pc:sldMkLst>
          <pc:docMk/>
          <pc:sldMk cId="2243228416" sldId="299"/>
        </pc:sldMkLst>
        <pc:spChg chg="mod">
          <ac:chgData name="Alfred Asterjadhi" userId="39de57b9-85c0-4fd1-aaac-8ca2b6560ad0" providerId="ADAL" clId="{20C04A7C-C7CF-4EAA-88F9-CE4E5F5C1CFC}" dt="2024-12-06T21:32:46.374" v="486" actId="14100"/>
          <ac:spMkLst>
            <pc:docMk/>
            <pc:sldMk cId="2243228416" sldId="299"/>
            <ac:spMk id="2" creationId="{D98037EA-01CD-49B6-9BB5-232DD9A4DDC5}"/>
          </ac:spMkLst>
        </pc:spChg>
        <pc:spChg chg="mod">
          <ac:chgData name="Alfred Asterjadhi" userId="39de57b9-85c0-4fd1-aaac-8ca2b6560ad0" providerId="ADAL" clId="{20C04A7C-C7CF-4EAA-88F9-CE4E5F5C1CFC}" dt="2025-01-06T15:42:48.177" v="1228" actId="404"/>
          <ac:spMkLst>
            <pc:docMk/>
            <pc:sldMk cId="2243228416" sldId="299"/>
            <ac:spMk id="3" creationId="{3857177C-4F12-41D1-AB93-6925069E5DB9}"/>
          </ac:spMkLst>
        </pc:spChg>
        <pc:spChg chg="mod">
          <ac:chgData name="Alfred Asterjadhi" userId="39de57b9-85c0-4fd1-aaac-8ca2b6560ad0" providerId="ADAL" clId="{20C04A7C-C7CF-4EAA-88F9-CE4E5F5C1CFC}" dt="2025-01-06T15:44:57.615" v="1277" actId="313"/>
          <ac:spMkLst>
            <pc:docMk/>
            <pc:sldMk cId="2243228416" sldId="299"/>
            <ac:spMk id="8" creationId="{ADA0A8BA-AA59-4AB6-9BD0-89E3B2E275F5}"/>
          </ac:spMkLst>
        </pc:spChg>
        <pc:spChg chg="mod">
          <ac:chgData name="Alfred Asterjadhi" userId="39de57b9-85c0-4fd1-aaac-8ca2b6560ad0" providerId="ADAL" clId="{20C04A7C-C7CF-4EAA-88F9-CE4E5F5C1CFC}" dt="2025-01-06T15:43:20.960" v="1232"/>
          <ac:spMkLst>
            <pc:docMk/>
            <pc:sldMk cId="2243228416" sldId="299"/>
            <ac:spMk id="17" creationId="{442A1050-6527-4B2E-A943-E125D6B48B52}"/>
          </ac:spMkLst>
        </pc:spChg>
      </pc:sldChg>
      <pc:sldChg chg="modSp mod">
        <pc:chgData name="Alfred Asterjadhi" userId="39de57b9-85c0-4fd1-aaac-8ca2b6560ad0" providerId="ADAL" clId="{20C04A7C-C7CF-4EAA-88F9-CE4E5F5C1CFC}" dt="2025-01-06T15:45:09.481" v="1330" actId="313"/>
        <pc:sldMkLst>
          <pc:docMk/>
          <pc:sldMk cId="1677969607" sldId="323"/>
        </pc:sldMkLst>
        <pc:spChg chg="mod">
          <ac:chgData name="Alfred Asterjadhi" userId="39de57b9-85c0-4fd1-aaac-8ca2b6560ad0" providerId="ADAL" clId="{20C04A7C-C7CF-4EAA-88F9-CE4E5F5C1CFC}" dt="2025-01-06T15:45:09.481" v="1330" actId="313"/>
          <ac:spMkLst>
            <pc:docMk/>
            <pc:sldMk cId="1677969607" sldId="323"/>
            <ac:spMk id="7" creationId="{247ADCDE-7164-400D-8B27-4BAED4FE7810}"/>
          </ac:spMkLst>
        </pc:spChg>
      </pc:sldChg>
      <pc:sldChg chg="modSp mod">
        <pc:chgData name="Alfred Asterjadhi" userId="39de57b9-85c0-4fd1-aaac-8ca2b6560ad0" providerId="ADAL" clId="{20C04A7C-C7CF-4EAA-88F9-CE4E5F5C1CFC}" dt="2025-01-06T15:44:54.799" v="1266" actId="313"/>
        <pc:sldMkLst>
          <pc:docMk/>
          <pc:sldMk cId="1908471061" sldId="328"/>
        </pc:sldMkLst>
        <pc:spChg chg="mod">
          <ac:chgData name="Alfred Asterjadhi" userId="39de57b9-85c0-4fd1-aaac-8ca2b6560ad0" providerId="ADAL" clId="{20C04A7C-C7CF-4EAA-88F9-CE4E5F5C1CFC}" dt="2024-12-06T21:31:34.321" v="483" actId="20577"/>
          <ac:spMkLst>
            <pc:docMk/>
            <pc:sldMk cId="1908471061" sldId="328"/>
            <ac:spMk id="3" creationId="{3EF9BE80-D462-4B64-8448-3B553445EDCF}"/>
          </ac:spMkLst>
        </pc:spChg>
        <pc:spChg chg="mod">
          <ac:chgData name="Alfred Asterjadhi" userId="39de57b9-85c0-4fd1-aaac-8ca2b6560ad0" providerId="ADAL" clId="{20C04A7C-C7CF-4EAA-88F9-CE4E5F5C1CFC}" dt="2025-01-06T15:44:54.799" v="1266" actId="313"/>
          <ac:spMkLst>
            <pc:docMk/>
            <pc:sldMk cId="1908471061" sldId="328"/>
            <ac:spMk id="6" creationId="{FCA6EDD1-4720-45B9-8B18-08C7AF47C492}"/>
          </ac:spMkLst>
        </pc:spChg>
      </pc:sldChg>
      <pc:sldChg chg="modSp mod">
        <pc:chgData name="Alfred Asterjadhi" userId="39de57b9-85c0-4fd1-aaac-8ca2b6560ad0" providerId="ADAL" clId="{20C04A7C-C7CF-4EAA-88F9-CE4E5F5C1CFC}" dt="2025-01-06T15:44:56.699" v="1273" actId="313"/>
        <pc:sldMkLst>
          <pc:docMk/>
          <pc:sldMk cId="15571502" sldId="330"/>
        </pc:sldMkLst>
        <pc:spChg chg="mod">
          <ac:chgData name="Alfred Asterjadhi" userId="39de57b9-85c0-4fd1-aaac-8ca2b6560ad0" providerId="ADAL" clId="{20C04A7C-C7CF-4EAA-88F9-CE4E5F5C1CFC}" dt="2025-01-06T15:44:56.699" v="1273" actId="313"/>
          <ac:spMkLst>
            <pc:docMk/>
            <pc:sldMk cId="15571502" sldId="330"/>
            <ac:spMk id="6" creationId="{5C48BDE3-7807-417F-A4F1-5356D38590CA}"/>
          </ac:spMkLst>
        </pc:spChg>
      </pc:sldChg>
      <pc:sldChg chg="modSp mod">
        <pc:chgData name="Alfred Asterjadhi" userId="39de57b9-85c0-4fd1-aaac-8ca2b6560ad0" providerId="ADAL" clId="{20C04A7C-C7CF-4EAA-88F9-CE4E5F5C1CFC}" dt="2025-01-06T15:44:57.039" v="1274" actId="313"/>
        <pc:sldMkLst>
          <pc:docMk/>
          <pc:sldMk cId="3200711991" sldId="331"/>
        </pc:sldMkLst>
        <pc:spChg chg="mod">
          <ac:chgData name="Alfred Asterjadhi" userId="39de57b9-85c0-4fd1-aaac-8ca2b6560ad0" providerId="ADAL" clId="{20C04A7C-C7CF-4EAA-88F9-CE4E5F5C1CFC}" dt="2025-01-06T15:44:57.039" v="1274" actId="313"/>
          <ac:spMkLst>
            <pc:docMk/>
            <pc:sldMk cId="3200711991" sldId="331"/>
            <ac:spMk id="6" creationId="{C3BF5992-FFFD-4B64-900D-0590BA3C03CE}"/>
          </ac:spMkLst>
        </pc:spChg>
      </pc:sldChg>
      <pc:sldChg chg="modSp mod">
        <pc:chgData name="Alfred Asterjadhi" userId="39de57b9-85c0-4fd1-aaac-8ca2b6560ad0" providerId="ADAL" clId="{20C04A7C-C7CF-4EAA-88F9-CE4E5F5C1CFC}" dt="2025-01-06T15:44:57.226" v="1275" actId="313"/>
        <pc:sldMkLst>
          <pc:docMk/>
          <pc:sldMk cId="2409609221" sldId="332"/>
        </pc:sldMkLst>
        <pc:spChg chg="mod">
          <ac:chgData name="Alfred Asterjadhi" userId="39de57b9-85c0-4fd1-aaac-8ca2b6560ad0" providerId="ADAL" clId="{20C04A7C-C7CF-4EAA-88F9-CE4E5F5C1CFC}" dt="2025-01-06T15:44:57.226" v="1275" actId="313"/>
          <ac:spMkLst>
            <pc:docMk/>
            <pc:sldMk cId="2409609221" sldId="332"/>
            <ac:spMk id="6" creationId="{2B4D6F20-084B-4EE9-AD6D-290838010348}"/>
          </ac:spMkLst>
        </pc:spChg>
      </pc:sldChg>
      <pc:sldChg chg="modSp mod">
        <pc:chgData name="Alfred Asterjadhi" userId="39de57b9-85c0-4fd1-aaac-8ca2b6560ad0" providerId="ADAL" clId="{20C04A7C-C7CF-4EAA-88F9-CE4E5F5C1CFC}" dt="2025-01-06T15:44:52.704" v="1262" actId="313"/>
        <pc:sldMkLst>
          <pc:docMk/>
          <pc:sldMk cId="3843208451" sldId="333"/>
        </pc:sldMkLst>
        <pc:spChg chg="mod">
          <ac:chgData name="Alfred Asterjadhi" userId="39de57b9-85c0-4fd1-aaac-8ca2b6560ad0" providerId="ADAL" clId="{20C04A7C-C7CF-4EAA-88F9-CE4E5F5C1CFC}" dt="2024-12-09T19:37:05.688" v="1179" actId="207"/>
          <ac:spMkLst>
            <pc:docMk/>
            <pc:sldMk cId="3843208451" sldId="333"/>
            <ac:spMk id="2" creationId="{1790C6A9-20C4-440F-BC51-97DC4C9B7E71}"/>
          </ac:spMkLst>
        </pc:spChg>
        <pc:spChg chg="mod">
          <ac:chgData name="Alfred Asterjadhi" userId="39de57b9-85c0-4fd1-aaac-8ca2b6560ad0" providerId="ADAL" clId="{20C04A7C-C7CF-4EAA-88F9-CE4E5F5C1CFC}" dt="2024-12-09T19:36:58.468" v="1178" actId="404"/>
          <ac:spMkLst>
            <pc:docMk/>
            <pc:sldMk cId="3843208451" sldId="333"/>
            <ac:spMk id="3" creationId="{918D7AE7-F661-4AD4-9210-88B6E5699ED9}"/>
          </ac:spMkLst>
        </pc:spChg>
        <pc:spChg chg="mod">
          <ac:chgData name="Alfred Asterjadhi" userId="39de57b9-85c0-4fd1-aaac-8ca2b6560ad0" providerId="ADAL" clId="{20C04A7C-C7CF-4EAA-88F9-CE4E5F5C1CFC}" dt="2025-01-06T15:44:52.704" v="1262" actId="313"/>
          <ac:spMkLst>
            <pc:docMk/>
            <pc:sldMk cId="3843208451" sldId="333"/>
            <ac:spMk id="6" creationId="{A8221584-6364-48AC-B1C3-833137C81726}"/>
          </ac:spMkLst>
        </pc:spChg>
      </pc:sldChg>
      <pc:sldChg chg="modSp mod">
        <pc:chgData name="Alfred Asterjadhi" userId="39de57b9-85c0-4fd1-aaac-8ca2b6560ad0" providerId="ADAL" clId="{20C04A7C-C7CF-4EAA-88F9-CE4E5F5C1CFC}" dt="2025-01-06T15:44:53.872" v="1264" actId="313"/>
        <pc:sldMkLst>
          <pc:docMk/>
          <pc:sldMk cId="3977221359" sldId="340"/>
        </pc:sldMkLst>
        <pc:spChg chg="mod">
          <ac:chgData name="Alfred Asterjadhi" userId="39de57b9-85c0-4fd1-aaac-8ca2b6560ad0" providerId="ADAL" clId="{20C04A7C-C7CF-4EAA-88F9-CE4E5F5C1CFC}" dt="2025-01-06T15:44:53.872" v="1264" actId="313"/>
          <ac:spMkLst>
            <pc:docMk/>
            <pc:sldMk cId="3977221359" sldId="340"/>
            <ac:spMk id="6" creationId="{BC264D22-EE96-4B0F-90AA-B4358FF19246}"/>
          </ac:spMkLst>
        </pc:spChg>
      </pc:sldChg>
      <pc:sldChg chg="modSp mod">
        <pc:chgData name="Alfred Asterjadhi" userId="39de57b9-85c0-4fd1-aaac-8ca2b6560ad0" providerId="ADAL" clId="{20C04A7C-C7CF-4EAA-88F9-CE4E5F5C1CFC}" dt="2025-01-12T09:39:14.725" v="6100" actId="13926"/>
        <pc:sldMkLst>
          <pc:docMk/>
          <pc:sldMk cId="3930036297" sldId="356"/>
        </pc:sldMkLst>
        <pc:spChg chg="mod">
          <ac:chgData name="Alfred Asterjadhi" userId="39de57b9-85c0-4fd1-aaac-8ca2b6560ad0" providerId="ADAL" clId="{20C04A7C-C7CF-4EAA-88F9-CE4E5F5C1CFC}" dt="2025-01-12T09:39:14.725" v="6100" actId="13926"/>
          <ac:spMkLst>
            <pc:docMk/>
            <pc:sldMk cId="3930036297" sldId="356"/>
            <ac:spMk id="2" creationId="{4B5F0D0E-8BB7-48AB-9160-728B8B3399A2}"/>
          </ac:spMkLst>
        </pc:spChg>
        <pc:spChg chg="mod">
          <ac:chgData name="Alfred Asterjadhi" userId="39de57b9-85c0-4fd1-aaac-8ca2b6560ad0" providerId="ADAL" clId="{20C04A7C-C7CF-4EAA-88F9-CE4E5F5C1CFC}" dt="2024-12-06T21:51:10.645" v="1102" actId="20577"/>
          <ac:spMkLst>
            <pc:docMk/>
            <pc:sldMk cId="3930036297" sldId="356"/>
            <ac:spMk id="3" creationId="{DFB0BA47-D7B6-4F95-932E-A7AA615BC440}"/>
          </ac:spMkLst>
        </pc:spChg>
        <pc:spChg chg="mod">
          <ac:chgData name="Alfred Asterjadhi" userId="39de57b9-85c0-4fd1-aaac-8ca2b6560ad0" providerId="ADAL" clId="{20C04A7C-C7CF-4EAA-88F9-CE4E5F5C1CFC}" dt="2025-01-06T15:45:06.409" v="1322" actId="313"/>
          <ac:spMkLst>
            <pc:docMk/>
            <pc:sldMk cId="3930036297" sldId="356"/>
            <ac:spMk id="6" creationId="{974B2026-97FB-40D2-8F22-7E6D319B4EA2}"/>
          </ac:spMkLst>
        </pc:spChg>
      </pc:sldChg>
      <pc:sldChg chg="addSp delSp modSp mod chgLayout">
        <pc:chgData name="Alfred Asterjadhi" userId="39de57b9-85c0-4fd1-aaac-8ca2b6560ad0" providerId="ADAL" clId="{20C04A7C-C7CF-4EAA-88F9-CE4E5F5C1CFC}" dt="2025-01-06T15:45:07.881" v="1328" actId="313"/>
        <pc:sldMkLst>
          <pc:docMk/>
          <pc:sldMk cId="3576977642" sldId="362"/>
        </pc:sldMkLst>
        <pc:spChg chg="mod ord">
          <ac:chgData name="Alfred Asterjadhi" userId="39de57b9-85c0-4fd1-aaac-8ca2b6560ad0" providerId="ADAL" clId="{20C04A7C-C7CF-4EAA-88F9-CE4E5F5C1CFC}" dt="2024-12-06T21:52:09.350" v="1125" actId="20577"/>
          <ac:spMkLst>
            <pc:docMk/>
            <pc:sldMk cId="3576977642" sldId="362"/>
            <ac:spMk id="2" creationId="{0EAF4D72-7EB5-22A3-403A-E095C87E6E26}"/>
          </ac:spMkLst>
        </pc:spChg>
        <pc:spChg chg="add del mod">
          <ac:chgData name="Alfred Asterjadhi" userId="39de57b9-85c0-4fd1-aaac-8ca2b6560ad0" providerId="ADAL" clId="{20C04A7C-C7CF-4EAA-88F9-CE4E5F5C1CFC}" dt="2024-12-06T21:52:06.226" v="1120" actId="6264"/>
          <ac:spMkLst>
            <pc:docMk/>
            <pc:sldMk cId="3576977642" sldId="362"/>
            <ac:spMk id="3" creationId="{3298D668-5028-D981-01AF-43093C19CF17}"/>
          </ac:spMkLst>
        </pc:spChg>
        <pc:spChg chg="mod ord">
          <ac:chgData name="Alfred Asterjadhi" userId="39de57b9-85c0-4fd1-aaac-8ca2b6560ad0" providerId="ADAL" clId="{20C04A7C-C7CF-4EAA-88F9-CE4E5F5C1CFC}" dt="2024-12-06T21:52:06.226" v="1120" actId="6264"/>
          <ac:spMkLst>
            <pc:docMk/>
            <pc:sldMk cId="3576977642" sldId="362"/>
            <ac:spMk id="4" creationId="{42DA2380-6213-B25D-B7D7-77DB25F18500}"/>
          </ac:spMkLst>
        </pc:spChg>
        <pc:spChg chg="mod ord">
          <ac:chgData name="Alfred Asterjadhi" userId="39de57b9-85c0-4fd1-aaac-8ca2b6560ad0" providerId="ADAL" clId="{20C04A7C-C7CF-4EAA-88F9-CE4E5F5C1CFC}" dt="2024-12-06T21:52:06.226" v="1120" actId="6264"/>
          <ac:spMkLst>
            <pc:docMk/>
            <pc:sldMk cId="3576977642" sldId="362"/>
            <ac:spMk id="5" creationId="{842B70E7-0012-CD41-8829-02BD81D114F8}"/>
          </ac:spMkLst>
        </pc:spChg>
        <pc:spChg chg="mod ord">
          <ac:chgData name="Alfred Asterjadhi" userId="39de57b9-85c0-4fd1-aaac-8ca2b6560ad0" providerId="ADAL" clId="{20C04A7C-C7CF-4EAA-88F9-CE4E5F5C1CFC}" dt="2025-01-06T15:45:07.881" v="1328" actId="313"/>
          <ac:spMkLst>
            <pc:docMk/>
            <pc:sldMk cId="3576977642" sldId="362"/>
            <ac:spMk id="6" creationId="{3DD21102-AAEB-13F6-15EC-3CBBC04B5637}"/>
          </ac:spMkLst>
        </pc:spChg>
        <pc:spChg chg="add del mod">
          <ac:chgData name="Alfred Asterjadhi" userId="39de57b9-85c0-4fd1-aaac-8ca2b6560ad0" providerId="ADAL" clId="{20C04A7C-C7CF-4EAA-88F9-CE4E5F5C1CFC}" dt="2024-12-06T21:52:06.226" v="1120" actId="6264"/>
          <ac:spMkLst>
            <pc:docMk/>
            <pc:sldMk cId="3576977642" sldId="362"/>
            <ac:spMk id="7" creationId="{D7F2C946-CC39-6EB0-A7EB-87119065787D}"/>
          </ac:spMkLst>
        </pc:spChg>
        <pc:spChg chg="add del mod">
          <ac:chgData name="Alfred Asterjadhi" userId="39de57b9-85c0-4fd1-aaac-8ca2b6560ad0" providerId="ADAL" clId="{20C04A7C-C7CF-4EAA-88F9-CE4E5F5C1CFC}" dt="2024-12-06T21:52:06.226" v="1120" actId="6264"/>
          <ac:spMkLst>
            <pc:docMk/>
            <pc:sldMk cId="3576977642" sldId="362"/>
            <ac:spMk id="8" creationId="{CC7753E0-5AEE-38E0-6EE3-536BE71F61A4}"/>
          </ac:spMkLst>
        </pc:spChg>
        <pc:spChg chg="add del mod">
          <ac:chgData name="Alfred Asterjadhi" userId="39de57b9-85c0-4fd1-aaac-8ca2b6560ad0" providerId="ADAL" clId="{20C04A7C-C7CF-4EAA-88F9-CE4E5F5C1CFC}" dt="2024-12-06T21:52:06.226" v="1120" actId="6264"/>
          <ac:spMkLst>
            <pc:docMk/>
            <pc:sldMk cId="3576977642" sldId="362"/>
            <ac:spMk id="9" creationId="{5F38C40A-AD5F-96C0-BE3C-3794692E6DEB}"/>
          </ac:spMkLst>
        </pc:spChg>
        <pc:spChg chg="del mod">
          <ac:chgData name="Alfred Asterjadhi" userId="39de57b9-85c0-4fd1-aaac-8ca2b6560ad0" providerId="ADAL" clId="{20C04A7C-C7CF-4EAA-88F9-CE4E5F5C1CFC}" dt="2024-12-06T21:52:06.226" v="1120" actId="6264"/>
          <ac:spMkLst>
            <pc:docMk/>
            <pc:sldMk cId="3576977642" sldId="362"/>
            <ac:spMk id="10" creationId="{BE5FE002-7030-5944-1AB6-7E2DD2F7E9FB}"/>
          </ac:spMkLst>
        </pc:spChg>
        <pc:spChg chg="add mod ord">
          <ac:chgData name="Alfred Asterjadhi" userId="39de57b9-85c0-4fd1-aaac-8ca2b6560ad0" providerId="ADAL" clId="{20C04A7C-C7CF-4EAA-88F9-CE4E5F5C1CFC}" dt="2024-12-06T21:52:06.226" v="1120" actId="6264"/>
          <ac:spMkLst>
            <pc:docMk/>
            <pc:sldMk cId="3576977642" sldId="362"/>
            <ac:spMk id="11" creationId="{BB9C968F-16D2-5407-CC98-35417507BC73}"/>
          </ac:spMkLst>
        </pc:spChg>
      </pc:sldChg>
      <pc:sldChg chg="addSp delSp modSp mod chgLayout">
        <pc:chgData name="Alfred Asterjadhi" userId="39de57b9-85c0-4fd1-aaac-8ca2b6560ad0" providerId="ADAL" clId="{20C04A7C-C7CF-4EAA-88F9-CE4E5F5C1CFC}" dt="2025-01-06T15:45:07.431" v="1327" actId="313"/>
        <pc:sldMkLst>
          <pc:docMk/>
          <pc:sldMk cId="3140364693" sldId="997"/>
        </pc:sldMkLst>
        <pc:spChg chg="mod ord">
          <ac:chgData name="Alfred Asterjadhi" userId="39de57b9-85c0-4fd1-aaac-8ca2b6560ad0" providerId="ADAL" clId="{20C04A7C-C7CF-4EAA-88F9-CE4E5F5C1CFC}" dt="2024-12-06T21:52:01.130" v="1118" actId="6264"/>
          <ac:spMkLst>
            <pc:docMk/>
            <pc:sldMk cId="3140364693" sldId="997"/>
            <ac:spMk id="2" creationId="{9452E713-66E3-6C0E-64DF-B60116957A3F}"/>
          </ac:spMkLst>
        </pc:spChg>
        <pc:spChg chg="add del mod">
          <ac:chgData name="Alfred Asterjadhi" userId="39de57b9-85c0-4fd1-aaac-8ca2b6560ad0" providerId="ADAL" clId="{20C04A7C-C7CF-4EAA-88F9-CE4E5F5C1CFC}" dt="2024-12-06T21:52:01.130" v="1118" actId="6264"/>
          <ac:spMkLst>
            <pc:docMk/>
            <pc:sldMk cId="3140364693" sldId="997"/>
            <ac:spMk id="3" creationId="{085746A3-AD10-733E-904A-00673D250DC5}"/>
          </ac:spMkLst>
        </pc:spChg>
        <pc:spChg chg="mod ord">
          <ac:chgData name="Alfred Asterjadhi" userId="39de57b9-85c0-4fd1-aaac-8ca2b6560ad0" providerId="ADAL" clId="{20C04A7C-C7CF-4EAA-88F9-CE4E5F5C1CFC}" dt="2024-12-06T21:52:01.130" v="1118" actId="6264"/>
          <ac:spMkLst>
            <pc:docMk/>
            <pc:sldMk cId="3140364693" sldId="997"/>
            <ac:spMk id="4" creationId="{0154D91C-67BB-A57C-5173-47D13B51F834}"/>
          </ac:spMkLst>
        </pc:spChg>
        <pc:spChg chg="mod ord">
          <ac:chgData name="Alfred Asterjadhi" userId="39de57b9-85c0-4fd1-aaac-8ca2b6560ad0" providerId="ADAL" clId="{20C04A7C-C7CF-4EAA-88F9-CE4E5F5C1CFC}" dt="2024-12-06T21:52:01.130" v="1118" actId="6264"/>
          <ac:spMkLst>
            <pc:docMk/>
            <pc:sldMk cId="3140364693" sldId="997"/>
            <ac:spMk id="5" creationId="{9875C167-778F-CFEE-1F8A-23FE481B42AE}"/>
          </ac:spMkLst>
        </pc:spChg>
        <pc:spChg chg="mod ord">
          <ac:chgData name="Alfred Asterjadhi" userId="39de57b9-85c0-4fd1-aaac-8ca2b6560ad0" providerId="ADAL" clId="{20C04A7C-C7CF-4EAA-88F9-CE4E5F5C1CFC}" dt="2025-01-06T15:45:07.431" v="1327" actId="313"/>
          <ac:spMkLst>
            <pc:docMk/>
            <pc:sldMk cId="3140364693" sldId="997"/>
            <ac:spMk id="6" creationId="{29CFE1A9-332B-2B06-C330-B9EB4742F3D1}"/>
          </ac:spMkLst>
        </pc:spChg>
        <pc:spChg chg="add del mod">
          <ac:chgData name="Alfred Asterjadhi" userId="39de57b9-85c0-4fd1-aaac-8ca2b6560ad0" providerId="ADAL" clId="{20C04A7C-C7CF-4EAA-88F9-CE4E5F5C1CFC}" dt="2024-12-06T21:52:01.130" v="1118" actId="6264"/>
          <ac:spMkLst>
            <pc:docMk/>
            <pc:sldMk cId="3140364693" sldId="997"/>
            <ac:spMk id="7" creationId="{5F4D8E41-E5E9-8384-7778-CF7829F6CB84}"/>
          </ac:spMkLst>
        </pc:spChg>
        <pc:spChg chg="add del mod">
          <ac:chgData name="Alfred Asterjadhi" userId="39de57b9-85c0-4fd1-aaac-8ca2b6560ad0" providerId="ADAL" clId="{20C04A7C-C7CF-4EAA-88F9-CE4E5F5C1CFC}" dt="2024-12-06T21:52:01.130" v="1118" actId="6264"/>
          <ac:spMkLst>
            <pc:docMk/>
            <pc:sldMk cId="3140364693" sldId="997"/>
            <ac:spMk id="8" creationId="{50B948C6-8D88-393D-A826-16A303D40135}"/>
          </ac:spMkLst>
        </pc:spChg>
        <pc:spChg chg="add del mod">
          <ac:chgData name="Alfred Asterjadhi" userId="39de57b9-85c0-4fd1-aaac-8ca2b6560ad0" providerId="ADAL" clId="{20C04A7C-C7CF-4EAA-88F9-CE4E5F5C1CFC}" dt="2024-12-06T21:52:01.130" v="1118" actId="6264"/>
          <ac:spMkLst>
            <pc:docMk/>
            <pc:sldMk cId="3140364693" sldId="997"/>
            <ac:spMk id="9" creationId="{70D64341-CFA9-2E9E-CF7B-18D0E2D9AE1F}"/>
          </ac:spMkLst>
        </pc:spChg>
        <pc:spChg chg="add mod ord">
          <ac:chgData name="Alfred Asterjadhi" userId="39de57b9-85c0-4fd1-aaac-8ca2b6560ad0" providerId="ADAL" clId="{20C04A7C-C7CF-4EAA-88F9-CE4E5F5C1CFC}" dt="2024-12-06T21:52:01.130" v="1118" actId="6264"/>
          <ac:spMkLst>
            <pc:docMk/>
            <pc:sldMk cId="3140364693" sldId="997"/>
            <ac:spMk id="10" creationId="{EB52D2D2-009E-ACA9-1D70-D047BF62B565}"/>
          </ac:spMkLst>
        </pc:spChg>
        <pc:spChg chg="del mod">
          <ac:chgData name="Alfred Asterjadhi" userId="39de57b9-85c0-4fd1-aaac-8ca2b6560ad0" providerId="ADAL" clId="{20C04A7C-C7CF-4EAA-88F9-CE4E5F5C1CFC}" dt="2024-12-06T21:52:01.130" v="1118" actId="6264"/>
          <ac:spMkLst>
            <pc:docMk/>
            <pc:sldMk cId="3140364693" sldId="997"/>
            <ac:spMk id="11" creationId="{B8C81D4C-2E7E-2B66-42CD-848FE3076510}"/>
          </ac:spMkLst>
        </pc:spChg>
      </pc:sldChg>
      <pc:sldChg chg="modSp mod">
        <pc:chgData name="Alfred Asterjadhi" userId="39de57b9-85c0-4fd1-aaac-8ca2b6560ad0" providerId="ADAL" clId="{20C04A7C-C7CF-4EAA-88F9-CE4E5F5C1CFC}" dt="2025-01-11T03:23:04.565" v="4534" actId="13926"/>
        <pc:sldMkLst>
          <pc:docMk/>
          <pc:sldMk cId="3233208257" sldId="1006"/>
        </pc:sldMkLst>
        <pc:spChg chg="mod">
          <ac:chgData name="Alfred Asterjadhi" userId="39de57b9-85c0-4fd1-aaac-8ca2b6560ad0" providerId="ADAL" clId="{20C04A7C-C7CF-4EAA-88F9-CE4E5F5C1CFC}" dt="2025-01-11T03:23:04.565" v="4534" actId="13926"/>
          <ac:spMkLst>
            <pc:docMk/>
            <pc:sldMk cId="3233208257" sldId="1006"/>
            <ac:spMk id="2" creationId="{4B5F0D0E-8BB7-48AB-9160-728B8B3399A2}"/>
          </ac:spMkLst>
        </pc:spChg>
        <pc:spChg chg="mod">
          <ac:chgData name="Alfred Asterjadhi" userId="39de57b9-85c0-4fd1-aaac-8ca2b6560ad0" providerId="ADAL" clId="{20C04A7C-C7CF-4EAA-88F9-CE4E5F5C1CFC}" dt="2024-12-06T21:52:43.435" v="1134" actId="20577"/>
          <ac:spMkLst>
            <pc:docMk/>
            <pc:sldMk cId="3233208257" sldId="1006"/>
            <ac:spMk id="3" creationId="{DFB0BA47-D7B6-4F95-932E-A7AA615BC440}"/>
          </ac:spMkLst>
        </pc:spChg>
        <pc:spChg chg="mod">
          <ac:chgData name="Alfred Asterjadhi" userId="39de57b9-85c0-4fd1-aaac-8ca2b6560ad0" providerId="ADAL" clId="{20C04A7C-C7CF-4EAA-88F9-CE4E5F5C1CFC}" dt="2025-01-06T15:44:58.359" v="1281" actId="313"/>
          <ac:spMkLst>
            <pc:docMk/>
            <pc:sldMk cId="3233208257" sldId="1006"/>
            <ac:spMk id="6" creationId="{974B2026-97FB-40D2-8F22-7E6D319B4EA2}"/>
          </ac:spMkLst>
        </pc:spChg>
      </pc:sldChg>
      <pc:sldChg chg="modSp mod">
        <pc:chgData name="Alfred Asterjadhi" userId="39de57b9-85c0-4fd1-aaac-8ca2b6560ad0" providerId="ADAL" clId="{20C04A7C-C7CF-4EAA-88F9-CE4E5F5C1CFC}" dt="2025-01-13T01:23:23.100" v="8137" actId="207"/>
        <pc:sldMkLst>
          <pc:docMk/>
          <pc:sldMk cId="4200130042" sldId="1023"/>
        </pc:sldMkLst>
        <pc:spChg chg="mod">
          <ac:chgData name="Alfred Asterjadhi" userId="39de57b9-85c0-4fd1-aaac-8ca2b6560ad0" providerId="ADAL" clId="{20C04A7C-C7CF-4EAA-88F9-CE4E5F5C1CFC}" dt="2024-12-06T21:42:59.937" v="842" actId="20577"/>
          <ac:spMkLst>
            <pc:docMk/>
            <pc:sldMk cId="4200130042" sldId="1023"/>
            <ac:spMk id="2" creationId="{E693238A-5516-3253-124C-DCED3A7D9AE2}"/>
          </ac:spMkLst>
        </pc:spChg>
        <pc:spChg chg="mod">
          <ac:chgData name="Alfred Asterjadhi" userId="39de57b9-85c0-4fd1-aaac-8ca2b6560ad0" providerId="ADAL" clId="{20C04A7C-C7CF-4EAA-88F9-CE4E5F5C1CFC}" dt="2025-01-13T01:23:23.100" v="8137" actId="207"/>
          <ac:spMkLst>
            <pc:docMk/>
            <pc:sldMk cId="4200130042" sldId="1023"/>
            <ac:spMk id="3" creationId="{2682080F-BC47-47A6-E6F4-7C70F67F48F8}"/>
          </ac:spMkLst>
        </pc:spChg>
        <pc:spChg chg="mod">
          <ac:chgData name="Alfred Asterjadhi" userId="39de57b9-85c0-4fd1-aaac-8ca2b6560ad0" providerId="ADAL" clId="{20C04A7C-C7CF-4EAA-88F9-CE4E5F5C1CFC}" dt="2025-01-06T15:44:58.749" v="1283" actId="313"/>
          <ac:spMkLst>
            <pc:docMk/>
            <pc:sldMk cId="4200130042" sldId="1023"/>
            <ac:spMk id="6" creationId="{C0CB183D-A74D-271D-9F71-7510119753C6}"/>
          </ac:spMkLst>
        </pc:spChg>
      </pc:sldChg>
      <pc:sldChg chg="modSp mod">
        <pc:chgData name="Alfred Asterjadhi" userId="39de57b9-85c0-4fd1-aaac-8ca2b6560ad0" providerId="ADAL" clId="{20C04A7C-C7CF-4EAA-88F9-CE4E5F5C1CFC}" dt="2025-01-13T01:21:20.343" v="8120" actId="20577"/>
        <pc:sldMkLst>
          <pc:docMk/>
          <pc:sldMk cId="793576429" sldId="1024"/>
        </pc:sldMkLst>
        <pc:spChg chg="mod">
          <ac:chgData name="Alfred Asterjadhi" userId="39de57b9-85c0-4fd1-aaac-8ca2b6560ad0" providerId="ADAL" clId="{20C04A7C-C7CF-4EAA-88F9-CE4E5F5C1CFC}" dt="2025-01-13T01:21:20.343" v="8120" actId="20577"/>
          <ac:spMkLst>
            <pc:docMk/>
            <pc:sldMk cId="793576429" sldId="1024"/>
            <ac:spMk id="3" creationId="{E24D4002-4764-1FA7-1147-DE995417131A}"/>
          </ac:spMkLst>
        </pc:spChg>
        <pc:spChg chg="mod">
          <ac:chgData name="Alfred Asterjadhi" userId="39de57b9-85c0-4fd1-aaac-8ca2b6560ad0" providerId="ADAL" clId="{20C04A7C-C7CF-4EAA-88F9-CE4E5F5C1CFC}" dt="2025-01-06T15:44:58.944" v="1284" actId="313"/>
          <ac:spMkLst>
            <pc:docMk/>
            <pc:sldMk cId="793576429" sldId="1024"/>
            <ac:spMk id="6" creationId="{5B92EE59-C061-D8AD-02BE-EB12A707ABF5}"/>
          </ac:spMkLst>
        </pc:spChg>
      </pc:sldChg>
      <pc:sldChg chg="addSp delSp modSp mod chgLayout">
        <pc:chgData name="Alfred Asterjadhi" userId="39de57b9-85c0-4fd1-aaac-8ca2b6560ad0" providerId="ADAL" clId="{20C04A7C-C7CF-4EAA-88F9-CE4E5F5C1CFC}" dt="2025-01-13T01:20:50.977" v="8119" actId="20577"/>
        <pc:sldMkLst>
          <pc:docMk/>
          <pc:sldMk cId="3287547131" sldId="1028"/>
        </pc:sldMkLst>
        <pc:spChg chg="mod ord">
          <ac:chgData name="Alfred Asterjadhi" userId="39de57b9-85c0-4fd1-aaac-8ca2b6560ad0" providerId="ADAL" clId="{20C04A7C-C7CF-4EAA-88F9-CE4E5F5C1CFC}" dt="2025-01-11T02:09:10.996" v="2967" actId="6264"/>
          <ac:spMkLst>
            <pc:docMk/>
            <pc:sldMk cId="3287547131" sldId="1028"/>
            <ac:spMk id="2" creationId="{9EF97F5A-CE7F-7BBA-0DB4-CF87B031E7D4}"/>
          </ac:spMkLst>
        </pc:spChg>
        <pc:spChg chg="add del mod">
          <ac:chgData name="Alfred Asterjadhi" userId="39de57b9-85c0-4fd1-aaac-8ca2b6560ad0" providerId="ADAL" clId="{20C04A7C-C7CF-4EAA-88F9-CE4E5F5C1CFC}" dt="2025-01-11T02:09:10.996" v="2967" actId="6264"/>
          <ac:spMkLst>
            <pc:docMk/>
            <pc:sldMk cId="3287547131" sldId="1028"/>
            <ac:spMk id="3" creationId="{04439233-2415-9453-32D8-3311935F9DC5}"/>
          </ac:spMkLst>
        </pc:spChg>
        <pc:spChg chg="add del mod">
          <ac:chgData name="Alfred Asterjadhi" userId="39de57b9-85c0-4fd1-aaac-8ca2b6560ad0" providerId="ADAL" clId="{20C04A7C-C7CF-4EAA-88F9-CE4E5F5C1CFC}" dt="2024-12-06T21:44:27.326" v="910" actId="6264"/>
          <ac:spMkLst>
            <pc:docMk/>
            <pc:sldMk cId="3287547131" sldId="1028"/>
            <ac:spMk id="3" creationId="{45697F31-1741-045B-D8FE-9E3DB884E19F}"/>
          </ac:spMkLst>
        </pc:spChg>
        <pc:spChg chg="mod ord">
          <ac:chgData name="Alfred Asterjadhi" userId="39de57b9-85c0-4fd1-aaac-8ca2b6560ad0" providerId="ADAL" clId="{20C04A7C-C7CF-4EAA-88F9-CE4E5F5C1CFC}" dt="2025-01-11T02:09:10.996" v="2967" actId="6264"/>
          <ac:spMkLst>
            <pc:docMk/>
            <pc:sldMk cId="3287547131" sldId="1028"/>
            <ac:spMk id="4" creationId="{8B684BB7-2D5A-055E-0295-767A7870AB10}"/>
          </ac:spMkLst>
        </pc:spChg>
        <pc:spChg chg="mod ord">
          <ac:chgData name="Alfred Asterjadhi" userId="39de57b9-85c0-4fd1-aaac-8ca2b6560ad0" providerId="ADAL" clId="{20C04A7C-C7CF-4EAA-88F9-CE4E5F5C1CFC}" dt="2025-01-11T02:09:10.996" v="2967" actId="6264"/>
          <ac:spMkLst>
            <pc:docMk/>
            <pc:sldMk cId="3287547131" sldId="1028"/>
            <ac:spMk id="5" creationId="{D3F03832-0357-D3F4-5D78-9AEED64EAC6F}"/>
          </ac:spMkLst>
        </pc:spChg>
        <pc:spChg chg="mod ord">
          <ac:chgData name="Alfred Asterjadhi" userId="39de57b9-85c0-4fd1-aaac-8ca2b6560ad0" providerId="ADAL" clId="{20C04A7C-C7CF-4EAA-88F9-CE4E5F5C1CFC}" dt="2025-01-11T02:09:10.996" v="2967" actId="6264"/>
          <ac:spMkLst>
            <pc:docMk/>
            <pc:sldMk cId="3287547131" sldId="1028"/>
            <ac:spMk id="6" creationId="{EC77C5EB-E20F-F01E-703C-08282E47E7DA}"/>
          </ac:spMkLst>
        </pc:spChg>
        <pc:spChg chg="add del mod">
          <ac:chgData name="Alfred Asterjadhi" userId="39de57b9-85c0-4fd1-aaac-8ca2b6560ad0" providerId="ADAL" clId="{20C04A7C-C7CF-4EAA-88F9-CE4E5F5C1CFC}" dt="2024-12-06T21:44:27.326" v="910" actId="6264"/>
          <ac:spMkLst>
            <pc:docMk/>
            <pc:sldMk cId="3287547131" sldId="1028"/>
            <ac:spMk id="7" creationId="{5A15542C-E6F0-6E8C-4EB7-AAAAA353B205}"/>
          </ac:spMkLst>
        </pc:spChg>
        <pc:spChg chg="add del mod">
          <ac:chgData name="Alfred Asterjadhi" userId="39de57b9-85c0-4fd1-aaac-8ca2b6560ad0" providerId="ADAL" clId="{20C04A7C-C7CF-4EAA-88F9-CE4E5F5C1CFC}" dt="2025-01-11T02:09:10.996" v="2967" actId="6264"/>
          <ac:spMkLst>
            <pc:docMk/>
            <pc:sldMk cId="3287547131" sldId="1028"/>
            <ac:spMk id="7" creationId="{EBAC92A8-2A89-9C0B-45D6-CA6AE77FADB9}"/>
          </ac:spMkLst>
        </pc:spChg>
        <pc:spChg chg="add del mod">
          <ac:chgData name="Alfred Asterjadhi" userId="39de57b9-85c0-4fd1-aaac-8ca2b6560ad0" providerId="ADAL" clId="{20C04A7C-C7CF-4EAA-88F9-CE4E5F5C1CFC}" dt="2025-01-11T02:09:10.996" v="2967" actId="6264"/>
          <ac:spMkLst>
            <pc:docMk/>
            <pc:sldMk cId="3287547131" sldId="1028"/>
            <ac:spMk id="8" creationId="{769F7D05-A895-1C20-203D-D11AA8074EA9}"/>
          </ac:spMkLst>
        </pc:spChg>
        <pc:spChg chg="add del mod">
          <ac:chgData name="Alfred Asterjadhi" userId="39de57b9-85c0-4fd1-aaac-8ca2b6560ad0" providerId="ADAL" clId="{20C04A7C-C7CF-4EAA-88F9-CE4E5F5C1CFC}" dt="2024-12-06T21:44:27.326" v="910" actId="6264"/>
          <ac:spMkLst>
            <pc:docMk/>
            <pc:sldMk cId="3287547131" sldId="1028"/>
            <ac:spMk id="8" creationId="{C1AB4FD8-CD65-FE35-0DA1-003CAEDB3C97}"/>
          </ac:spMkLst>
        </pc:spChg>
        <pc:spChg chg="add del mod">
          <ac:chgData name="Alfred Asterjadhi" userId="39de57b9-85c0-4fd1-aaac-8ca2b6560ad0" providerId="ADAL" clId="{20C04A7C-C7CF-4EAA-88F9-CE4E5F5C1CFC}" dt="2025-01-11T02:09:10.996" v="2967" actId="6264"/>
          <ac:spMkLst>
            <pc:docMk/>
            <pc:sldMk cId="3287547131" sldId="1028"/>
            <ac:spMk id="9" creationId="{F0F2BAFC-01A8-D040-99DC-8514FA75A31A}"/>
          </ac:spMkLst>
        </pc:spChg>
        <pc:spChg chg="add del mod">
          <ac:chgData name="Alfred Asterjadhi" userId="39de57b9-85c0-4fd1-aaac-8ca2b6560ad0" providerId="ADAL" clId="{20C04A7C-C7CF-4EAA-88F9-CE4E5F5C1CFC}" dt="2024-12-06T21:44:27.326" v="910" actId="6264"/>
          <ac:spMkLst>
            <pc:docMk/>
            <pc:sldMk cId="3287547131" sldId="1028"/>
            <ac:spMk id="9" creationId="{F790020A-2C76-F3E0-F24E-54DE2A5FF0B5}"/>
          </ac:spMkLst>
        </pc:spChg>
        <pc:spChg chg="add del mod">
          <ac:chgData name="Alfred Asterjadhi" userId="39de57b9-85c0-4fd1-aaac-8ca2b6560ad0" providerId="ADAL" clId="{20C04A7C-C7CF-4EAA-88F9-CE4E5F5C1CFC}" dt="2025-01-11T02:09:10.996" v="2967" actId="6264"/>
          <ac:spMkLst>
            <pc:docMk/>
            <pc:sldMk cId="3287547131" sldId="1028"/>
            <ac:spMk id="10" creationId="{510AF5D0-63EE-E66C-5ED3-C336CD4C391A}"/>
          </ac:spMkLst>
        </pc:spChg>
        <pc:spChg chg="add del mod">
          <ac:chgData name="Alfred Asterjadhi" userId="39de57b9-85c0-4fd1-aaac-8ca2b6560ad0" providerId="ADAL" clId="{20C04A7C-C7CF-4EAA-88F9-CE4E5F5C1CFC}" dt="2024-12-06T21:44:27.326" v="910" actId="6264"/>
          <ac:spMkLst>
            <pc:docMk/>
            <pc:sldMk cId="3287547131" sldId="1028"/>
            <ac:spMk id="10" creationId="{891C305B-7BB9-2343-E91C-285A2F3D6BEE}"/>
          </ac:spMkLst>
        </pc:spChg>
        <pc:spChg chg="mod ord">
          <ac:chgData name="Alfred Asterjadhi" userId="39de57b9-85c0-4fd1-aaac-8ca2b6560ad0" providerId="ADAL" clId="{20C04A7C-C7CF-4EAA-88F9-CE4E5F5C1CFC}" dt="2025-01-13T01:20:50.977" v="8119" actId="20577"/>
          <ac:spMkLst>
            <pc:docMk/>
            <pc:sldMk cId="3287547131" sldId="1028"/>
            <ac:spMk id="11" creationId="{8E8014A1-FFAD-B403-4A6A-DADE6031146F}"/>
          </ac:spMkLst>
        </pc:spChg>
      </pc:sldChg>
      <pc:sldChg chg="addSp delSp modSp mod chgLayout">
        <pc:chgData name="Alfred Asterjadhi" userId="39de57b9-85c0-4fd1-aaac-8ca2b6560ad0" providerId="ADAL" clId="{20C04A7C-C7CF-4EAA-88F9-CE4E5F5C1CFC}" dt="2025-01-06T15:45:08.301" v="1329" actId="313"/>
        <pc:sldMkLst>
          <pc:docMk/>
          <pc:sldMk cId="1865298196" sldId="1034"/>
        </pc:sldMkLst>
        <pc:spChg chg="mod ord">
          <ac:chgData name="Alfred Asterjadhi" userId="39de57b9-85c0-4fd1-aaac-8ca2b6560ad0" providerId="ADAL" clId="{20C04A7C-C7CF-4EAA-88F9-CE4E5F5C1CFC}" dt="2024-12-06T21:52:15.258" v="1127" actId="6264"/>
          <ac:spMkLst>
            <pc:docMk/>
            <pc:sldMk cId="1865298196" sldId="1034"/>
            <ac:spMk id="2" creationId="{0CD0357C-5349-AD40-1427-DDEE1C074C20}"/>
          </ac:spMkLst>
        </pc:spChg>
        <pc:spChg chg="add del mod">
          <ac:chgData name="Alfred Asterjadhi" userId="39de57b9-85c0-4fd1-aaac-8ca2b6560ad0" providerId="ADAL" clId="{20C04A7C-C7CF-4EAA-88F9-CE4E5F5C1CFC}" dt="2024-12-06T21:52:15.258" v="1127" actId="6264"/>
          <ac:spMkLst>
            <pc:docMk/>
            <pc:sldMk cId="1865298196" sldId="1034"/>
            <ac:spMk id="3" creationId="{A42A1B73-4650-A77D-11D3-6D87CE044616}"/>
          </ac:spMkLst>
        </pc:spChg>
        <pc:spChg chg="mod ord">
          <ac:chgData name="Alfred Asterjadhi" userId="39de57b9-85c0-4fd1-aaac-8ca2b6560ad0" providerId="ADAL" clId="{20C04A7C-C7CF-4EAA-88F9-CE4E5F5C1CFC}" dt="2024-12-06T21:52:15.258" v="1127" actId="6264"/>
          <ac:spMkLst>
            <pc:docMk/>
            <pc:sldMk cId="1865298196" sldId="1034"/>
            <ac:spMk id="4" creationId="{3FA17E26-6C11-8EAD-8EAF-FA5A666E611B}"/>
          </ac:spMkLst>
        </pc:spChg>
        <pc:spChg chg="mod ord">
          <ac:chgData name="Alfred Asterjadhi" userId="39de57b9-85c0-4fd1-aaac-8ca2b6560ad0" providerId="ADAL" clId="{20C04A7C-C7CF-4EAA-88F9-CE4E5F5C1CFC}" dt="2024-12-06T21:52:15.258" v="1127" actId="6264"/>
          <ac:spMkLst>
            <pc:docMk/>
            <pc:sldMk cId="1865298196" sldId="1034"/>
            <ac:spMk id="5" creationId="{32A9649E-F81F-2F68-4850-9943ADECDAA4}"/>
          </ac:spMkLst>
        </pc:spChg>
        <pc:spChg chg="mod ord">
          <ac:chgData name="Alfred Asterjadhi" userId="39de57b9-85c0-4fd1-aaac-8ca2b6560ad0" providerId="ADAL" clId="{20C04A7C-C7CF-4EAA-88F9-CE4E5F5C1CFC}" dt="2025-01-06T15:45:08.301" v="1329" actId="313"/>
          <ac:spMkLst>
            <pc:docMk/>
            <pc:sldMk cId="1865298196" sldId="1034"/>
            <ac:spMk id="6" creationId="{BFAF1548-C7B4-5F83-BD76-F4E3BAAA36B8}"/>
          </ac:spMkLst>
        </pc:spChg>
        <pc:spChg chg="add del mod">
          <ac:chgData name="Alfred Asterjadhi" userId="39de57b9-85c0-4fd1-aaac-8ca2b6560ad0" providerId="ADAL" clId="{20C04A7C-C7CF-4EAA-88F9-CE4E5F5C1CFC}" dt="2024-12-06T21:52:15.258" v="1127" actId="6264"/>
          <ac:spMkLst>
            <pc:docMk/>
            <pc:sldMk cId="1865298196" sldId="1034"/>
            <ac:spMk id="7" creationId="{11655DE5-5EA3-9FAF-CC06-FF616F562B7D}"/>
          </ac:spMkLst>
        </pc:spChg>
        <pc:spChg chg="add del mod">
          <ac:chgData name="Alfred Asterjadhi" userId="39de57b9-85c0-4fd1-aaac-8ca2b6560ad0" providerId="ADAL" clId="{20C04A7C-C7CF-4EAA-88F9-CE4E5F5C1CFC}" dt="2024-12-06T21:52:15.258" v="1127" actId="6264"/>
          <ac:spMkLst>
            <pc:docMk/>
            <pc:sldMk cId="1865298196" sldId="1034"/>
            <ac:spMk id="8" creationId="{8F8AA42F-9622-DAF3-5248-C0E842977A36}"/>
          </ac:spMkLst>
        </pc:spChg>
        <pc:spChg chg="add del mod">
          <ac:chgData name="Alfred Asterjadhi" userId="39de57b9-85c0-4fd1-aaac-8ca2b6560ad0" providerId="ADAL" clId="{20C04A7C-C7CF-4EAA-88F9-CE4E5F5C1CFC}" dt="2024-12-06T21:52:15.258" v="1127" actId="6264"/>
          <ac:spMkLst>
            <pc:docMk/>
            <pc:sldMk cId="1865298196" sldId="1034"/>
            <ac:spMk id="9" creationId="{E952DFB7-6483-BC08-DD04-F737EE11B916}"/>
          </ac:spMkLst>
        </pc:spChg>
        <pc:spChg chg="del mod">
          <ac:chgData name="Alfred Asterjadhi" userId="39de57b9-85c0-4fd1-aaac-8ca2b6560ad0" providerId="ADAL" clId="{20C04A7C-C7CF-4EAA-88F9-CE4E5F5C1CFC}" dt="2024-12-06T21:52:15.258" v="1127" actId="6264"/>
          <ac:spMkLst>
            <pc:docMk/>
            <pc:sldMk cId="1865298196" sldId="1034"/>
            <ac:spMk id="10" creationId="{74D21A5A-B20C-8325-8B54-F067F90E64D5}"/>
          </ac:spMkLst>
        </pc:spChg>
        <pc:spChg chg="add mod ord">
          <ac:chgData name="Alfred Asterjadhi" userId="39de57b9-85c0-4fd1-aaac-8ca2b6560ad0" providerId="ADAL" clId="{20C04A7C-C7CF-4EAA-88F9-CE4E5F5C1CFC}" dt="2024-12-06T21:52:15.258" v="1127" actId="6264"/>
          <ac:spMkLst>
            <pc:docMk/>
            <pc:sldMk cId="1865298196" sldId="1034"/>
            <ac:spMk id="11" creationId="{212A6BB2-4B05-0BD7-1713-E009B8C95C29}"/>
          </ac:spMkLst>
        </pc:spChg>
      </pc:sldChg>
      <pc:sldChg chg="modSp del mod">
        <pc:chgData name="Alfred Asterjadhi" userId="39de57b9-85c0-4fd1-aaac-8ca2b6560ad0" providerId="ADAL" clId="{20C04A7C-C7CF-4EAA-88F9-CE4E5F5C1CFC}" dt="2024-12-06T21:35:23.346" v="506" actId="47"/>
        <pc:sldMkLst>
          <pc:docMk/>
          <pc:sldMk cId="2943567508" sldId="1137"/>
        </pc:sldMkLst>
        <pc:spChg chg="mod">
          <ac:chgData name="Alfred Asterjadhi" userId="39de57b9-85c0-4fd1-aaac-8ca2b6560ad0" providerId="ADAL" clId="{20C04A7C-C7CF-4EAA-88F9-CE4E5F5C1CFC}" dt="2024-12-06T21:09:53.923" v="80" actId="313"/>
          <ac:spMkLst>
            <pc:docMk/>
            <pc:sldMk cId="2943567508" sldId="1137"/>
            <ac:spMk id="3" creationId="{D20906E0-F900-4991-83B1-675F5B67FA2D}"/>
          </ac:spMkLst>
        </pc:spChg>
      </pc:sldChg>
      <pc:sldChg chg="modSp mod">
        <pc:chgData name="Alfred Asterjadhi" userId="39de57b9-85c0-4fd1-aaac-8ca2b6560ad0" providerId="ADAL" clId="{20C04A7C-C7CF-4EAA-88F9-CE4E5F5C1CFC}" dt="2025-01-12T09:22:07.222" v="5998" actId="20577"/>
        <pc:sldMkLst>
          <pc:docMk/>
          <pc:sldMk cId="3486068256" sldId="1167"/>
        </pc:sldMkLst>
        <pc:spChg chg="mod">
          <ac:chgData name="Alfred Asterjadhi" userId="39de57b9-85c0-4fd1-aaac-8ca2b6560ad0" providerId="ADAL" clId="{20C04A7C-C7CF-4EAA-88F9-CE4E5F5C1CFC}" dt="2025-01-10T04:55:02.245" v="1348" actId="20577"/>
          <ac:spMkLst>
            <pc:docMk/>
            <pc:sldMk cId="3486068256" sldId="1167"/>
            <ac:spMk id="2" creationId="{F2762690-C15C-4839-B40F-0AF3A4D89457}"/>
          </ac:spMkLst>
        </pc:spChg>
        <pc:spChg chg="mod">
          <ac:chgData name="Alfred Asterjadhi" userId="39de57b9-85c0-4fd1-aaac-8ca2b6560ad0" providerId="ADAL" clId="{20C04A7C-C7CF-4EAA-88F9-CE4E5F5C1CFC}" dt="2025-01-06T15:44:57.979" v="1279" actId="313"/>
          <ac:spMkLst>
            <pc:docMk/>
            <pc:sldMk cId="3486068256" sldId="1167"/>
            <ac:spMk id="3" creationId="{D20906E0-F900-4991-83B1-675F5B67FA2D}"/>
          </ac:spMkLst>
        </pc:spChg>
        <pc:graphicFrameChg chg="mod modGraphic">
          <ac:chgData name="Alfred Asterjadhi" userId="39de57b9-85c0-4fd1-aaac-8ca2b6560ad0" providerId="ADAL" clId="{20C04A7C-C7CF-4EAA-88F9-CE4E5F5C1CFC}" dt="2025-01-12T09:22:07.222" v="5998" actId="2057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20C04A7C-C7CF-4EAA-88F9-CE4E5F5C1CFC}" dt="2025-01-13T01:21:41.278" v="8134" actId="20577"/>
        <pc:sldMkLst>
          <pc:docMk/>
          <pc:sldMk cId="3441807947" sldId="1178"/>
        </pc:sldMkLst>
        <pc:spChg chg="mod ord">
          <ac:chgData name="Alfred Asterjadhi" userId="39de57b9-85c0-4fd1-aaac-8ca2b6560ad0" providerId="ADAL" clId="{20C04A7C-C7CF-4EAA-88F9-CE4E5F5C1CFC}" dt="2025-01-12T09:14:22.727" v="5917" actId="13926"/>
          <ac:spMkLst>
            <pc:docMk/>
            <pc:sldMk cId="3441807947" sldId="1178"/>
            <ac:spMk id="2" creationId="{351AE0D1-AA6D-7148-E235-F816B28AA13D}"/>
          </ac:spMkLst>
        </pc:spChg>
        <pc:spChg chg="add del mod">
          <ac:chgData name="Alfred Asterjadhi" userId="39de57b9-85c0-4fd1-aaac-8ca2b6560ad0" providerId="ADAL" clId="{20C04A7C-C7CF-4EAA-88F9-CE4E5F5C1CFC}" dt="2024-12-06T21:37:04.247" v="557" actId="6264"/>
          <ac:spMkLst>
            <pc:docMk/>
            <pc:sldMk cId="3441807947" sldId="1178"/>
            <ac:spMk id="3" creationId="{F995D66D-97A6-4CEA-07D5-A54287B85576}"/>
          </ac:spMkLst>
        </pc:spChg>
        <pc:spChg chg="mod ord">
          <ac:chgData name="Alfred Asterjadhi" userId="39de57b9-85c0-4fd1-aaac-8ca2b6560ad0" providerId="ADAL" clId="{20C04A7C-C7CF-4EAA-88F9-CE4E5F5C1CFC}" dt="2024-12-06T21:37:04.247" v="557" actId="6264"/>
          <ac:spMkLst>
            <pc:docMk/>
            <pc:sldMk cId="3441807947" sldId="1178"/>
            <ac:spMk id="4" creationId="{932AD4AE-27FE-2612-100A-B54114FFCB12}"/>
          </ac:spMkLst>
        </pc:spChg>
        <pc:spChg chg="mod ord">
          <ac:chgData name="Alfred Asterjadhi" userId="39de57b9-85c0-4fd1-aaac-8ca2b6560ad0" providerId="ADAL" clId="{20C04A7C-C7CF-4EAA-88F9-CE4E5F5C1CFC}" dt="2024-12-06T21:37:04.247" v="557" actId="6264"/>
          <ac:spMkLst>
            <pc:docMk/>
            <pc:sldMk cId="3441807947" sldId="1178"/>
            <ac:spMk id="5" creationId="{342AE941-5E47-2F75-485D-15F69259C206}"/>
          </ac:spMkLst>
        </pc:spChg>
        <pc:spChg chg="mod ord">
          <ac:chgData name="Alfred Asterjadhi" userId="39de57b9-85c0-4fd1-aaac-8ca2b6560ad0" providerId="ADAL" clId="{20C04A7C-C7CF-4EAA-88F9-CE4E5F5C1CFC}" dt="2025-01-06T15:44:58.559" v="1282" actId="313"/>
          <ac:spMkLst>
            <pc:docMk/>
            <pc:sldMk cId="3441807947" sldId="1178"/>
            <ac:spMk id="6" creationId="{3611C6AB-F440-DEE6-D0A4-450AF2DA4D3F}"/>
          </ac:spMkLst>
        </pc:spChg>
        <pc:spChg chg="add del mod">
          <ac:chgData name="Alfred Asterjadhi" userId="39de57b9-85c0-4fd1-aaac-8ca2b6560ad0" providerId="ADAL" clId="{20C04A7C-C7CF-4EAA-88F9-CE4E5F5C1CFC}" dt="2024-12-06T21:37:04.247" v="557" actId="6264"/>
          <ac:spMkLst>
            <pc:docMk/>
            <pc:sldMk cId="3441807947" sldId="1178"/>
            <ac:spMk id="7" creationId="{567B5ACD-9DD9-4D32-746F-A3F3B2E3582A}"/>
          </ac:spMkLst>
        </pc:spChg>
        <pc:spChg chg="add del mod">
          <ac:chgData name="Alfred Asterjadhi" userId="39de57b9-85c0-4fd1-aaac-8ca2b6560ad0" providerId="ADAL" clId="{20C04A7C-C7CF-4EAA-88F9-CE4E5F5C1CFC}" dt="2024-12-06T21:37:04.247" v="557" actId="6264"/>
          <ac:spMkLst>
            <pc:docMk/>
            <pc:sldMk cId="3441807947" sldId="1178"/>
            <ac:spMk id="8" creationId="{9C9C00AD-1B89-B0AD-1468-5AE632864516}"/>
          </ac:spMkLst>
        </pc:spChg>
        <pc:spChg chg="add del mod">
          <ac:chgData name="Alfred Asterjadhi" userId="39de57b9-85c0-4fd1-aaac-8ca2b6560ad0" providerId="ADAL" clId="{20C04A7C-C7CF-4EAA-88F9-CE4E5F5C1CFC}" dt="2024-12-06T21:37:04.247" v="557" actId="6264"/>
          <ac:spMkLst>
            <pc:docMk/>
            <pc:sldMk cId="3441807947" sldId="1178"/>
            <ac:spMk id="9" creationId="{87E82269-D59E-2875-EDE3-DE7898D3C5B0}"/>
          </ac:spMkLst>
        </pc:spChg>
        <pc:spChg chg="add mod ord">
          <ac:chgData name="Alfred Asterjadhi" userId="39de57b9-85c0-4fd1-aaac-8ca2b6560ad0" providerId="ADAL" clId="{20C04A7C-C7CF-4EAA-88F9-CE4E5F5C1CFC}" dt="2025-01-13T01:21:41.278" v="8134" actId="20577"/>
          <ac:spMkLst>
            <pc:docMk/>
            <pc:sldMk cId="3441807947" sldId="1178"/>
            <ac:spMk id="10" creationId="{7180CC01-9513-8BCF-343B-57166CD25C2B}"/>
          </ac:spMkLst>
        </pc:spChg>
        <pc:spChg chg="del mod">
          <ac:chgData name="Alfred Asterjadhi" userId="39de57b9-85c0-4fd1-aaac-8ca2b6560ad0" providerId="ADAL" clId="{20C04A7C-C7CF-4EAA-88F9-CE4E5F5C1CFC}" dt="2024-12-06T21:37:04.247" v="557" actId="6264"/>
          <ac:spMkLst>
            <pc:docMk/>
            <pc:sldMk cId="3441807947" sldId="1178"/>
            <ac:spMk id="11" creationId="{761FF12D-1F60-683F-F5F4-249649063E3D}"/>
          </ac:spMkLst>
        </pc:spChg>
      </pc:sldChg>
      <pc:sldChg chg="addSp delSp modSp mod chgLayout">
        <pc:chgData name="Alfred Asterjadhi" userId="39de57b9-85c0-4fd1-aaac-8ca2b6560ad0" providerId="ADAL" clId="{20C04A7C-C7CF-4EAA-88F9-CE4E5F5C1CFC}" dt="2025-01-06T15:45:07.189" v="1326" actId="313"/>
        <pc:sldMkLst>
          <pc:docMk/>
          <pc:sldMk cId="4212050258" sldId="1256"/>
        </pc:sldMkLst>
        <pc:spChg chg="mod ord">
          <ac:chgData name="Alfred Asterjadhi" userId="39de57b9-85c0-4fd1-aaac-8ca2b6560ad0" providerId="ADAL" clId="{20C04A7C-C7CF-4EAA-88F9-CE4E5F5C1CFC}" dt="2024-12-06T21:51:55.043" v="1116" actId="6264"/>
          <ac:spMkLst>
            <pc:docMk/>
            <pc:sldMk cId="4212050258" sldId="1256"/>
            <ac:spMk id="2" creationId="{F8E71A1C-81DF-203F-67AF-C01DC9A16530}"/>
          </ac:spMkLst>
        </pc:spChg>
        <pc:spChg chg="add del mod">
          <ac:chgData name="Alfred Asterjadhi" userId="39de57b9-85c0-4fd1-aaac-8ca2b6560ad0" providerId="ADAL" clId="{20C04A7C-C7CF-4EAA-88F9-CE4E5F5C1CFC}" dt="2024-12-06T21:51:55.043" v="1116" actId="6264"/>
          <ac:spMkLst>
            <pc:docMk/>
            <pc:sldMk cId="4212050258" sldId="1256"/>
            <ac:spMk id="3" creationId="{0A9646B7-85BA-5A85-D0B8-A73DAF22B213}"/>
          </ac:spMkLst>
        </pc:spChg>
        <pc:spChg chg="mod ord">
          <ac:chgData name="Alfred Asterjadhi" userId="39de57b9-85c0-4fd1-aaac-8ca2b6560ad0" providerId="ADAL" clId="{20C04A7C-C7CF-4EAA-88F9-CE4E5F5C1CFC}" dt="2024-12-06T21:51:55.043" v="1116" actId="6264"/>
          <ac:spMkLst>
            <pc:docMk/>
            <pc:sldMk cId="4212050258" sldId="1256"/>
            <ac:spMk id="4" creationId="{DD8FF0D1-5170-F460-0D0C-0D0218E56DD9}"/>
          </ac:spMkLst>
        </pc:spChg>
        <pc:spChg chg="mod ord">
          <ac:chgData name="Alfred Asterjadhi" userId="39de57b9-85c0-4fd1-aaac-8ca2b6560ad0" providerId="ADAL" clId="{20C04A7C-C7CF-4EAA-88F9-CE4E5F5C1CFC}" dt="2024-12-06T21:51:55.043" v="1116" actId="6264"/>
          <ac:spMkLst>
            <pc:docMk/>
            <pc:sldMk cId="4212050258" sldId="1256"/>
            <ac:spMk id="5" creationId="{49F7A257-BA14-6A71-A708-FC314AC13338}"/>
          </ac:spMkLst>
        </pc:spChg>
        <pc:spChg chg="mod ord">
          <ac:chgData name="Alfred Asterjadhi" userId="39de57b9-85c0-4fd1-aaac-8ca2b6560ad0" providerId="ADAL" clId="{20C04A7C-C7CF-4EAA-88F9-CE4E5F5C1CFC}" dt="2025-01-06T15:45:07.189" v="1326" actId="313"/>
          <ac:spMkLst>
            <pc:docMk/>
            <pc:sldMk cId="4212050258" sldId="1256"/>
            <ac:spMk id="6" creationId="{4EB342EC-1064-B54C-3913-1CB14EF0C552}"/>
          </ac:spMkLst>
        </pc:spChg>
        <pc:spChg chg="add del mod">
          <ac:chgData name="Alfred Asterjadhi" userId="39de57b9-85c0-4fd1-aaac-8ca2b6560ad0" providerId="ADAL" clId="{20C04A7C-C7CF-4EAA-88F9-CE4E5F5C1CFC}" dt="2024-12-06T21:51:55.043" v="1116" actId="6264"/>
          <ac:spMkLst>
            <pc:docMk/>
            <pc:sldMk cId="4212050258" sldId="1256"/>
            <ac:spMk id="7" creationId="{C5E95DD7-FF12-E2E4-4F98-BC0E37E0776A}"/>
          </ac:spMkLst>
        </pc:spChg>
        <pc:spChg chg="add del mod">
          <ac:chgData name="Alfred Asterjadhi" userId="39de57b9-85c0-4fd1-aaac-8ca2b6560ad0" providerId="ADAL" clId="{20C04A7C-C7CF-4EAA-88F9-CE4E5F5C1CFC}" dt="2024-12-06T21:51:55.043" v="1116" actId="6264"/>
          <ac:spMkLst>
            <pc:docMk/>
            <pc:sldMk cId="4212050258" sldId="1256"/>
            <ac:spMk id="8" creationId="{192D48BA-6CA4-28F9-A76D-96BDB202DB5A}"/>
          </ac:spMkLst>
        </pc:spChg>
        <pc:spChg chg="add del mod">
          <ac:chgData name="Alfred Asterjadhi" userId="39de57b9-85c0-4fd1-aaac-8ca2b6560ad0" providerId="ADAL" clId="{20C04A7C-C7CF-4EAA-88F9-CE4E5F5C1CFC}" dt="2024-12-06T21:51:55.043" v="1116" actId="6264"/>
          <ac:spMkLst>
            <pc:docMk/>
            <pc:sldMk cId="4212050258" sldId="1256"/>
            <ac:spMk id="9" creationId="{C07ADA5A-8FB3-955E-5788-A7035C61F728}"/>
          </ac:spMkLst>
        </pc:spChg>
        <pc:spChg chg="add mod ord">
          <ac:chgData name="Alfred Asterjadhi" userId="39de57b9-85c0-4fd1-aaac-8ca2b6560ad0" providerId="ADAL" clId="{20C04A7C-C7CF-4EAA-88F9-CE4E5F5C1CFC}" dt="2024-12-06T21:51:55.043" v="1116" actId="6264"/>
          <ac:spMkLst>
            <pc:docMk/>
            <pc:sldMk cId="4212050258" sldId="1256"/>
            <ac:spMk id="10" creationId="{C2CBC623-C713-D5A1-13C2-05BB9E22B950}"/>
          </ac:spMkLst>
        </pc:spChg>
        <pc:spChg chg="del mod">
          <ac:chgData name="Alfred Asterjadhi" userId="39de57b9-85c0-4fd1-aaac-8ca2b6560ad0" providerId="ADAL" clId="{20C04A7C-C7CF-4EAA-88F9-CE4E5F5C1CFC}" dt="2024-12-06T21:51:55.043" v="1116" actId="6264"/>
          <ac:spMkLst>
            <pc:docMk/>
            <pc:sldMk cId="4212050258" sldId="1256"/>
            <ac:spMk id="16" creationId="{6CA749B1-A81C-2317-BB52-A957B24ED6D3}"/>
          </ac:spMkLst>
        </pc:spChg>
      </pc:sldChg>
      <pc:sldChg chg="modSp del mod">
        <pc:chgData name="Alfred Asterjadhi" userId="39de57b9-85c0-4fd1-aaac-8ca2b6560ad0" providerId="ADAL" clId="{20C04A7C-C7CF-4EAA-88F9-CE4E5F5C1CFC}" dt="2024-12-06T21:35:12.735" v="496" actId="47"/>
        <pc:sldMkLst>
          <pc:docMk/>
          <pc:sldMk cId="3809017515" sldId="1272"/>
        </pc:sldMkLst>
        <pc:spChg chg="mod">
          <ac:chgData name="Alfred Asterjadhi" userId="39de57b9-85c0-4fd1-aaac-8ca2b6560ad0" providerId="ADAL" clId="{20C04A7C-C7CF-4EAA-88F9-CE4E5F5C1CFC}" dt="2024-12-06T21:09:51.901" v="70" actId="313"/>
          <ac:spMkLst>
            <pc:docMk/>
            <pc:sldMk cId="3809017515" sldId="1272"/>
            <ac:spMk id="3" creationId="{D20906E0-F900-4991-83B1-675F5B67FA2D}"/>
          </ac:spMkLst>
        </pc:spChg>
      </pc:sldChg>
      <pc:sldChg chg="modSp del mod">
        <pc:chgData name="Alfred Asterjadhi" userId="39de57b9-85c0-4fd1-aaac-8ca2b6560ad0" providerId="ADAL" clId="{20C04A7C-C7CF-4EAA-88F9-CE4E5F5C1CFC}" dt="2024-12-06T21:35:13.983" v="497" actId="47"/>
        <pc:sldMkLst>
          <pc:docMk/>
          <pc:sldMk cId="1256207422" sldId="1273"/>
        </pc:sldMkLst>
        <pc:spChg chg="mod">
          <ac:chgData name="Alfred Asterjadhi" userId="39de57b9-85c0-4fd1-aaac-8ca2b6560ad0" providerId="ADAL" clId="{20C04A7C-C7CF-4EAA-88F9-CE4E5F5C1CFC}" dt="2024-12-06T21:09:52.087" v="71" actId="313"/>
          <ac:spMkLst>
            <pc:docMk/>
            <pc:sldMk cId="1256207422" sldId="1273"/>
            <ac:spMk id="3" creationId="{D20906E0-F900-4991-83B1-675F5B67FA2D}"/>
          </ac:spMkLst>
        </pc:spChg>
      </pc:sldChg>
      <pc:sldChg chg="modSp del mod">
        <pc:chgData name="Alfred Asterjadhi" userId="39de57b9-85c0-4fd1-aaac-8ca2b6560ad0" providerId="ADAL" clId="{20C04A7C-C7CF-4EAA-88F9-CE4E5F5C1CFC}" dt="2024-12-06T21:35:19.638" v="502" actId="47"/>
        <pc:sldMkLst>
          <pc:docMk/>
          <pc:sldMk cId="3576094034" sldId="1274"/>
        </pc:sldMkLst>
        <pc:spChg chg="mod">
          <ac:chgData name="Alfred Asterjadhi" userId="39de57b9-85c0-4fd1-aaac-8ca2b6560ad0" providerId="ADAL" clId="{20C04A7C-C7CF-4EAA-88F9-CE4E5F5C1CFC}" dt="2024-12-06T21:09:53.101" v="76" actId="313"/>
          <ac:spMkLst>
            <pc:docMk/>
            <pc:sldMk cId="3576094034" sldId="1274"/>
            <ac:spMk id="3" creationId="{D20906E0-F900-4991-83B1-675F5B67FA2D}"/>
          </ac:spMkLst>
        </pc:spChg>
      </pc:sldChg>
      <pc:sldChg chg="modSp del mod">
        <pc:chgData name="Alfred Asterjadhi" userId="39de57b9-85c0-4fd1-aaac-8ca2b6560ad0" providerId="ADAL" clId="{20C04A7C-C7CF-4EAA-88F9-CE4E5F5C1CFC}" dt="2024-12-06T21:35:18.640" v="501" actId="47"/>
        <pc:sldMkLst>
          <pc:docMk/>
          <pc:sldMk cId="1930027812" sldId="1275"/>
        </pc:sldMkLst>
        <pc:spChg chg="mod">
          <ac:chgData name="Alfred Asterjadhi" userId="39de57b9-85c0-4fd1-aaac-8ca2b6560ad0" providerId="ADAL" clId="{20C04A7C-C7CF-4EAA-88F9-CE4E5F5C1CFC}" dt="2024-12-06T21:09:52.892" v="75" actId="313"/>
          <ac:spMkLst>
            <pc:docMk/>
            <pc:sldMk cId="1930027812" sldId="1275"/>
            <ac:spMk id="3" creationId="{D20906E0-F900-4991-83B1-675F5B67FA2D}"/>
          </ac:spMkLst>
        </pc:spChg>
      </pc:sldChg>
      <pc:sldChg chg="modSp del mod">
        <pc:chgData name="Alfred Asterjadhi" userId="39de57b9-85c0-4fd1-aaac-8ca2b6560ad0" providerId="ADAL" clId="{20C04A7C-C7CF-4EAA-88F9-CE4E5F5C1CFC}" dt="2024-12-06T21:35:17.360" v="500" actId="47"/>
        <pc:sldMkLst>
          <pc:docMk/>
          <pc:sldMk cId="2672561226" sldId="1276"/>
        </pc:sldMkLst>
        <pc:spChg chg="mod">
          <ac:chgData name="Alfred Asterjadhi" userId="39de57b9-85c0-4fd1-aaac-8ca2b6560ad0" providerId="ADAL" clId="{20C04A7C-C7CF-4EAA-88F9-CE4E5F5C1CFC}" dt="2024-12-06T21:09:52.710" v="74" actId="313"/>
          <ac:spMkLst>
            <pc:docMk/>
            <pc:sldMk cId="2672561226" sldId="1276"/>
            <ac:spMk id="3" creationId="{D20906E0-F900-4991-83B1-675F5B67FA2D}"/>
          </ac:spMkLst>
        </pc:spChg>
      </pc:sldChg>
      <pc:sldChg chg="modSp del mod">
        <pc:chgData name="Alfred Asterjadhi" userId="39de57b9-85c0-4fd1-aaac-8ca2b6560ad0" providerId="ADAL" clId="{20C04A7C-C7CF-4EAA-88F9-CE4E5F5C1CFC}" dt="2024-12-06T21:35:16.065" v="499" actId="47"/>
        <pc:sldMkLst>
          <pc:docMk/>
          <pc:sldMk cId="1246262870" sldId="1277"/>
        </pc:sldMkLst>
        <pc:spChg chg="mod">
          <ac:chgData name="Alfred Asterjadhi" userId="39de57b9-85c0-4fd1-aaac-8ca2b6560ad0" providerId="ADAL" clId="{20C04A7C-C7CF-4EAA-88F9-CE4E5F5C1CFC}" dt="2024-12-06T21:09:52.501" v="73" actId="313"/>
          <ac:spMkLst>
            <pc:docMk/>
            <pc:sldMk cId="1246262870" sldId="1277"/>
            <ac:spMk id="3" creationId="{D20906E0-F900-4991-83B1-675F5B67FA2D}"/>
          </ac:spMkLst>
        </pc:spChg>
      </pc:sldChg>
      <pc:sldChg chg="modSp del mod">
        <pc:chgData name="Alfred Asterjadhi" userId="39de57b9-85c0-4fd1-aaac-8ca2b6560ad0" providerId="ADAL" clId="{20C04A7C-C7CF-4EAA-88F9-CE4E5F5C1CFC}" dt="2024-12-06T21:35:15.030" v="498" actId="47"/>
        <pc:sldMkLst>
          <pc:docMk/>
          <pc:sldMk cId="2455484467" sldId="1278"/>
        </pc:sldMkLst>
        <pc:spChg chg="mod">
          <ac:chgData name="Alfred Asterjadhi" userId="39de57b9-85c0-4fd1-aaac-8ca2b6560ad0" providerId="ADAL" clId="{20C04A7C-C7CF-4EAA-88F9-CE4E5F5C1CFC}" dt="2024-12-06T21:09:52.291" v="72" actId="313"/>
          <ac:spMkLst>
            <pc:docMk/>
            <pc:sldMk cId="2455484467" sldId="1278"/>
            <ac:spMk id="3" creationId="{D20906E0-F900-4991-83B1-675F5B67FA2D}"/>
          </ac:spMkLst>
        </pc:spChg>
      </pc:sldChg>
      <pc:sldChg chg="modSp del mod">
        <pc:chgData name="Alfred Asterjadhi" userId="39de57b9-85c0-4fd1-aaac-8ca2b6560ad0" providerId="ADAL" clId="{20C04A7C-C7CF-4EAA-88F9-CE4E5F5C1CFC}" dt="2024-12-06T21:35:20.528" v="503" actId="47"/>
        <pc:sldMkLst>
          <pc:docMk/>
          <pc:sldMk cId="3685291219" sldId="1279"/>
        </pc:sldMkLst>
        <pc:spChg chg="mod">
          <ac:chgData name="Alfred Asterjadhi" userId="39de57b9-85c0-4fd1-aaac-8ca2b6560ad0" providerId="ADAL" clId="{20C04A7C-C7CF-4EAA-88F9-CE4E5F5C1CFC}" dt="2024-12-06T21:09:53.325" v="77" actId="313"/>
          <ac:spMkLst>
            <pc:docMk/>
            <pc:sldMk cId="3685291219" sldId="1279"/>
            <ac:spMk id="3" creationId="{D20906E0-F900-4991-83B1-675F5B67FA2D}"/>
          </ac:spMkLst>
        </pc:spChg>
      </pc:sldChg>
      <pc:sldChg chg="modSp del mod">
        <pc:chgData name="Alfred Asterjadhi" userId="39de57b9-85c0-4fd1-aaac-8ca2b6560ad0" providerId="ADAL" clId="{20C04A7C-C7CF-4EAA-88F9-CE4E5F5C1CFC}" dt="2024-12-06T21:35:21.557" v="504" actId="47"/>
        <pc:sldMkLst>
          <pc:docMk/>
          <pc:sldMk cId="536130981" sldId="1280"/>
        </pc:sldMkLst>
        <pc:spChg chg="mod">
          <ac:chgData name="Alfred Asterjadhi" userId="39de57b9-85c0-4fd1-aaac-8ca2b6560ad0" providerId="ADAL" clId="{20C04A7C-C7CF-4EAA-88F9-CE4E5F5C1CFC}" dt="2024-12-06T21:09:53.531" v="78" actId="313"/>
          <ac:spMkLst>
            <pc:docMk/>
            <pc:sldMk cId="536130981" sldId="1280"/>
            <ac:spMk id="3" creationId="{D20906E0-F900-4991-83B1-675F5B67FA2D}"/>
          </ac:spMkLst>
        </pc:spChg>
      </pc:sldChg>
      <pc:sldChg chg="modSp del mod">
        <pc:chgData name="Alfred Asterjadhi" userId="39de57b9-85c0-4fd1-aaac-8ca2b6560ad0" providerId="ADAL" clId="{20C04A7C-C7CF-4EAA-88F9-CE4E5F5C1CFC}" dt="2024-12-06T21:36:19.474" v="529" actId="47"/>
        <pc:sldMkLst>
          <pc:docMk/>
          <pc:sldMk cId="2299619968" sldId="1281"/>
        </pc:sldMkLst>
        <pc:spChg chg="mod">
          <ac:chgData name="Alfred Asterjadhi" userId="39de57b9-85c0-4fd1-aaac-8ca2b6560ad0" providerId="ADAL" clId="{20C04A7C-C7CF-4EAA-88F9-CE4E5F5C1CFC}" dt="2024-12-06T21:09:55.420" v="88" actId="313"/>
          <ac:spMkLst>
            <pc:docMk/>
            <pc:sldMk cId="2299619968" sldId="1281"/>
            <ac:spMk id="6" creationId="{974B2026-97FB-40D2-8F22-7E6D319B4EA2}"/>
          </ac:spMkLst>
        </pc:spChg>
      </pc:sldChg>
      <pc:sldChg chg="modSp del mod">
        <pc:chgData name="Alfred Asterjadhi" userId="39de57b9-85c0-4fd1-aaac-8ca2b6560ad0" providerId="ADAL" clId="{20C04A7C-C7CF-4EAA-88F9-CE4E5F5C1CFC}" dt="2024-12-06T21:36:24.429" v="532" actId="47"/>
        <pc:sldMkLst>
          <pc:docMk/>
          <pc:sldMk cId="1237462592" sldId="1282"/>
        </pc:sldMkLst>
        <pc:spChg chg="mod">
          <ac:chgData name="Alfred Asterjadhi" userId="39de57b9-85c0-4fd1-aaac-8ca2b6560ad0" providerId="ADAL" clId="{20C04A7C-C7CF-4EAA-88F9-CE4E5F5C1CFC}" dt="2024-12-06T21:09:55.998" v="91" actId="313"/>
          <ac:spMkLst>
            <pc:docMk/>
            <pc:sldMk cId="1237462592" sldId="1282"/>
            <ac:spMk id="6" creationId="{974B2026-97FB-40D2-8F22-7E6D319B4EA2}"/>
          </ac:spMkLst>
        </pc:spChg>
      </pc:sldChg>
      <pc:sldChg chg="addSp modSp mod">
        <pc:chgData name="Alfred Asterjadhi" userId="39de57b9-85c0-4fd1-aaac-8ca2b6560ad0" providerId="ADAL" clId="{20C04A7C-C7CF-4EAA-88F9-CE4E5F5C1CFC}" dt="2025-01-11T01:36:16.669" v="2673" actId="20577"/>
        <pc:sldMkLst>
          <pc:docMk/>
          <pc:sldMk cId="2189037386" sldId="1283"/>
        </pc:sldMkLst>
        <pc:spChg chg="mod">
          <ac:chgData name="Alfred Asterjadhi" userId="39de57b9-85c0-4fd1-aaac-8ca2b6560ad0" providerId="ADAL" clId="{20C04A7C-C7CF-4EAA-88F9-CE4E5F5C1CFC}" dt="2025-01-11T01:20:27.995" v="2325" actId="13926"/>
          <ac:spMkLst>
            <pc:docMk/>
            <pc:sldMk cId="2189037386" sldId="1283"/>
            <ac:spMk id="2" creationId="{4B5F0D0E-8BB7-48AB-9160-728B8B3399A2}"/>
          </ac:spMkLst>
        </pc:spChg>
        <pc:spChg chg="mod">
          <ac:chgData name="Alfred Asterjadhi" userId="39de57b9-85c0-4fd1-aaac-8ca2b6560ad0" providerId="ADAL" clId="{20C04A7C-C7CF-4EAA-88F9-CE4E5F5C1CFC}" dt="2025-01-11T01:36:16.669" v="2673" actId="20577"/>
          <ac:spMkLst>
            <pc:docMk/>
            <pc:sldMk cId="2189037386" sldId="1283"/>
            <ac:spMk id="3" creationId="{DFB0BA47-D7B6-4F95-932E-A7AA615BC440}"/>
          </ac:spMkLst>
        </pc:spChg>
        <pc:spChg chg="mod">
          <ac:chgData name="Alfred Asterjadhi" userId="39de57b9-85c0-4fd1-aaac-8ca2b6560ad0" providerId="ADAL" clId="{20C04A7C-C7CF-4EAA-88F9-CE4E5F5C1CFC}" dt="2025-01-06T15:44:59.327" v="1286" actId="313"/>
          <ac:spMkLst>
            <pc:docMk/>
            <pc:sldMk cId="2189037386" sldId="1283"/>
            <ac:spMk id="6" creationId="{974B2026-97FB-40D2-8F22-7E6D319B4EA2}"/>
          </ac:spMkLst>
        </pc:spChg>
        <pc:graphicFrameChg chg="add mod">
          <ac:chgData name="Alfred Asterjadhi" userId="39de57b9-85c0-4fd1-aaac-8ca2b6560ad0" providerId="ADAL" clId="{20C04A7C-C7CF-4EAA-88F9-CE4E5F5C1CFC}" dt="2025-01-11T00:18:51.188" v="1394"/>
          <ac:graphicFrameMkLst>
            <pc:docMk/>
            <pc:sldMk cId="2189037386" sldId="1283"/>
            <ac:graphicFrameMk id="7" creationId="{0A4FD297-99EE-2A87-704A-5605FFA1A9B0}"/>
          </ac:graphicFrameMkLst>
        </pc:graphicFrameChg>
        <pc:graphicFrameChg chg="add mod">
          <ac:chgData name="Alfred Asterjadhi" userId="39de57b9-85c0-4fd1-aaac-8ca2b6560ad0" providerId="ADAL" clId="{20C04A7C-C7CF-4EAA-88F9-CE4E5F5C1CFC}" dt="2025-01-11T00:27:32.521" v="1491"/>
          <ac:graphicFrameMkLst>
            <pc:docMk/>
            <pc:sldMk cId="2189037386" sldId="1283"/>
            <ac:graphicFrameMk id="8" creationId="{109C1908-88D3-2090-B8DE-0A676F8A62CE}"/>
          </ac:graphicFrameMkLst>
        </pc:graphicFrameChg>
        <pc:graphicFrameChg chg="add mod">
          <ac:chgData name="Alfred Asterjadhi" userId="39de57b9-85c0-4fd1-aaac-8ca2b6560ad0" providerId="ADAL" clId="{20C04A7C-C7CF-4EAA-88F9-CE4E5F5C1CFC}" dt="2025-01-11T00:27:36.497" v="1492"/>
          <ac:graphicFrameMkLst>
            <pc:docMk/>
            <pc:sldMk cId="2189037386" sldId="1283"/>
            <ac:graphicFrameMk id="9" creationId="{E44D2AC2-EF6C-680E-DBB7-459000498FB4}"/>
          </ac:graphicFrameMkLst>
        </pc:graphicFrameChg>
        <pc:graphicFrameChg chg="add mod">
          <ac:chgData name="Alfred Asterjadhi" userId="39de57b9-85c0-4fd1-aaac-8ca2b6560ad0" providerId="ADAL" clId="{20C04A7C-C7CF-4EAA-88F9-CE4E5F5C1CFC}" dt="2025-01-11T00:28:09.775" v="1494"/>
          <ac:graphicFrameMkLst>
            <pc:docMk/>
            <pc:sldMk cId="2189037386" sldId="1283"/>
            <ac:graphicFrameMk id="10" creationId="{E5BD586C-89B6-3858-51CE-64A0A579979F}"/>
          </ac:graphicFrameMkLst>
        </pc:graphicFrameChg>
        <pc:graphicFrameChg chg="add mod modGraphic">
          <ac:chgData name="Alfred Asterjadhi" userId="39de57b9-85c0-4fd1-aaac-8ca2b6560ad0" providerId="ADAL" clId="{20C04A7C-C7CF-4EAA-88F9-CE4E5F5C1CFC}" dt="2025-01-11T00:28:15.346" v="1498" actId="20577"/>
          <ac:graphicFrameMkLst>
            <pc:docMk/>
            <pc:sldMk cId="2189037386" sldId="1283"/>
            <ac:graphicFrameMk id="11" creationId="{34A12A0A-6A34-BF58-9DE6-C9BB84718619}"/>
          </ac:graphicFrameMkLst>
        </pc:graphicFrameChg>
      </pc:sldChg>
      <pc:sldChg chg="modSp del mod">
        <pc:chgData name="Alfred Asterjadhi" userId="39de57b9-85c0-4fd1-aaac-8ca2b6560ad0" providerId="ADAL" clId="{20C04A7C-C7CF-4EAA-88F9-CE4E5F5C1CFC}" dt="2024-12-06T21:47:52.031" v="981" actId="47"/>
        <pc:sldMkLst>
          <pc:docMk/>
          <pc:sldMk cId="2540908627" sldId="1284"/>
        </pc:sldMkLst>
        <pc:spChg chg="mod">
          <ac:chgData name="Alfred Asterjadhi" userId="39de57b9-85c0-4fd1-aaac-8ca2b6560ad0" providerId="ADAL" clId="{20C04A7C-C7CF-4EAA-88F9-CE4E5F5C1CFC}" dt="2024-12-06T21:09:58.324" v="103" actId="313"/>
          <ac:spMkLst>
            <pc:docMk/>
            <pc:sldMk cId="2540908627" sldId="1284"/>
            <ac:spMk id="6" creationId="{974B2026-97FB-40D2-8F22-7E6D319B4EA2}"/>
          </ac:spMkLst>
        </pc:spChg>
      </pc:sldChg>
      <pc:sldChg chg="modSp del mod">
        <pc:chgData name="Alfred Asterjadhi" userId="39de57b9-85c0-4fd1-aaac-8ca2b6560ad0" providerId="ADAL" clId="{20C04A7C-C7CF-4EAA-88F9-CE4E5F5C1CFC}" dt="2024-12-06T21:47:58.593" v="986" actId="47"/>
        <pc:sldMkLst>
          <pc:docMk/>
          <pc:sldMk cId="710190022" sldId="1285"/>
        </pc:sldMkLst>
        <pc:spChg chg="mod">
          <ac:chgData name="Alfred Asterjadhi" userId="39de57b9-85c0-4fd1-aaac-8ca2b6560ad0" providerId="ADAL" clId="{20C04A7C-C7CF-4EAA-88F9-CE4E5F5C1CFC}" dt="2024-12-06T21:09:59.294" v="108" actId="313"/>
          <ac:spMkLst>
            <pc:docMk/>
            <pc:sldMk cId="710190022" sldId="1285"/>
            <ac:spMk id="6" creationId="{974B2026-97FB-40D2-8F22-7E6D319B4EA2}"/>
          </ac:spMkLst>
        </pc:spChg>
      </pc:sldChg>
      <pc:sldChg chg="modSp del mod">
        <pc:chgData name="Alfred Asterjadhi" userId="39de57b9-85c0-4fd1-aaac-8ca2b6560ad0" providerId="ADAL" clId="{20C04A7C-C7CF-4EAA-88F9-CE4E5F5C1CFC}" dt="2024-12-06T21:48:00.354" v="988" actId="47"/>
        <pc:sldMkLst>
          <pc:docMk/>
          <pc:sldMk cId="115243900" sldId="1286"/>
        </pc:sldMkLst>
        <pc:spChg chg="mod">
          <ac:chgData name="Alfred Asterjadhi" userId="39de57b9-85c0-4fd1-aaac-8ca2b6560ad0" providerId="ADAL" clId="{20C04A7C-C7CF-4EAA-88F9-CE4E5F5C1CFC}" dt="2024-12-06T21:09:59.685" v="110" actId="313"/>
          <ac:spMkLst>
            <pc:docMk/>
            <pc:sldMk cId="115243900" sldId="1286"/>
            <ac:spMk id="6" creationId="{974B2026-97FB-40D2-8F22-7E6D319B4EA2}"/>
          </ac:spMkLst>
        </pc:spChg>
      </pc:sldChg>
      <pc:sldChg chg="modSp del mod">
        <pc:chgData name="Alfred Asterjadhi" userId="39de57b9-85c0-4fd1-aaac-8ca2b6560ad0" providerId="ADAL" clId="{20C04A7C-C7CF-4EAA-88F9-CE4E5F5C1CFC}" dt="2024-12-06T21:48:05.903" v="993" actId="47"/>
        <pc:sldMkLst>
          <pc:docMk/>
          <pc:sldMk cId="1748710395" sldId="1287"/>
        </pc:sldMkLst>
        <pc:spChg chg="mod">
          <ac:chgData name="Alfred Asterjadhi" userId="39de57b9-85c0-4fd1-aaac-8ca2b6560ad0" providerId="ADAL" clId="{20C04A7C-C7CF-4EAA-88F9-CE4E5F5C1CFC}" dt="2024-12-06T21:10:00.870" v="115" actId="313"/>
          <ac:spMkLst>
            <pc:docMk/>
            <pc:sldMk cId="1748710395" sldId="1287"/>
            <ac:spMk id="6" creationId="{974B2026-97FB-40D2-8F22-7E6D319B4EA2}"/>
          </ac:spMkLst>
        </pc:spChg>
      </pc:sldChg>
      <pc:sldChg chg="modSp del mod">
        <pc:chgData name="Alfred Asterjadhi" userId="39de57b9-85c0-4fd1-aaac-8ca2b6560ad0" providerId="ADAL" clId="{20C04A7C-C7CF-4EAA-88F9-CE4E5F5C1CFC}" dt="2024-12-06T21:48:08.730" v="995" actId="47"/>
        <pc:sldMkLst>
          <pc:docMk/>
          <pc:sldMk cId="3538497980" sldId="1288"/>
        </pc:sldMkLst>
        <pc:spChg chg="mod">
          <ac:chgData name="Alfred Asterjadhi" userId="39de57b9-85c0-4fd1-aaac-8ca2b6560ad0" providerId="ADAL" clId="{20C04A7C-C7CF-4EAA-88F9-CE4E5F5C1CFC}" dt="2024-12-06T21:10:01.268" v="117" actId="313"/>
          <ac:spMkLst>
            <pc:docMk/>
            <pc:sldMk cId="3538497980" sldId="1288"/>
            <ac:spMk id="6" creationId="{974B2026-97FB-40D2-8F22-7E6D319B4EA2}"/>
          </ac:spMkLst>
        </pc:spChg>
      </pc:sldChg>
      <pc:sldChg chg="modSp del mod">
        <pc:chgData name="Alfred Asterjadhi" userId="39de57b9-85c0-4fd1-aaac-8ca2b6560ad0" providerId="ADAL" clId="{20C04A7C-C7CF-4EAA-88F9-CE4E5F5C1CFC}" dt="2024-12-06T21:48:13.887" v="1000" actId="47"/>
        <pc:sldMkLst>
          <pc:docMk/>
          <pc:sldMk cId="1518454104" sldId="1289"/>
        </pc:sldMkLst>
        <pc:spChg chg="mod">
          <ac:chgData name="Alfred Asterjadhi" userId="39de57b9-85c0-4fd1-aaac-8ca2b6560ad0" providerId="ADAL" clId="{20C04A7C-C7CF-4EAA-88F9-CE4E5F5C1CFC}" dt="2024-12-06T21:10:02.239" v="122" actId="313"/>
          <ac:spMkLst>
            <pc:docMk/>
            <pc:sldMk cId="1518454104" sldId="1289"/>
            <ac:spMk id="6" creationId="{974B2026-97FB-40D2-8F22-7E6D319B4EA2}"/>
          </ac:spMkLst>
        </pc:spChg>
      </pc:sldChg>
      <pc:sldChg chg="modSp del mod">
        <pc:chgData name="Alfred Asterjadhi" userId="39de57b9-85c0-4fd1-aaac-8ca2b6560ad0" providerId="ADAL" clId="{20C04A7C-C7CF-4EAA-88F9-CE4E5F5C1CFC}" dt="2024-12-06T21:48:18.429" v="1002" actId="47"/>
        <pc:sldMkLst>
          <pc:docMk/>
          <pc:sldMk cId="3108884223" sldId="1290"/>
        </pc:sldMkLst>
        <pc:spChg chg="mod">
          <ac:chgData name="Alfred Asterjadhi" userId="39de57b9-85c0-4fd1-aaac-8ca2b6560ad0" providerId="ADAL" clId="{20C04A7C-C7CF-4EAA-88F9-CE4E5F5C1CFC}" dt="2024-12-06T21:10:02.610" v="124" actId="313"/>
          <ac:spMkLst>
            <pc:docMk/>
            <pc:sldMk cId="3108884223" sldId="1290"/>
            <ac:spMk id="6" creationId="{974B2026-97FB-40D2-8F22-7E6D319B4EA2}"/>
          </ac:spMkLst>
        </pc:spChg>
      </pc:sldChg>
      <pc:sldChg chg="modSp del mod">
        <pc:chgData name="Alfred Asterjadhi" userId="39de57b9-85c0-4fd1-aaac-8ca2b6560ad0" providerId="ADAL" clId="{20C04A7C-C7CF-4EAA-88F9-CE4E5F5C1CFC}" dt="2024-12-06T21:48:26.355" v="1009" actId="47"/>
        <pc:sldMkLst>
          <pc:docMk/>
          <pc:sldMk cId="2034965301" sldId="1292"/>
        </pc:sldMkLst>
        <pc:spChg chg="mod">
          <ac:chgData name="Alfred Asterjadhi" userId="39de57b9-85c0-4fd1-aaac-8ca2b6560ad0" providerId="ADAL" clId="{20C04A7C-C7CF-4EAA-88F9-CE4E5F5C1CFC}" dt="2024-12-06T21:10:03.942" v="131" actId="313"/>
          <ac:spMkLst>
            <pc:docMk/>
            <pc:sldMk cId="2034965301" sldId="1292"/>
            <ac:spMk id="6" creationId="{974B2026-97FB-40D2-8F22-7E6D319B4EA2}"/>
          </ac:spMkLst>
        </pc:spChg>
      </pc:sldChg>
      <pc:sldChg chg="modSp del mod">
        <pc:chgData name="Alfred Asterjadhi" userId="39de57b9-85c0-4fd1-aaac-8ca2b6560ad0" providerId="ADAL" clId="{20C04A7C-C7CF-4EAA-88F9-CE4E5F5C1CFC}" dt="2024-12-06T21:48:32.596" v="1014" actId="47"/>
        <pc:sldMkLst>
          <pc:docMk/>
          <pc:sldMk cId="3208411967" sldId="1293"/>
        </pc:sldMkLst>
        <pc:spChg chg="mod">
          <ac:chgData name="Alfred Asterjadhi" userId="39de57b9-85c0-4fd1-aaac-8ca2b6560ad0" providerId="ADAL" clId="{20C04A7C-C7CF-4EAA-88F9-CE4E5F5C1CFC}" dt="2024-12-06T21:10:04.869" v="136" actId="313"/>
          <ac:spMkLst>
            <pc:docMk/>
            <pc:sldMk cId="3208411967" sldId="1293"/>
            <ac:spMk id="6" creationId="{974B2026-97FB-40D2-8F22-7E6D319B4EA2}"/>
          </ac:spMkLst>
        </pc:spChg>
      </pc:sldChg>
      <pc:sldChg chg="modSp del mod">
        <pc:chgData name="Alfred Asterjadhi" userId="39de57b9-85c0-4fd1-aaac-8ca2b6560ad0" providerId="ADAL" clId="{20C04A7C-C7CF-4EAA-88F9-CE4E5F5C1CFC}" dt="2024-12-06T21:48:35.729" v="1017" actId="47"/>
        <pc:sldMkLst>
          <pc:docMk/>
          <pc:sldMk cId="2866206975" sldId="1294"/>
        </pc:sldMkLst>
        <pc:spChg chg="mod">
          <ac:chgData name="Alfred Asterjadhi" userId="39de57b9-85c0-4fd1-aaac-8ca2b6560ad0" providerId="ADAL" clId="{20C04A7C-C7CF-4EAA-88F9-CE4E5F5C1CFC}" dt="2024-12-06T21:10:05.477" v="139" actId="313"/>
          <ac:spMkLst>
            <pc:docMk/>
            <pc:sldMk cId="2866206975" sldId="1294"/>
            <ac:spMk id="6" creationId="{974B2026-97FB-40D2-8F22-7E6D319B4EA2}"/>
          </ac:spMkLst>
        </pc:spChg>
      </pc:sldChg>
      <pc:sldChg chg="modSp del mod">
        <pc:chgData name="Alfred Asterjadhi" userId="39de57b9-85c0-4fd1-aaac-8ca2b6560ad0" providerId="ADAL" clId="{20C04A7C-C7CF-4EAA-88F9-CE4E5F5C1CFC}" dt="2024-12-06T21:48:40.676" v="1022" actId="47"/>
        <pc:sldMkLst>
          <pc:docMk/>
          <pc:sldMk cId="2384632981" sldId="1295"/>
        </pc:sldMkLst>
        <pc:spChg chg="mod">
          <ac:chgData name="Alfred Asterjadhi" userId="39de57b9-85c0-4fd1-aaac-8ca2b6560ad0" providerId="ADAL" clId="{20C04A7C-C7CF-4EAA-88F9-CE4E5F5C1CFC}" dt="2024-12-06T21:10:06.591" v="144" actId="313"/>
          <ac:spMkLst>
            <pc:docMk/>
            <pc:sldMk cId="2384632981" sldId="1295"/>
            <ac:spMk id="6" creationId="{974B2026-97FB-40D2-8F22-7E6D319B4EA2}"/>
          </ac:spMkLst>
        </pc:spChg>
      </pc:sldChg>
      <pc:sldChg chg="modSp del mod">
        <pc:chgData name="Alfred Asterjadhi" userId="39de57b9-85c0-4fd1-aaac-8ca2b6560ad0" providerId="ADAL" clId="{20C04A7C-C7CF-4EAA-88F9-CE4E5F5C1CFC}" dt="2024-12-06T21:48:45.036" v="1026" actId="47"/>
        <pc:sldMkLst>
          <pc:docMk/>
          <pc:sldMk cId="3622002728" sldId="1296"/>
        </pc:sldMkLst>
        <pc:spChg chg="mod">
          <ac:chgData name="Alfred Asterjadhi" userId="39de57b9-85c0-4fd1-aaac-8ca2b6560ad0" providerId="ADAL" clId="{20C04A7C-C7CF-4EAA-88F9-CE4E5F5C1CFC}" dt="2024-12-06T21:10:07.333" v="148" actId="313"/>
          <ac:spMkLst>
            <pc:docMk/>
            <pc:sldMk cId="3622002728" sldId="1296"/>
            <ac:spMk id="6" creationId="{974B2026-97FB-40D2-8F22-7E6D319B4EA2}"/>
          </ac:spMkLst>
        </pc:spChg>
      </pc:sldChg>
      <pc:sldChg chg="modSp del mod">
        <pc:chgData name="Alfred Asterjadhi" userId="39de57b9-85c0-4fd1-aaac-8ca2b6560ad0" providerId="ADAL" clId="{20C04A7C-C7CF-4EAA-88F9-CE4E5F5C1CFC}" dt="2024-12-06T21:36:20.511" v="530" actId="47"/>
        <pc:sldMkLst>
          <pc:docMk/>
          <pc:sldMk cId="1846915639" sldId="1307"/>
        </pc:sldMkLst>
        <pc:spChg chg="mod">
          <ac:chgData name="Alfred Asterjadhi" userId="39de57b9-85c0-4fd1-aaac-8ca2b6560ad0" providerId="ADAL" clId="{20C04A7C-C7CF-4EAA-88F9-CE4E5F5C1CFC}" dt="2024-12-06T21:09:55.621" v="89" actId="313"/>
          <ac:spMkLst>
            <pc:docMk/>
            <pc:sldMk cId="1846915639" sldId="1307"/>
            <ac:spMk id="6" creationId="{90C22AAC-A6D7-4E83-6CEB-72583BBB4A45}"/>
          </ac:spMkLst>
        </pc:spChg>
      </pc:sldChg>
      <pc:sldChg chg="modSp del mod">
        <pc:chgData name="Alfred Asterjadhi" userId="39de57b9-85c0-4fd1-aaac-8ca2b6560ad0" providerId="ADAL" clId="{20C04A7C-C7CF-4EAA-88F9-CE4E5F5C1CFC}" dt="2024-12-06T21:36:22.919" v="531" actId="47"/>
        <pc:sldMkLst>
          <pc:docMk/>
          <pc:sldMk cId="2412982780" sldId="1309"/>
        </pc:sldMkLst>
        <pc:spChg chg="mod">
          <ac:chgData name="Alfred Asterjadhi" userId="39de57b9-85c0-4fd1-aaac-8ca2b6560ad0" providerId="ADAL" clId="{20C04A7C-C7CF-4EAA-88F9-CE4E5F5C1CFC}" dt="2024-12-06T21:09:55.823" v="90" actId="313"/>
          <ac:spMkLst>
            <pc:docMk/>
            <pc:sldMk cId="2412982780" sldId="1309"/>
            <ac:spMk id="6" creationId="{90C22AAC-A6D7-4E83-6CEB-72583BBB4A45}"/>
          </ac:spMkLst>
        </pc:spChg>
      </pc:sldChg>
      <pc:sldChg chg="modSp del mod">
        <pc:chgData name="Alfred Asterjadhi" userId="39de57b9-85c0-4fd1-aaac-8ca2b6560ad0" providerId="ADAL" clId="{20C04A7C-C7CF-4EAA-88F9-CE4E5F5C1CFC}" dt="2024-12-06T21:47:54.030" v="982" actId="47"/>
        <pc:sldMkLst>
          <pc:docMk/>
          <pc:sldMk cId="2439274614" sldId="1310"/>
        </pc:sldMkLst>
        <pc:spChg chg="mod">
          <ac:chgData name="Alfred Asterjadhi" userId="39de57b9-85c0-4fd1-aaac-8ca2b6560ad0" providerId="ADAL" clId="{20C04A7C-C7CF-4EAA-88F9-CE4E5F5C1CFC}" dt="2024-12-06T21:09:58.518" v="104" actId="313"/>
          <ac:spMkLst>
            <pc:docMk/>
            <pc:sldMk cId="2439274614" sldId="1310"/>
            <ac:spMk id="6" creationId="{90C22AAC-A6D7-4E83-6CEB-72583BBB4A45}"/>
          </ac:spMkLst>
        </pc:spChg>
      </pc:sldChg>
      <pc:sldChg chg="modSp del mod">
        <pc:chgData name="Alfred Asterjadhi" userId="39de57b9-85c0-4fd1-aaac-8ca2b6560ad0" providerId="ADAL" clId="{20C04A7C-C7CF-4EAA-88F9-CE4E5F5C1CFC}" dt="2024-12-06T21:47:55.364" v="983" actId="47"/>
        <pc:sldMkLst>
          <pc:docMk/>
          <pc:sldMk cId="2069152933" sldId="1311"/>
        </pc:sldMkLst>
        <pc:spChg chg="mod">
          <ac:chgData name="Alfred Asterjadhi" userId="39de57b9-85c0-4fd1-aaac-8ca2b6560ad0" providerId="ADAL" clId="{20C04A7C-C7CF-4EAA-88F9-CE4E5F5C1CFC}" dt="2024-12-06T21:09:58.716" v="105" actId="313"/>
          <ac:spMkLst>
            <pc:docMk/>
            <pc:sldMk cId="2069152933" sldId="1311"/>
            <ac:spMk id="6" creationId="{90C22AAC-A6D7-4E83-6CEB-72583BBB4A45}"/>
          </ac:spMkLst>
        </pc:spChg>
      </pc:sldChg>
      <pc:sldChg chg="addSp delSp modSp mod chgLayout">
        <pc:chgData name="Alfred Asterjadhi" userId="39de57b9-85c0-4fd1-aaac-8ca2b6560ad0" providerId="ADAL" clId="{20C04A7C-C7CF-4EAA-88F9-CE4E5F5C1CFC}" dt="2025-01-13T00:20:38.445" v="7019" actId="114"/>
        <pc:sldMkLst>
          <pc:docMk/>
          <pc:sldMk cId="4231591922" sldId="1312"/>
        </pc:sldMkLst>
        <pc:spChg chg="mod ord">
          <ac:chgData name="Alfred Asterjadhi" userId="39de57b9-85c0-4fd1-aaac-8ca2b6560ad0" providerId="ADAL" clId="{20C04A7C-C7CF-4EAA-88F9-CE4E5F5C1CFC}" dt="2025-01-11T01:21:56.602" v="2367" actId="20577"/>
          <ac:spMkLst>
            <pc:docMk/>
            <pc:sldMk cId="4231591922" sldId="1312"/>
            <ac:spMk id="2" creationId="{8D1DA6E7-3D8D-69C7-86DA-DE04741E2E0D}"/>
          </ac:spMkLst>
        </pc:spChg>
        <pc:spChg chg="del mod">
          <ac:chgData name="Alfred Asterjadhi" userId="39de57b9-85c0-4fd1-aaac-8ca2b6560ad0" providerId="ADAL" clId="{20C04A7C-C7CF-4EAA-88F9-CE4E5F5C1CFC}" dt="2024-12-06T21:45:41.795" v="946" actId="6264"/>
          <ac:spMkLst>
            <pc:docMk/>
            <pc:sldMk cId="4231591922" sldId="1312"/>
            <ac:spMk id="3" creationId="{6EEBE577-1E3E-AB3C-5C8E-27E6C40B64DC}"/>
          </ac:spMkLst>
        </pc:spChg>
        <pc:spChg chg="mod ord">
          <ac:chgData name="Alfred Asterjadhi" userId="39de57b9-85c0-4fd1-aaac-8ca2b6560ad0" providerId="ADAL" clId="{20C04A7C-C7CF-4EAA-88F9-CE4E5F5C1CFC}" dt="2024-12-06T21:45:41.795" v="946" actId="6264"/>
          <ac:spMkLst>
            <pc:docMk/>
            <pc:sldMk cId="4231591922" sldId="1312"/>
            <ac:spMk id="4" creationId="{78FF1618-C129-9FF7-75CC-B4A677CDBCC9}"/>
          </ac:spMkLst>
        </pc:spChg>
        <pc:spChg chg="mod ord">
          <ac:chgData name="Alfred Asterjadhi" userId="39de57b9-85c0-4fd1-aaac-8ca2b6560ad0" providerId="ADAL" clId="{20C04A7C-C7CF-4EAA-88F9-CE4E5F5C1CFC}" dt="2024-12-06T21:45:41.795" v="946" actId="6264"/>
          <ac:spMkLst>
            <pc:docMk/>
            <pc:sldMk cId="4231591922" sldId="1312"/>
            <ac:spMk id="5" creationId="{445F3407-A8AE-CD00-A23F-C6F72EAAE456}"/>
          </ac:spMkLst>
        </pc:spChg>
        <pc:spChg chg="mod ord">
          <ac:chgData name="Alfred Asterjadhi" userId="39de57b9-85c0-4fd1-aaac-8ca2b6560ad0" providerId="ADAL" clId="{20C04A7C-C7CF-4EAA-88F9-CE4E5F5C1CFC}" dt="2025-01-06T15:44:59.519" v="1287" actId="313"/>
          <ac:spMkLst>
            <pc:docMk/>
            <pc:sldMk cId="4231591922" sldId="1312"/>
            <ac:spMk id="6" creationId="{90C22AAC-A6D7-4E83-6CEB-72583BBB4A45}"/>
          </ac:spMkLst>
        </pc:spChg>
        <pc:spChg chg="add del mod">
          <ac:chgData name="Alfred Asterjadhi" userId="39de57b9-85c0-4fd1-aaac-8ca2b6560ad0" providerId="ADAL" clId="{20C04A7C-C7CF-4EAA-88F9-CE4E5F5C1CFC}" dt="2024-12-06T21:45:41.795" v="946" actId="6264"/>
          <ac:spMkLst>
            <pc:docMk/>
            <pc:sldMk cId="4231591922" sldId="1312"/>
            <ac:spMk id="7" creationId="{0A11B1FD-035F-5C62-A64A-25403286682A}"/>
          </ac:spMkLst>
        </pc:spChg>
        <pc:spChg chg="add del mod">
          <ac:chgData name="Alfred Asterjadhi" userId="39de57b9-85c0-4fd1-aaac-8ca2b6560ad0" providerId="ADAL" clId="{20C04A7C-C7CF-4EAA-88F9-CE4E5F5C1CFC}" dt="2024-12-06T21:45:41.795" v="946" actId="6264"/>
          <ac:spMkLst>
            <pc:docMk/>
            <pc:sldMk cId="4231591922" sldId="1312"/>
            <ac:spMk id="8" creationId="{7BD9DB22-EE8F-F222-4A3A-D211719EAF9B}"/>
          </ac:spMkLst>
        </pc:spChg>
        <pc:spChg chg="add del mod">
          <ac:chgData name="Alfred Asterjadhi" userId="39de57b9-85c0-4fd1-aaac-8ca2b6560ad0" providerId="ADAL" clId="{20C04A7C-C7CF-4EAA-88F9-CE4E5F5C1CFC}" dt="2024-12-06T21:45:41.795" v="946" actId="6264"/>
          <ac:spMkLst>
            <pc:docMk/>
            <pc:sldMk cId="4231591922" sldId="1312"/>
            <ac:spMk id="9" creationId="{E900C131-4840-984C-7D5F-17CD391FCEBB}"/>
          </ac:spMkLst>
        </pc:spChg>
        <pc:spChg chg="add del mod">
          <ac:chgData name="Alfred Asterjadhi" userId="39de57b9-85c0-4fd1-aaac-8ca2b6560ad0" providerId="ADAL" clId="{20C04A7C-C7CF-4EAA-88F9-CE4E5F5C1CFC}" dt="2024-12-06T21:45:41.795" v="946" actId="6264"/>
          <ac:spMkLst>
            <pc:docMk/>
            <pc:sldMk cId="4231591922" sldId="1312"/>
            <ac:spMk id="10" creationId="{3F1A50DE-0EBE-45DE-F503-0DDF26E29491}"/>
          </ac:spMkLst>
        </pc:spChg>
        <pc:spChg chg="add mod ord">
          <ac:chgData name="Alfred Asterjadhi" userId="39de57b9-85c0-4fd1-aaac-8ca2b6560ad0" providerId="ADAL" clId="{20C04A7C-C7CF-4EAA-88F9-CE4E5F5C1CFC}" dt="2025-01-13T00:20:38.445" v="7019" actId="114"/>
          <ac:spMkLst>
            <pc:docMk/>
            <pc:sldMk cId="4231591922" sldId="1312"/>
            <ac:spMk id="11" creationId="{A1850D57-6352-96A7-90F9-32A1A7BB14CC}"/>
          </ac:spMkLst>
        </pc:spChg>
      </pc:sldChg>
      <pc:sldChg chg="modSp del mod">
        <pc:chgData name="Alfred Asterjadhi" userId="39de57b9-85c0-4fd1-aaac-8ca2b6560ad0" providerId="ADAL" clId="{20C04A7C-C7CF-4EAA-88F9-CE4E5F5C1CFC}" dt="2024-12-06T21:47:59.386" v="987" actId="47"/>
        <pc:sldMkLst>
          <pc:docMk/>
          <pc:sldMk cId="2879250025" sldId="1314"/>
        </pc:sldMkLst>
        <pc:spChg chg="mod">
          <ac:chgData name="Alfred Asterjadhi" userId="39de57b9-85c0-4fd1-aaac-8ca2b6560ad0" providerId="ADAL" clId="{20C04A7C-C7CF-4EAA-88F9-CE4E5F5C1CFC}" dt="2024-12-06T21:09:59.485" v="109" actId="313"/>
          <ac:spMkLst>
            <pc:docMk/>
            <pc:sldMk cId="2879250025" sldId="1314"/>
            <ac:spMk id="6" creationId="{90C22AAC-A6D7-4E83-6CEB-72583BBB4A45}"/>
          </ac:spMkLst>
        </pc:spChg>
      </pc:sldChg>
      <pc:sldChg chg="modSp del mod">
        <pc:chgData name="Alfred Asterjadhi" userId="39de57b9-85c0-4fd1-aaac-8ca2b6560ad0" providerId="ADAL" clId="{20C04A7C-C7CF-4EAA-88F9-CE4E5F5C1CFC}" dt="2024-12-06T21:48:07.136" v="994" actId="47"/>
        <pc:sldMkLst>
          <pc:docMk/>
          <pc:sldMk cId="2224735559" sldId="1315"/>
        </pc:sldMkLst>
        <pc:spChg chg="mod">
          <ac:chgData name="Alfred Asterjadhi" userId="39de57b9-85c0-4fd1-aaac-8ca2b6560ad0" providerId="ADAL" clId="{20C04A7C-C7CF-4EAA-88F9-CE4E5F5C1CFC}" dt="2024-12-06T21:10:01.077" v="116" actId="313"/>
          <ac:spMkLst>
            <pc:docMk/>
            <pc:sldMk cId="2224735559" sldId="1315"/>
            <ac:spMk id="6" creationId="{90C22AAC-A6D7-4E83-6CEB-72583BBB4A45}"/>
          </ac:spMkLst>
        </pc:spChg>
      </pc:sldChg>
      <pc:sldChg chg="modSp del mod">
        <pc:chgData name="Alfred Asterjadhi" userId="39de57b9-85c0-4fd1-aaac-8ca2b6560ad0" providerId="ADAL" clId="{20C04A7C-C7CF-4EAA-88F9-CE4E5F5C1CFC}" dt="2024-12-06T21:48:15.043" v="1001" actId="47"/>
        <pc:sldMkLst>
          <pc:docMk/>
          <pc:sldMk cId="1984926669" sldId="1316"/>
        </pc:sldMkLst>
        <pc:spChg chg="mod">
          <ac:chgData name="Alfred Asterjadhi" userId="39de57b9-85c0-4fd1-aaac-8ca2b6560ad0" providerId="ADAL" clId="{20C04A7C-C7CF-4EAA-88F9-CE4E5F5C1CFC}" dt="2024-12-06T21:10:02.429" v="123" actId="313"/>
          <ac:spMkLst>
            <pc:docMk/>
            <pc:sldMk cId="1984926669" sldId="1316"/>
            <ac:spMk id="6" creationId="{90C22AAC-A6D7-4E83-6CEB-72583BBB4A45}"/>
          </ac:spMkLst>
        </pc:spChg>
      </pc:sldChg>
      <pc:sldChg chg="modSp del mod">
        <pc:chgData name="Alfred Asterjadhi" userId="39de57b9-85c0-4fd1-aaac-8ca2b6560ad0" providerId="ADAL" clId="{20C04A7C-C7CF-4EAA-88F9-CE4E5F5C1CFC}" dt="2024-12-06T21:48:24.682" v="1008" actId="47"/>
        <pc:sldMkLst>
          <pc:docMk/>
          <pc:sldMk cId="354717815" sldId="1318"/>
        </pc:sldMkLst>
        <pc:spChg chg="mod">
          <ac:chgData name="Alfred Asterjadhi" userId="39de57b9-85c0-4fd1-aaac-8ca2b6560ad0" providerId="ADAL" clId="{20C04A7C-C7CF-4EAA-88F9-CE4E5F5C1CFC}" dt="2024-12-06T21:10:03.758" v="130" actId="313"/>
          <ac:spMkLst>
            <pc:docMk/>
            <pc:sldMk cId="354717815" sldId="1318"/>
            <ac:spMk id="6" creationId="{90C22AAC-A6D7-4E83-6CEB-72583BBB4A45}"/>
          </ac:spMkLst>
        </pc:spChg>
      </pc:sldChg>
      <pc:sldChg chg="modSp del mod">
        <pc:chgData name="Alfred Asterjadhi" userId="39de57b9-85c0-4fd1-aaac-8ca2b6560ad0" providerId="ADAL" clId="{20C04A7C-C7CF-4EAA-88F9-CE4E5F5C1CFC}" dt="2024-12-06T21:48:33.680" v="1015" actId="47"/>
        <pc:sldMkLst>
          <pc:docMk/>
          <pc:sldMk cId="2847894271" sldId="1323"/>
        </pc:sldMkLst>
        <pc:spChg chg="mod">
          <ac:chgData name="Alfred Asterjadhi" userId="39de57b9-85c0-4fd1-aaac-8ca2b6560ad0" providerId="ADAL" clId="{20C04A7C-C7CF-4EAA-88F9-CE4E5F5C1CFC}" dt="2024-12-06T21:10:05.095" v="137" actId="313"/>
          <ac:spMkLst>
            <pc:docMk/>
            <pc:sldMk cId="2847894271" sldId="1323"/>
            <ac:spMk id="6" creationId="{90C22AAC-A6D7-4E83-6CEB-72583BBB4A45}"/>
          </ac:spMkLst>
        </pc:spChg>
      </pc:sldChg>
      <pc:sldChg chg="modSp del mod">
        <pc:chgData name="Alfred Asterjadhi" userId="39de57b9-85c0-4fd1-aaac-8ca2b6560ad0" providerId="ADAL" clId="{20C04A7C-C7CF-4EAA-88F9-CE4E5F5C1CFC}" dt="2024-12-06T21:48:43.730" v="1025" actId="47"/>
        <pc:sldMkLst>
          <pc:docMk/>
          <pc:sldMk cId="2542550161" sldId="1325"/>
        </pc:sldMkLst>
        <pc:spChg chg="mod">
          <ac:chgData name="Alfred Asterjadhi" userId="39de57b9-85c0-4fd1-aaac-8ca2b6560ad0" providerId="ADAL" clId="{20C04A7C-C7CF-4EAA-88F9-CE4E5F5C1CFC}" dt="2024-12-06T21:10:07.158" v="147" actId="313"/>
          <ac:spMkLst>
            <pc:docMk/>
            <pc:sldMk cId="2542550161" sldId="1325"/>
            <ac:spMk id="6" creationId="{93009DF3-E2D0-C2CF-87DC-DB7E4CB8FB21}"/>
          </ac:spMkLst>
        </pc:spChg>
      </pc:sldChg>
      <pc:sldChg chg="modSp del mod">
        <pc:chgData name="Alfred Asterjadhi" userId="39de57b9-85c0-4fd1-aaac-8ca2b6560ad0" providerId="ADAL" clId="{20C04A7C-C7CF-4EAA-88F9-CE4E5F5C1CFC}" dt="2024-12-06T21:36:25.655" v="533" actId="47"/>
        <pc:sldMkLst>
          <pc:docMk/>
          <pc:sldMk cId="91893365" sldId="1327"/>
        </pc:sldMkLst>
        <pc:spChg chg="mod">
          <ac:chgData name="Alfred Asterjadhi" userId="39de57b9-85c0-4fd1-aaac-8ca2b6560ad0" providerId="ADAL" clId="{20C04A7C-C7CF-4EAA-88F9-CE4E5F5C1CFC}" dt="2024-12-06T21:09:56.222" v="92" actId="313"/>
          <ac:spMkLst>
            <pc:docMk/>
            <pc:sldMk cId="91893365" sldId="1327"/>
            <ac:spMk id="6" creationId="{90C22AAC-A6D7-4E83-6CEB-72583BBB4A45}"/>
          </ac:spMkLst>
        </pc:spChg>
      </pc:sldChg>
      <pc:sldChg chg="modSp del mod">
        <pc:chgData name="Alfred Asterjadhi" userId="39de57b9-85c0-4fd1-aaac-8ca2b6560ad0" providerId="ADAL" clId="{20C04A7C-C7CF-4EAA-88F9-CE4E5F5C1CFC}" dt="2024-12-06T21:36:26.687" v="534" actId="47"/>
        <pc:sldMkLst>
          <pc:docMk/>
          <pc:sldMk cId="3226150459" sldId="1328"/>
        </pc:sldMkLst>
        <pc:spChg chg="mod">
          <ac:chgData name="Alfred Asterjadhi" userId="39de57b9-85c0-4fd1-aaac-8ca2b6560ad0" providerId="ADAL" clId="{20C04A7C-C7CF-4EAA-88F9-CE4E5F5C1CFC}" dt="2024-12-06T21:09:56.391" v="93" actId="313"/>
          <ac:spMkLst>
            <pc:docMk/>
            <pc:sldMk cId="3226150459" sldId="1328"/>
            <ac:spMk id="6" creationId="{90C22AAC-A6D7-4E83-6CEB-72583BBB4A45}"/>
          </ac:spMkLst>
        </pc:spChg>
      </pc:sldChg>
      <pc:sldChg chg="modSp del mod">
        <pc:chgData name="Alfred Asterjadhi" userId="39de57b9-85c0-4fd1-aaac-8ca2b6560ad0" providerId="ADAL" clId="{20C04A7C-C7CF-4EAA-88F9-CE4E5F5C1CFC}" dt="2024-12-06T21:48:03.554" v="991" actId="47"/>
        <pc:sldMkLst>
          <pc:docMk/>
          <pc:sldMk cId="2452861109" sldId="1331"/>
        </pc:sldMkLst>
        <pc:spChg chg="mod">
          <ac:chgData name="Alfred Asterjadhi" userId="39de57b9-85c0-4fd1-aaac-8ca2b6560ad0" providerId="ADAL" clId="{20C04A7C-C7CF-4EAA-88F9-CE4E5F5C1CFC}" dt="2024-12-06T21:10:00.445" v="113" actId="313"/>
          <ac:spMkLst>
            <pc:docMk/>
            <pc:sldMk cId="2452861109" sldId="1331"/>
            <ac:spMk id="6" creationId="{90C22AAC-A6D7-4E83-6CEB-72583BBB4A45}"/>
          </ac:spMkLst>
        </pc:spChg>
      </pc:sldChg>
      <pc:sldChg chg="modSp del mod">
        <pc:chgData name="Alfred Asterjadhi" userId="39de57b9-85c0-4fd1-aaac-8ca2b6560ad0" providerId="ADAL" clId="{20C04A7C-C7CF-4EAA-88F9-CE4E5F5C1CFC}" dt="2024-12-06T21:48:04.711" v="992" actId="47"/>
        <pc:sldMkLst>
          <pc:docMk/>
          <pc:sldMk cId="1274163600" sldId="1332"/>
        </pc:sldMkLst>
        <pc:spChg chg="mod">
          <ac:chgData name="Alfred Asterjadhi" userId="39de57b9-85c0-4fd1-aaac-8ca2b6560ad0" providerId="ADAL" clId="{20C04A7C-C7CF-4EAA-88F9-CE4E5F5C1CFC}" dt="2024-12-06T21:10:00.668" v="114" actId="313"/>
          <ac:spMkLst>
            <pc:docMk/>
            <pc:sldMk cId="1274163600" sldId="1332"/>
            <ac:spMk id="6" creationId="{90C22AAC-A6D7-4E83-6CEB-72583BBB4A45}"/>
          </ac:spMkLst>
        </pc:spChg>
      </pc:sldChg>
      <pc:sldChg chg="modSp del mod">
        <pc:chgData name="Alfred Asterjadhi" userId="39de57b9-85c0-4fd1-aaac-8ca2b6560ad0" providerId="ADAL" clId="{20C04A7C-C7CF-4EAA-88F9-CE4E5F5C1CFC}" dt="2024-12-06T21:48:09.937" v="996" actId="47"/>
        <pc:sldMkLst>
          <pc:docMk/>
          <pc:sldMk cId="3069160061" sldId="1333"/>
        </pc:sldMkLst>
        <pc:spChg chg="mod">
          <ac:chgData name="Alfred Asterjadhi" userId="39de57b9-85c0-4fd1-aaac-8ca2b6560ad0" providerId="ADAL" clId="{20C04A7C-C7CF-4EAA-88F9-CE4E5F5C1CFC}" dt="2024-12-06T21:10:01.477" v="118" actId="313"/>
          <ac:spMkLst>
            <pc:docMk/>
            <pc:sldMk cId="3069160061" sldId="1333"/>
            <ac:spMk id="6" creationId="{90C22AAC-A6D7-4E83-6CEB-72583BBB4A45}"/>
          </ac:spMkLst>
        </pc:spChg>
      </pc:sldChg>
      <pc:sldChg chg="modSp del mod">
        <pc:chgData name="Alfred Asterjadhi" userId="39de57b9-85c0-4fd1-aaac-8ca2b6560ad0" providerId="ADAL" clId="{20C04A7C-C7CF-4EAA-88F9-CE4E5F5C1CFC}" dt="2024-12-06T21:48:10.680" v="997" actId="47"/>
        <pc:sldMkLst>
          <pc:docMk/>
          <pc:sldMk cId="3813521761" sldId="1334"/>
        </pc:sldMkLst>
        <pc:spChg chg="mod">
          <ac:chgData name="Alfred Asterjadhi" userId="39de57b9-85c0-4fd1-aaac-8ca2b6560ad0" providerId="ADAL" clId="{20C04A7C-C7CF-4EAA-88F9-CE4E5F5C1CFC}" dt="2024-12-06T21:10:01.676" v="119" actId="313"/>
          <ac:spMkLst>
            <pc:docMk/>
            <pc:sldMk cId="3813521761" sldId="1334"/>
            <ac:spMk id="6" creationId="{90C22AAC-A6D7-4E83-6CEB-72583BBB4A45}"/>
          </ac:spMkLst>
        </pc:spChg>
      </pc:sldChg>
      <pc:sldChg chg="modSp del mod">
        <pc:chgData name="Alfred Asterjadhi" userId="39de57b9-85c0-4fd1-aaac-8ca2b6560ad0" providerId="ADAL" clId="{20C04A7C-C7CF-4EAA-88F9-CE4E5F5C1CFC}" dt="2024-12-06T21:48:19.665" v="1003" actId="47"/>
        <pc:sldMkLst>
          <pc:docMk/>
          <pc:sldMk cId="2253548072" sldId="1336"/>
        </pc:sldMkLst>
        <pc:spChg chg="mod">
          <ac:chgData name="Alfred Asterjadhi" userId="39de57b9-85c0-4fd1-aaac-8ca2b6560ad0" providerId="ADAL" clId="{20C04A7C-C7CF-4EAA-88F9-CE4E5F5C1CFC}" dt="2024-12-06T21:10:02.824" v="125" actId="313"/>
          <ac:spMkLst>
            <pc:docMk/>
            <pc:sldMk cId="2253548072" sldId="1336"/>
            <ac:spMk id="6" creationId="{90C22AAC-A6D7-4E83-6CEB-72583BBB4A45}"/>
          </ac:spMkLst>
        </pc:spChg>
      </pc:sldChg>
      <pc:sldChg chg="modSp del mod">
        <pc:chgData name="Alfred Asterjadhi" userId="39de57b9-85c0-4fd1-aaac-8ca2b6560ad0" providerId="ADAL" clId="{20C04A7C-C7CF-4EAA-88F9-CE4E5F5C1CFC}" dt="2024-12-06T21:48:41.500" v="1023" actId="47"/>
        <pc:sldMkLst>
          <pc:docMk/>
          <pc:sldMk cId="605891869" sldId="1341"/>
        </pc:sldMkLst>
        <pc:spChg chg="mod">
          <ac:chgData name="Alfred Asterjadhi" userId="39de57b9-85c0-4fd1-aaac-8ca2b6560ad0" providerId="ADAL" clId="{20C04A7C-C7CF-4EAA-88F9-CE4E5F5C1CFC}" dt="2024-12-06T21:10:06.776" v="145" actId="313"/>
          <ac:spMkLst>
            <pc:docMk/>
            <pc:sldMk cId="605891869" sldId="1341"/>
            <ac:spMk id="6" creationId="{3A24F7C1-3FFA-EBF0-A461-A37BD5BE9F91}"/>
          </ac:spMkLst>
        </pc:spChg>
      </pc:sldChg>
      <pc:sldChg chg="modSp del mod">
        <pc:chgData name="Alfred Asterjadhi" userId="39de57b9-85c0-4fd1-aaac-8ca2b6560ad0" providerId="ADAL" clId="{20C04A7C-C7CF-4EAA-88F9-CE4E5F5C1CFC}" dt="2024-12-06T21:48:29.588" v="1012" actId="47"/>
        <pc:sldMkLst>
          <pc:docMk/>
          <pc:sldMk cId="3617121007" sldId="1342"/>
        </pc:sldMkLst>
        <pc:spChg chg="mod">
          <ac:chgData name="Alfred Asterjadhi" userId="39de57b9-85c0-4fd1-aaac-8ca2b6560ad0" providerId="ADAL" clId="{20C04A7C-C7CF-4EAA-88F9-CE4E5F5C1CFC}" dt="2024-12-06T21:10:04.508" v="134" actId="313"/>
          <ac:spMkLst>
            <pc:docMk/>
            <pc:sldMk cId="3617121007" sldId="1342"/>
            <ac:spMk id="6" creationId="{3A24F7C1-3FFA-EBF0-A461-A37BD5BE9F91}"/>
          </ac:spMkLst>
        </pc:spChg>
      </pc:sldChg>
      <pc:sldChg chg="addSp delSp modSp mod chgLayout">
        <pc:chgData name="Alfred Asterjadhi" userId="39de57b9-85c0-4fd1-aaac-8ca2b6560ad0" providerId="ADAL" clId="{20C04A7C-C7CF-4EAA-88F9-CE4E5F5C1CFC}" dt="2025-01-06T15:45:06.995" v="1325" actId="313"/>
        <pc:sldMkLst>
          <pc:docMk/>
          <pc:sldMk cId="2148918161" sldId="1345"/>
        </pc:sldMkLst>
        <pc:spChg chg="mod ord">
          <ac:chgData name="Alfred Asterjadhi" userId="39de57b9-85c0-4fd1-aaac-8ca2b6560ad0" providerId="ADAL" clId="{20C04A7C-C7CF-4EAA-88F9-CE4E5F5C1CFC}" dt="2024-12-06T21:51:50.306" v="1114" actId="6264"/>
          <ac:spMkLst>
            <pc:docMk/>
            <pc:sldMk cId="2148918161" sldId="1345"/>
            <ac:spMk id="2" creationId="{6A9FFD29-62A6-B338-DB1F-656D857A99F5}"/>
          </ac:spMkLst>
        </pc:spChg>
        <pc:spChg chg="add del mod">
          <ac:chgData name="Alfred Asterjadhi" userId="39de57b9-85c0-4fd1-aaac-8ca2b6560ad0" providerId="ADAL" clId="{20C04A7C-C7CF-4EAA-88F9-CE4E5F5C1CFC}" dt="2024-12-06T21:51:50.306" v="1114" actId="6264"/>
          <ac:spMkLst>
            <pc:docMk/>
            <pc:sldMk cId="2148918161" sldId="1345"/>
            <ac:spMk id="3" creationId="{4DBF4824-BC17-22E8-A5CB-52303DD2F45C}"/>
          </ac:spMkLst>
        </pc:spChg>
        <pc:spChg chg="mod ord">
          <ac:chgData name="Alfred Asterjadhi" userId="39de57b9-85c0-4fd1-aaac-8ca2b6560ad0" providerId="ADAL" clId="{20C04A7C-C7CF-4EAA-88F9-CE4E5F5C1CFC}" dt="2024-12-06T21:51:50.306" v="1114" actId="6264"/>
          <ac:spMkLst>
            <pc:docMk/>
            <pc:sldMk cId="2148918161" sldId="1345"/>
            <ac:spMk id="4" creationId="{0E946E88-DD77-D615-F799-3B8B9F03DE08}"/>
          </ac:spMkLst>
        </pc:spChg>
        <pc:spChg chg="mod ord">
          <ac:chgData name="Alfred Asterjadhi" userId="39de57b9-85c0-4fd1-aaac-8ca2b6560ad0" providerId="ADAL" clId="{20C04A7C-C7CF-4EAA-88F9-CE4E5F5C1CFC}" dt="2024-12-06T21:51:50.306" v="1114" actId="6264"/>
          <ac:spMkLst>
            <pc:docMk/>
            <pc:sldMk cId="2148918161" sldId="1345"/>
            <ac:spMk id="5" creationId="{269C7FF4-2B5A-BBDB-858F-73C22B8272A6}"/>
          </ac:spMkLst>
        </pc:spChg>
        <pc:spChg chg="mod ord">
          <ac:chgData name="Alfred Asterjadhi" userId="39de57b9-85c0-4fd1-aaac-8ca2b6560ad0" providerId="ADAL" clId="{20C04A7C-C7CF-4EAA-88F9-CE4E5F5C1CFC}" dt="2025-01-06T15:45:06.995" v="1325" actId="313"/>
          <ac:spMkLst>
            <pc:docMk/>
            <pc:sldMk cId="2148918161" sldId="1345"/>
            <ac:spMk id="6" creationId="{81B35712-29DD-A5EB-7556-561F8409FF8B}"/>
          </ac:spMkLst>
        </pc:spChg>
        <pc:spChg chg="add del mod">
          <ac:chgData name="Alfred Asterjadhi" userId="39de57b9-85c0-4fd1-aaac-8ca2b6560ad0" providerId="ADAL" clId="{20C04A7C-C7CF-4EAA-88F9-CE4E5F5C1CFC}" dt="2024-12-06T21:51:50.306" v="1114" actId="6264"/>
          <ac:spMkLst>
            <pc:docMk/>
            <pc:sldMk cId="2148918161" sldId="1345"/>
            <ac:spMk id="7" creationId="{011043BC-E17D-6D51-16F1-B52B4FDEFD36}"/>
          </ac:spMkLst>
        </pc:spChg>
        <pc:spChg chg="add del mod">
          <ac:chgData name="Alfred Asterjadhi" userId="39de57b9-85c0-4fd1-aaac-8ca2b6560ad0" providerId="ADAL" clId="{20C04A7C-C7CF-4EAA-88F9-CE4E5F5C1CFC}" dt="2024-12-06T21:51:50.306" v="1114" actId="6264"/>
          <ac:spMkLst>
            <pc:docMk/>
            <pc:sldMk cId="2148918161" sldId="1345"/>
            <ac:spMk id="8" creationId="{3897C725-5CBD-9309-927E-88C3591A937C}"/>
          </ac:spMkLst>
        </pc:spChg>
        <pc:spChg chg="add del mod">
          <ac:chgData name="Alfred Asterjadhi" userId="39de57b9-85c0-4fd1-aaac-8ca2b6560ad0" providerId="ADAL" clId="{20C04A7C-C7CF-4EAA-88F9-CE4E5F5C1CFC}" dt="2024-12-06T21:51:50.306" v="1114" actId="6264"/>
          <ac:spMkLst>
            <pc:docMk/>
            <pc:sldMk cId="2148918161" sldId="1345"/>
            <ac:spMk id="9" creationId="{49B7A2CD-F96C-279B-5ACE-EA306D5F5DE4}"/>
          </ac:spMkLst>
        </pc:spChg>
        <pc:spChg chg="add mod ord">
          <ac:chgData name="Alfred Asterjadhi" userId="39de57b9-85c0-4fd1-aaac-8ca2b6560ad0" providerId="ADAL" clId="{20C04A7C-C7CF-4EAA-88F9-CE4E5F5C1CFC}" dt="2024-12-06T21:51:50.306" v="1114" actId="6264"/>
          <ac:spMkLst>
            <pc:docMk/>
            <pc:sldMk cId="2148918161" sldId="1345"/>
            <ac:spMk id="10" creationId="{F7012603-3CA7-8A8C-5C7B-497AA6D4AC0A}"/>
          </ac:spMkLst>
        </pc:spChg>
        <pc:spChg chg="del mod">
          <ac:chgData name="Alfred Asterjadhi" userId="39de57b9-85c0-4fd1-aaac-8ca2b6560ad0" providerId="ADAL" clId="{20C04A7C-C7CF-4EAA-88F9-CE4E5F5C1CFC}" dt="2024-12-06T21:51:50.306" v="1114" actId="6264"/>
          <ac:spMkLst>
            <pc:docMk/>
            <pc:sldMk cId="2148918161" sldId="1345"/>
            <ac:spMk id="11" creationId="{20B31A70-007C-AB44-5C85-4A433D0AEA89}"/>
          </ac:spMkLst>
        </pc:spChg>
      </pc:sldChg>
      <pc:sldChg chg="modSp del mod">
        <pc:chgData name="Alfred Asterjadhi" userId="39de57b9-85c0-4fd1-aaac-8ca2b6560ad0" providerId="ADAL" clId="{20C04A7C-C7CF-4EAA-88F9-CE4E5F5C1CFC}" dt="2024-12-06T21:35:22.504" v="505" actId="47"/>
        <pc:sldMkLst>
          <pc:docMk/>
          <pc:sldMk cId="63952263" sldId="1346"/>
        </pc:sldMkLst>
        <pc:spChg chg="mod">
          <ac:chgData name="Alfred Asterjadhi" userId="39de57b9-85c0-4fd1-aaac-8ca2b6560ad0" providerId="ADAL" clId="{20C04A7C-C7CF-4EAA-88F9-CE4E5F5C1CFC}" dt="2024-12-06T21:09:53.754" v="79" actId="313"/>
          <ac:spMkLst>
            <pc:docMk/>
            <pc:sldMk cId="63952263" sldId="1346"/>
            <ac:spMk id="3" creationId="{D20906E0-F900-4991-83B1-675F5B67FA2D}"/>
          </ac:spMkLst>
        </pc:spChg>
      </pc:sldChg>
      <pc:sldChg chg="modSp del mod">
        <pc:chgData name="Alfred Asterjadhi" userId="39de57b9-85c0-4fd1-aaac-8ca2b6560ad0" providerId="ADAL" clId="{20C04A7C-C7CF-4EAA-88F9-CE4E5F5C1CFC}" dt="2024-12-06T21:35:50.975" v="526" actId="47"/>
        <pc:sldMkLst>
          <pc:docMk/>
          <pc:sldMk cId="767189135" sldId="1347"/>
        </pc:sldMkLst>
        <pc:spChg chg="mod">
          <ac:chgData name="Alfred Asterjadhi" userId="39de57b9-85c0-4fd1-aaac-8ca2b6560ad0" providerId="ADAL" clId="{20C04A7C-C7CF-4EAA-88F9-CE4E5F5C1CFC}" dt="2024-12-06T21:09:54.869" v="85" actId="313"/>
          <ac:spMkLst>
            <pc:docMk/>
            <pc:sldMk cId="767189135" sldId="1347"/>
            <ac:spMk id="3" creationId="{D20906E0-F900-4991-83B1-675F5B67FA2D}"/>
          </ac:spMkLst>
        </pc:spChg>
      </pc:sldChg>
      <pc:sldChg chg="modSp del mod">
        <pc:chgData name="Alfred Asterjadhi" userId="39de57b9-85c0-4fd1-aaac-8ca2b6560ad0" providerId="ADAL" clId="{20C04A7C-C7CF-4EAA-88F9-CE4E5F5C1CFC}" dt="2024-12-06T21:35:47.819" v="524" actId="47"/>
        <pc:sldMkLst>
          <pc:docMk/>
          <pc:sldMk cId="1389508599" sldId="1348"/>
        </pc:sldMkLst>
        <pc:spChg chg="mod">
          <ac:chgData name="Alfred Asterjadhi" userId="39de57b9-85c0-4fd1-aaac-8ca2b6560ad0" providerId="ADAL" clId="{20C04A7C-C7CF-4EAA-88F9-CE4E5F5C1CFC}" dt="2024-12-06T21:09:54.468" v="83" actId="313"/>
          <ac:spMkLst>
            <pc:docMk/>
            <pc:sldMk cId="1389508599" sldId="1348"/>
            <ac:spMk id="3" creationId="{D20906E0-F900-4991-83B1-675F5B67FA2D}"/>
          </ac:spMkLst>
        </pc:spChg>
      </pc:sldChg>
      <pc:sldChg chg="modSp del mod">
        <pc:chgData name="Alfred Asterjadhi" userId="39de57b9-85c0-4fd1-aaac-8ca2b6560ad0" providerId="ADAL" clId="{20C04A7C-C7CF-4EAA-88F9-CE4E5F5C1CFC}" dt="2024-12-06T21:35:24.277" v="507" actId="47"/>
        <pc:sldMkLst>
          <pc:docMk/>
          <pc:sldMk cId="3827705579" sldId="1349"/>
        </pc:sldMkLst>
        <pc:spChg chg="mod">
          <ac:chgData name="Alfred Asterjadhi" userId="39de57b9-85c0-4fd1-aaac-8ca2b6560ad0" providerId="ADAL" clId="{20C04A7C-C7CF-4EAA-88F9-CE4E5F5C1CFC}" dt="2024-12-06T21:09:54.124" v="81" actId="313"/>
          <ac:spMkLst>
            <pc:docMk/>
            <pc:sldMk cId="3827705579" sldId="1349"/>
            <ac:spMk id="3" creationId="{D20906E0-F900-4991-83B1-675F5B67FA2D}"/>
          </ac:spMkLst>
        </pc:spChg>
      </pc:sldChg>
      <pc:sldChg chg="modSp del mod">
        <pc:chgData name="Alfred Asterjadhi" userId="39de57b9-85c0-4fd1-aaac-8ca2b6560ad0" providerId="ADAL" clId="{20C04A7C-C7CF-4EAA-88F9-CE4E5F5C1CFC}" dt="2024-12-06T21:35:25.325" v="508" actId="47"/>
        <pc:sldMkLst>
          <pc:docMk/>
          <pc:sldMk cId="821712372" sldId="1350"/>
        </pc:sldMkLst>
        <pc:spChg chg="mod">
          <ac:chgData name="Alfred Asterjadhi" userId="39de57b9-85c0-4fd1-aaac-8ca2b6560ad0" providerId="ADAL" clId="{20C04A7C-C7CF-4EAA-88F9-CE4E5F5C1CFC}" dt="2024-12-06T21:09:54.301" v="82" actId="313"/>
          <ac:spMkLst>
            <pc:docMk/>
            <pc:sldMk cId="821712372" sldId="1350"/>
            <ac:spMk id="3" creationId="{D20906E0-F900-4991-83B1-675F5B67FA2D}"/>
          </ac:spMkLst>
        </pc:spChg>
      </pc:sldChg>
      <pc:sldChg chg="modSp del mod">
        <pc:chgData name="Alfred Asterjadhi" userId="39de57b9-85c0-4fd1-aaac-8ca2b6560ad0" providerId="ADAL" clId="{20C04A7C-C7CF-4EAA-88F9-CE4E5F5C1CFC}" dt="2024-12-06T21:35:49.098" v="525" actId="47"/>
        <pc:sldMkLst>
          <pc:docMk/>
          <pc:sldMk cId="1784315566" sldId="1351"/>
        </pc:sldMkLst>
        <pc:spChg chg="mod">
          <ac:chgData name="Alfred Asterjadhi" userId="39de57b9-85c0-4fd1-aaac-8ca2b6560ad0" providerId="ADAL" clId="{20C04A7C-C7CF-4EAA-88F9-CE4E5F5C1CFC}" dt="2024-12-06T21:09:54.661" v="84" actId="313"/>
          <ac:spMkLst>
            <pc:docMk/>
            <pc:sldMk cId="1784315566" sldId="1351"/>
            <ac:spMk id="3" creationId="{D20906E0-F900-4991-83B1-675F5B67FA2D}"/>
          </ac:spMkLst>
        </pc:spChg>
      </pc:sldChg>
      <pc:sldChg chg="modSp del mod">
        <pc:chgData name="Alfred Asterjadhi" userId="39de57b9-85c0-4fd1-aaac-8ca2b6560ad0" providerId="ADAL" clId="{20C04A7C-C7CF-4EAA-88F9-CE4E5F5C1CFC}" dt="2024-12-06T21:35:53.819" v="528" actId="47"/>
        <pc:sldMkLst>
          <pc:docMk/>
          <pc:sldMk cId="1627378281" sldId="1352"/>
        </pc:sldMkLst>
        <pc:spChg chg="mod">
          <ac:chgData name="Alfred Asterjadhi" userId="39de57b9-85c0-4fd1-aaac-8ca2b6560ad0" providerId="ADAL" clId="{20C04A7C-C7CF-4EAA-88F9-CE4E5F5C1CFC}" dt="2024-12-06T21:09:55.236" v="87" actId="313"/>
          <ac:spMkLst>
            <pc:docMk/>
            <pc:sldMk cId="1627378281" sldId="1352"/>
            <ac:spMk id="3" creationId="{D20906E0-F900-4991-83B1-675F5B67FA2D}"/>
          </ac:spMkLst>
        </pc:spChg>
      </pc:sldChg>
      <pc:sldChg chg="modSp del mod">
        <pc:chgData name="Alfred Asterjadhi" userId="39de57b9-85c0-4fd1-aaac-8ca2b6560ad0" providerId="ADAL" clId="{20C04A7C-C7CF-4EAA-88F9-CE4E5F5C1CFC}" dt="2024-12-06T21:35:52.239" v="527" actId="47"/>
        <pc:sldMkLst>
          <pc:docMk/>
          <pc:sldMk cId="6663636" sldId="1353"/>
        </pc:sldMkLst>
        <pc:spChg chg="mod">
          <ac:chgData name="Alfred Asterjadhi" userId="39de57b9-85c0-4fd1-aaac-8ca2b6560ad0" providerId="ADAL" clId="{20C04A7C-C7CF-4EAA-88F9-CE4E5F5C1CFC}" dt="2024-12-06T21:09:55.045" v="86" actId="313"/>
          <ac:spMkLst>
            <pc:docMk/>
            <pc:sldMk cId="6663636" sldId="1353"/>
            <ac:spMk id="3" creationId="{D20906E0-F900-4991-83B1-675F5B67FA2D}"/>
          </ac:spMkLst>
        </pc:spChg>
      </pc:sldChg>
      <pc:sldChg chg="modSp del mod">
        <pc:chgData name="Alfred Asterjadhi" userId="39de57b9-85c0-4fd1-aaac-8ca2b6560ad0" providerId="ADAL" clId="{20C04A7C-C7CF-4EAA-88F9-CE4E5F5C1CFC}" dt="2024-12-06T21:48:37.377" v="1019" actId="47"/>
        <pc:sldMkLst>
          <pc:docMk/>
          <pc:sldMk cId="2272134483" sldId="1359"/>
        </pc:sldMkLst>
        <pc:spChg chg="mod">
          <ac:chgData name="Alfred Asterjadhi" userId="39de57b9-85c0-4fd1-aaac-8ca2b6560ad0" providerId="ADAL" clId="{20C04A7C-C7CF-4EAA-88F9-CE4E5F5C1CFC}" dt="2024-12-06T21:10:05.852" v="141" actId="313"/>
          <ac:spMkLst>
            <pc:docMk/>
            <pc:sldMk cId="2272134483" sldId="1359"/>
            <ac:spMk id="6" creationId="{3A24F7C1-3FFA-EBF0-A461-A37BD5BE9F91}"/>
          </ac:spMkLst>
        </pc:spChg>
      </pc:sldChg>
      <pc:sldChg chg="modSp del mod">
        <pc:chgData name="Alfred Asterjadhi" userId="39de57b9-85c0-4fd1-aaac-8ca2b6560ad0" providerId="ADAL" clId="{20C04A7C-C7CF-4EAA-88F9-CE4E5F5C1CFC}" dt="2024-12-06T21:37:09.747" v="558" actId="47"/>
        <pc:sldMkLst>
          <pc:docMk/>
          <pc:sldMk cId="3264070698" sldId="1360"/>
        </pc:sldMkLst>
        <pc:spChg chg="mod">
          <ac:chgData name="Alfred Asterjadhi" userId="39de57b9-85c0-4fd1-aaac-8ca2b6560ad0" providerId="ADAL" clId="{20C04A7C-C7CF-4EAA-88F9-CE4E5F5C1CFC}" dt="2024-12-06T21:09:56.981" v="96" actId="313"/>
          <ac:spMkLst>
            <pc:docMk/>
            <pc:sldMk cId="3264070698" sldId="1360"/>
            <ac:spMk id="6" creationId="{53B1AB4B-1019-3795-A005-4E1C99451ED2}"/>
          </ac:spMkLst>
        </pc:spChg>
      </pc:sldChg>
      <pc:sldChg chg="modSp del mod">
        <pc:chgData name="Alfred Asterjadhi" userId="39de57b9-85c0-4fd1-aaac-8ca2b6560ad0" providerId="ADAL" clId="{20C04A7C-C7CF-4EAA-88F9-CE4E5F5C1CFC}" dt="2024-12-06T21:47:56.555" v="984" actId="47"/>
        <pc:sldMkLst>
          <pc:docMk/>
          <pc:sldMk cId="3899892109" sldId="1361"/>
        </pc:sldMkLst>
        <pc:spChg chg="mod">
          <ac:chgData name="Alfred Asterjadhi" userId="39de57b9-85c0-4fd1-aaac-8ca2b6560ad0" providerId="ADAL" clId="{20C04A7C-C7CF-4EAA-88F9-CE4E5F5C1CFC}" dt="2024-12-06T21:09:58.907" v="106" actId="313"/>
          <ac:spMkLst>
            <pc:docMk/>
            <pc:sldMk cId="3899892109" sldId="1361"/>
            <ac:spMk id="6" creationId="{90C22AAC-A6D7-4E83-6CEB-72583BBB4A45}"/>
          </ac:spMkLst>
        </pc:spChg>
      </pc:sldChg>
      <pc:sldChg chg="modSp del mod">
        <pc:chgData name="Alfred Asterjadhi" userId="39de57b9-85c0-4fd1-aaac-8ca2b6560ad0" providerId="ADAL" clId="{20C04A7C-C7CF-4EAA-88F9-CE4E5F5C1CFC}" dt="2024-12-06T21:47:57.563" v="985" actId="47"/>
        <pc:sldMkLst>
          <pc:docMk/>
          <pc:sldMk cId="3879516453" sldId="1362"/>
        </pc:sldMkLst>
        <pc:spChg chg="mod">
          <ac:chgData name="Alfred Asterjadhi" userId="39de57b9-85c0-4fd1-aaac-8ca2b6560ad0" providerId="ADAL" clId="{20C04A7C-C7CF-4EAA-88F9-CE4E5F5C1CFC}" dt="2024-12-06T21:09:59.107" v="107" actId="313"/>
          <ac:spMkLst>
            <pc:docMk/>
            <pc:sldMk cId="3879516453" sldId="1362"/>
            <ac:spMk id="6" creationId="{90C22AAC-A6D7-4E83-6CEB-72583BBB4A45}"/>
          </ac:spMkLst>
        </pc:spChg>
      </pc:sldChg>
      <pc:sldChg chg="modSp del mod">
        <pc:chgData name="Alfred Asterjadhi" userId="39de57b9-85c0-4fd1-aaac-8ca2b6560ad0" providerId="ADAL" clId="{20C04A7C-C7CF-4EAA-88F9-CE4E5F5C1CFC}" dt="2024-12-06T21:48:38.434" v="1020" actId="47"/>
        <pc:sldMkLst>
          <pc:docMk/>
          <pc:sldMk cId="4016917965" sldId="1365"/>
        </pc:sldMkLst>
        <pc:spChg chg="mod">
          <ac:chgData name="Alfred Asterjadhi" userId="39de57b9-85c0-4fd1-aaac-8ca2b6560ad0" providerId="ADAL" clId="{20C04A7C-C7CF-4EAA-88F9-CE4E5F5C1CFC}" dt="2024-12-06T21:10:06.027" v="142" actId="313"/>
          <ac:spMkLst>
            <pc:docMk/>
            <pc:sldMk cId="4016917965" sldId="1365"/>
            <ac:spMk id="6" creationId="{3A24F7C1-3FFA-EBF0-A461-A37BD5BE9F91}"/>
          </ac:spMkLst>
        </pc:spChg>
      </pc:sldChg>
      <pc:sldChg chg="modSp del mod">
        <pc:chgData name="Alfred Asterjadhi" userId="39de57b9-85c0-4fd1-aaac-8ca2b6560ad0" providerId="ADAL" clId="{20C04A7C-C7CF-4EAA-88F9-CE4E5F5C1CFC}" dt="2024-12-06T21:48:01.132" v="989" actId="47"/>
        <pc:sldMkLst>
          <pc:docMk/>
          <pc:sldMk cId="961366168" sldId="1366"/>
        </pc:sldMkLst>
        <pc:spChg chg="mod">
          <ac:chgData name="Alfred Asterjadhi" userId="39de57b9-85c0-4fd1-aaac-8ca2b6560ad0" providerId="ADAL" clId="{20C04A7C-C7CF-4EAA-88F9-CE4E5F5C1CFC}" dt="2024-12-06T21:09:59.868" v="111" actId="313"/>
          <ac:spMkLst>
            <pc:docMk/>
            <pc:sldMk cId="961366168" sldId="1366"/>
            <ac:spMk id="6" creationId="{90C22AAC-A6D7-4E83-6CEB-72583BBB4A45}"/>
          </ac:spMkLst>
        </pc:spChg>
      </pc:sldChg>
      <pc:sldChg chg="modSp del mod">
        <pc:chgData name="Alfred Asterjadhi" userId="39de57b9-85c0-4fd1-aaac-8ca2b6560ad0" providerId="ADAL" clId="{20C04A7C-C7CF-4EAA-88F9-CE4E5F5C1CFC}" dt="2024-12-06T21:48:02.354" v="990" actId="47"/>
        <pc:sldMkLst>
          <pc:docMk/>
          <pc:sldMk cId="4263412283" sldId="1368"/>
        </pc:sldMkLst>
        <pc:spChg chg="mod">
          <ac:chgData name="Alfred Asterjadhi" userId="39de57b9-85c0-4fd1-aaac-8ca2b6560ad0" providerId="ADAL" clId="{20C04A7C-C7CF-4EAA-88F9-CE4E5F5C1CFC}" dt="2024-12-06T21:10:00.261" v="112" actId="313"/>
          <ac:spMkLst>
            <pc:docMk/>
            <pc:sldMk cId="4263412283" sldId="1368"/>
            <ac:spMk id="6" creationId="{90C22AAC-A6D7-4E83-6CEB-72583BBB4A45}"/>
          </ac:spMkLst>
        </pc:spChg>
      </pc:sldChg>
      <pc:sldChg chg="modSp del mod">
        <pc:chgData name="Alfred Asterjadhi" userId="39de57b9-85c0-4fd1-aaac-8ca2b6560ad0" providerId="ADAL" clId="{20C04A7C-C7CF-4EAA-88F9-CE4E5F5C1CFC}" dt="2024-12-06T21:48:11.724" v="998" actId="47"/>
        <pc:sldMkLst>
          <pc:docMk/>
          <pc:sldMk cId="598673741" sldId="1369"/>
        </pc:sldMkLst>
        <pc:spChg chg="mod">
          <ac:chgData name="Alfred Asterjadhi" userId="39de57b9-85c0-4fd1-aaac-8ca2b6560ad0" providerId="ADAL" clId="{20C04A7C-C7CF-4EAA-88F9-CE4E5F5C1CFC}" dt="2024-12-06T21:10:01.845" v="120" actId="313"/>
          <ac:spMkLst>
            <pc:docMk/>
            <pc:sldMk cId="598673741" sldId="1369"/>
            <ac:spMk id="6" creationId="{90C22AAC-A6D7-4E83-6CEB-72583BBB4A45}"/>
          </ac:spMkLst>
        </pc:spChg>
      </pc:sldChg>
      <pc:sldChg chg="modSp del mod">
        <pc:chgData name="Alfred Asterjadhi" userId="39de57b9-85c0-4fd1-aaac-8ca2b6560ad0" providerId="ADAL" clId="{20C04A7C-C7CF-4EAA-88F9-CE4E5F5C1CFC}" dt="2024-12-06T21:48:20.514" v="1004" actId="47"/>
        <pc:sldMkLst>
          <pc:docMk/>
          <pc:sldMk cId="3837989667" sldId="1371"/>
        </pc:sldMkLst>
        <pc:spChg chg="mod">
          <ac:chgData name="Alfred Asterjadhi" userId="39de57b9-85c0-4fd1-aaac-8ca2b6560ad0" providerId="ADAL" clId="{20C04A7C-C7CF-4EAA-88F9-CE4E5F5C1CFC}" dt="2024-12-06T21:10:02.999" v="126" actId="313"/>
          <ac:spMkLst>
            <pc:docMk/>
            <pc:sldMk cId="3837989667" sldId="1371"/>
            <ac:spMk id="6" creationId="{90C22AAC-A6D7-4E83-6CEB-72583BBB4A45}"/>
          </ac:spMkLst>
        </pc:spChg>
      </pc:sldChg>
      <pc:sldChg chg="modSp del mod">
        <pc:chgData name="Alfred Asterjadhi" userId="39de57b9-85c0-4fd1-aaac-8ca2b6560ad0" providerId="ADAL" clId="{20C04A7C-C7CF-4EAA-88F9-CE4E5F5C1CFC}" dt="2024-12-06T21:48:21.429" v="1005" actId="47"/>
        <pc:sldMkLst>
          <pc:docMk/>
          <pc:sldMk cId="2645286899" sldId="1372"/>
        </pc:sldMkLst>
        <pc:spChg chg="mod">
          <ac:chgData name="Alfred Asterjadhi" userId="39de57b9-85c0-4fd1-aaac-8ca2b6560ad0" providerId="ADAL" clId="{20C04A7C-C7CF-4EAA-88F9-CE4E5F5C1CFC}" dt="2024-12-06T21:10:03.189" v="127" actId="313"/>
          <ac:spMkLst>
            <pc:docMk/>
            <pc:sldMk cId="2645286899" sldId="1372"/>
            <ac:spMk id="6" creationId="{90C22AAC-A6D7-4E83-6CEB-72583BBB4A45}"/>
          </ac:spMkLst>
        </pc:spChg>
      </pc:sldChg>
      <pc:sldChg chg="modSp del mod">
        <pc:chgData name="Alfred Asterjadhi" userId="39de57b9-85c0-4fd1-aaac-8ca2b6560ad0" providerId="ADAL" clId="{20C04A7C-C7CF-4EAA-88F9-CE4E5F5C1CFC}" dt="2024-12-06T21:48:22.247" v="1006" actId="47"/>
        <pc:sldMkLst>
          <pc:docMk/>
          <pc:sldMk cId="3283123675" sldId="1373"/>
        </pc:sldMkLst>
        <pc:spChg chg="mod">
          <ac:chgData name="Alfred Asterjadhi" userId="39de57b9-85c0-4fd1-aaac-8ca2b6560ad0" providerId="ADAL" clId="{20C04A7C-C7CF-4EAA-88F9-CE4E5F5C1CFC}" dt="2024-12-06T21:10:03.381" v="128" actId="313"/>
          <ac:spMkLst>
            <pc:docMk/>
            <pc:sldMk cId="3283123675" sldId="1373"/>
            <ac:spMk id="6" creationId="{90C22AAC-A6D7-4E83-6CEB-72583BBB4A45}"/>
          </ac:spMkLst>
        </pc:spChg>
      </pc:sldChg>
      <pc:sldChg chg="modSp del mod">
        <pc:chgData name="Alfred Asterjadhi" userId="39de57b9-85c0-4fd1-aaac-8ca2b6560ad0" providerId="ADAL" clId="{20C04A7C-C7CF-4EAA-88F9-CE4E5F5C1CFC}" dt="2024-12-06T21:48:27.484" v="1010" actId="47"/>
        <pc:sldMkLst>
          <pc:docMk/>
          <pc:sldMk cId="3858447148" sldId="1374"/>
        </pc:sldMkLst>
        <pc:spChg chg="mod">
          <ac:chgData name="Alfred Asterjadhi" userId="39de57b9-85c0-4fd1-aaac-8ca2b6560ad0" providerId="ADAL" clId="{20C04A7C-C7CF-4EAA-88F9-CE4E5F5C1CFC}" dt="2024-12-06T21:10:04.157" v="132" actId="313"/>
          <ac:spMkLst>
            <pc:docMk/>
            <pc:sldMk cId="3858447148" sldId="1374"/>
            <ac:spMk id="6" creationId="{90C22AAC-A6D7-4E83-6CEB-72583BBB4A45}"/>
          </ac:spMkLst>
        </pc:spChg>
      </pc:sldChg>
      <pc:sldChg chg="modSp del mod">
        <pc:chgData name="Alfred Asterjadhi" userId="39de57b9-85c0-4fd1-aaac-8ca2b6560ad0" providerId="ADAL" clId="{20C04A7C-C7CF-4EAA-88F9-CE4E5F5C1CFC}" dt="2024-12-06T21:48:31.016" v="1013" actId="47"/>
        <pc:sldMkLst>
          <pc:docMk/>
          <pc:sldMk cId="2201586783" sldId="1375"/>
        </pc:sldMkLst>
        <pc:spChg chg="mod">
          <ac:chgData name="Alfred Asterjadhi" userId="39de57b9-85c0-4fd1-aaac-8ca2b6560ad0" providerId="ADAL" clId="{20C04A7C-C7CF-4EAA-88F9-CE4E5F5C1CFC}" dt="2024-12-06T21:10:04.693" v="135" actId="313"/>
          <ac:spMkLst>
            <pc:docMk/>
            <pc:sldMk cId="2201586783" sldId="1375"/>
            <ac:spMk id="6" creationId="{3A24F7C1-3FFA-EBF0-A461-A37BD5BE9F91}"/>
          </ac:spMkLst>
        </pc:spChg>
      </pc:sldChg>
      <pc:sldChg chg="modSp del mod">
        <pc:chgData name="Alfred Asterjadhi" userId="39de57b9-85c0-4fd1-aaac-8ca2b6560ad0" providerId="ADAL" clId="{20C04A7C-C7CF-4EAA-88F9-CE4E5F5C1CFC}" dt="2024-12-06T21:48:46.536" v="1027" actId="47"/>
        <pc:sldMkLst>
          <pc:docMk/>
          <pc:sldMk cId="4113347919" sldId="1376"/>
        </pc:sldMkLst>
        <pc:spChg chg="mod">
          <ac:chgData name="Alfred Asterjadhi" userId="39de57b9-85c0-4fd1-aaac-8ca2b6560ad0" providerId="ADAL" clId="{20C04A7C-C7CF-4EAA-88F9-CE4E5F5C1CFC}" dt="2024-12-06T21:10:07.551" v="149" actId="313"/>
          <ac:spMkLst>
            <pc:docMk/>
            <pc:sldMk cId="4113347919" sldId="1376"/>
            <ac:spMk id="6" creationId="{3A24F7C1-3FFA-EBF0-A461-A37BD5BE9F91}"/>
          </ac:spMkLst>
        </pc:spChg>
      </pc:sldChg>
      <pc:sldChg chg="modSp del mod">
        <pc:chgData name="Alfred Asterjadhi" userId="39de57b9-85c0-4fd1-aaac-8ca2b6560ad0" providerId="ADAL" clId="{20C04A7C-C7CF-4EAA-88F9-CE4E5F5C1CFC}" dt="2024-12-06T21:48:47.519" v="1028" actId="47"/>
        <pc:sldMkLst>
          <pc:docMk/>
          <pc:sldMk cId="1178468829" sldId="1377"/>
        </pc:sldMkLst>
        <pc:spChg chg="mod">
          <ac:chgData name="Alfred Asterjadhi" userId="39de57b9-85c0-4fd1-aaac-8ca2b6560ad0" providerId="ADAL" clId="{20C04A7C-C7CF-4EAA-88F9-CE4E5F5C1CFC}" dt="2024-12-06T21:10:07.742" v="150" actId="313"/>
          <ac:spMkLst>
            <pc:docMk/>
            <pc:sldMk cId="1178468829" sldId="1377"/>
            <ac:spMk id="6" creationId="{3A24F7C1-3FFA-EBF0-A461-A37BD5BE9F91}"/>
          </ac:spMkLst>
        </pc:spChg>
      </pc:sldChg>
      <pc:sldChg chg="modSp del mod">
        <pc:chgData name="Alfred Asterjadhi" userId="39de57b9-85c0-4fd1-aaac-8ca2b6560ad0" providerId="ADAL" clId="{20C04A7C-C7CF-4EAA-88F9-CE4E5F5C1CFC}" dt="2024-12-06T21:48:13.103" v="999" actId="47"/>
        <pc:sldMkLst>
          <pc:docMk/>
          <pc:sldMk cId="1017535009" sldId="1380"/>
        </pc:sldMkLst>
        <pc:spChg chg="mod">
          <ac:chgData name="Alfred Asterjadhi" userId="39de57b9-85c0-4fd1-aaac-8ca2b6560ad0" providerId="ADAL" clId="{20C04A7C-C7CF-4EAA-88F9-CE4E5F5C1CFC}" dt="2024-12-06T21:10:02.052" v="121" actId="313"/>
          <ac:spMkLst>
            <pc:docMk/>
            <pc:sldMk cId="1017535009" sldId="1380"/>
            <ac:spMk id="6" creationId="{90C22AAC-A6D7-4E83-6CEB-72583BBB4A45}"/>
          </ac:spMkLst>
        </pc:spChg>
      </pc:sldChg>
      <pc:sldChg chg="modSp del mod">
        <pc:chgData name="Alfred Asterjadhi" userId="39de57b9-85c0-4fd1-aaac-8ca2b6560ad0" providerId="ADAL" clId="{20C04A7C-C7CF-4EAA-88F9-CE4E5F5C1CFC}" dt="2024-12-06T21:48:28.511" v="1011" actId="47"/>
        <pc:sldMkLst>
          <pc:docMk/>
          <pc:sldMk cId="4231050976" sldId="1381"/>
        </pc:sldMkLst>
        <pc:spChg chg="mod">
          <ac:chgData name="Alfred Asterjadhi" userId="39de57b9-85c0-4fd1-aaac-8ca2b6560ad0" providerId="ADAL" clId="{20C04A7C-C7CF-4EAA-88F9-CE4E5F5C1CFC}" dt="2024-12-06T21:10:04.317" v="133" actId="313"/>
          <ac:spMkLst>
            <pc:docMk/>
            <pc:sldMk cId="4231050976" sldId="1381"/>
            <ac:spMk id="6" creationId="{90C22AAC-A6D7-4E83-6CEB-72583BBB4A45}"/>
          </ac:spMkLst>
        </pc:spChg>
      </pc:sldChg>
      <pc:sldChg chg="modSp del mod">
        <pc:chgData name="Alfred Asterjadhi" userId="39de57b9-85c0-4fd1-aaac-8ca2b6560ad0" providerId="ADAL" clId="{20C04A7C-C7CF-4EAA-88F9-CE4E5F5C1CFC}" dt="2024-12-06T21:48:36.546" v="1018" actId="47"/>
        <pc:sldMkLst>
          <pc:docMk/>
          <pc:sldMk cId="1947691262" sldId="1382"/>
        </pc:sldMkLst>
        <pc:spChg chg="mod">
          <ac:chgData name="Alfred Asterjadhi" userId="39de57b9-85c0-4fd1-aaac-8ca2b6560ad0" providerId="ADAL" clId="{20C04A7C-C7CF-4EAA-88F9-CE4E5F5C1CFC}" dt="2024-12-06T21:10:05.661" v="140" actId="313"/>
          <ac:spMkLst>
            <pc:docMk/>
            <pc:sldMk cId="1947691262" sldId="1382"/>
            <ac:spMk id="6" creationId="{3A24F7C1-3FFA-EBF0-A461-A37BD5BE9F91}"/>
          </ac:spMkLst>
        </pc:spChg>
      </pc:sldChg>
      <pc:sldChg chg="modSp del mod">
        <pc:chgData name="Alfred Asterjadhi" userId="39de57b9-85c0-4fd1-aaac-8ca2b6560ad0" providerId="ADAL" clId="{20C04A7C-C7CF-4EAA-88F9-CE4E5F5C1CFC}" dt="2024-12-06T21:48:23.940" v="1007" actId="47"/>
        <pc:sldMkLst>
          <pc:docMk/>
          <pc:sldMk cId="2239628208" sldId="1383"/>
        </pc:sldMkLst>
        <pc:spChg chg="mod">
          <ac:chgData name="Alfred Asterjadhi" userId="39de57b9-85c0-4fd1-aaac-8ca2b6560ad0" providerId="ADAL" clId="{20C04A7C-C7CF-4EAA-88F9-CE4E5F5C1CFC}" dt="2024-12-06T21:10:03.564" v="129" actId="313"/>
          <ac:spMkLst>
            <pc:docMk/>
            <pc:sldMk cId="2239628208" sldId="1383"/>
            <ac:spMk id="6" creationId="{974B2026-97FB-40D2-8F22-7E6D319B4EA2}"/>
          </ac:spMkLst>
        </pc:spChg>
      </pc:sldChg>
      <pc:sldChg chg="modSp del mod">
        <pc:chgData name="Alfred Asterjadhi" userId="39de57b9-85c0-4fd1-aaac-8ca2b6560ad0" providerId="ADAL" clId="{20C04A7C-C7CF-4EAA-88F9-CE4E5F5C1CFC}" dt="2024-12-06T21:48:39.232" v="1021" actId="47"/>
        <pc:sldMkLst>
          <pc:docMk/>
          <pc:sldMk cId="984508935" sldId="1385"/>
        </pc:sldMkLst>
        <pc:spChg chg="mod">
          <ac:chgData name="Alfred Asterjadhi" userId="39de57b9-85c0-4fd1-aaac-8ca2b6560ad0" providerId="ADAL" clId="{20C04A7C-C7CF-4EAA-88F9-CE4E5F5C1CFC}" dt="2024-12-06T21:10:06.396" v="143" actId="313"/>
          <ac:spMkLst>
            <pc:docMk/>
            <pc:sldMk cId="984508935" sldId="1385"/>
            <ac:spMk id="6" creationId="{3A24F7C1-3FFA-EBF0-A461-A37BD5BE9F91}"/>
          </ac:spMkLst>
        </pc:spChg>
      </pc:sldChg>
      <pc:sldChg chg="modSp mod">
        <pc:chgData name="Alfred Asterjadhi" userId="39de57b9-85c0-4fd1-aaac-8ca2b6560ad0" providerId="ADAL" clId="{20C04A7C-C7CF-4EAA-88F9-CE4E5F5C1CFC}" dt="2025-01-12T09:33:02.792" v="6085" actId="13926"/>
        <pc:sldMkLst>
          <pc:docMk/>
          <pc:sldMk cId="97856396" sldId="1386"/>
        </pc:sldMkLst>
        <pc:spChg chg="mod">
          <ac:chgData name="Alfred Asterjadhi" userId="39de57b9-85c0-4fd1-aaac-8ca2b6560ad0" providerId="ADAL" clId="{20C04A7C-C7CF-4EAA-88F9-CE4E5F5C1CFC}" dt="2025-01-12T09:33:02.792" v="6085" actId="13926"/>
          <ac:spMkLst>
            <pc:docMk/>
            <pc:sldMk cId="97856396" sldId="1386"/>
            <ac:spMk id="2" creationId="{4B5F0D0E-8BB7-48AB-9160-728B8B3399A2}"/>
          </ac:spMkLst>
        </pc:spChg>
        <pc:spChg chg="mod">
          <ac:chgData name="Alfred Asterjadhi" userId="39de57b9-85c0-4fd1-aaac-8ca2b6560ad0" providerId="ADAL" clId="{20C04A7C-C7CF-4EAA-88F9-CE4E5F5C1CFC}" dt="2024-12-06T21:53:43.555" v="1144" actId="20577"/>
          <ac:spMkLst>
            <pc:docMk/>
            <pc:sldMk cId="97856396" sldId="1386"/>
            <ac:spMk id="3" creationId="{DFB0BA47-D7B6-4F95-932E-A7AA615BC440}"/>
          </ac:spMkLst>
        </pc:spChg>
        <pc:spChg chg="mod">
          <ac:chgData name="Alfred Asterjadhi" userId="39de57b9-85c0-4fd1-aaac-8ca2b6560ad0" providerId="ADAL" clId="{20C04A7C-C7CF-4EAA-88F9-CE4E5F5C1CFC}" dt="2025-01-06T15:45:02.430" v="1302" actId="313"/>
          <ac:spMkLst>
            <pc:docMk/>
            <pc:sldMk cId="97856396" sldId="1386"/>
            <ac:spMk id="6" creationId="{974B2026-97FB-40D2-8F22-7E6D319B4EA2}"/>
          </ac:spMkLst>
        </pc:spChg>
      </pc:sldChg>
      <pc:sldChg chg="addSp delSp modSp mod chgLayout">
        <pc:chgData name="Alfred Asterjadhi" userId="39de57b9-85c0-4fd1-aaac-8ca2b6560ad0" providerId="ADAL" clId="{20C04A7C-C7CF-4EAA-88F9-CE4E5F5C1CFC}" dt="2025-01-13T01:12:11.177" v="7968" actId="14100"/>
        <pc:sldMkLst>
          <pc:docMk/>
          <pc:sldMk cId="4035791045" sldId="1387"/>
        </pc:sldMkLst>
        <pc:spChg chg="mod ord">
          <ac:chgData name="Alfred Asterjadhi" userId="39de57b9-85c0-4fd1-aaac-8ca2b6560ad0" providerId="ADAL" clId="{20C04A7C-C7CF-4EAA-88F9-CE4E5F5C1CFC}" dt="2024-12-06T21:49:35.256" v="1050" actId="6264"/>
          <ac:spMkLst>
            <pc:docMk/>
            <pc:sldMk cId="4035791045" sldId="1387"/>
            <ac:spMk id="2" creationId="{F8E71A1C-81DF-203F-67AF-C01DC9A16530}"/>
          </ac:spMkLst>
        </pc:spChg>
        <pc:spChg chg="add del mod">
          <ac:chgData name="Alfred Asterjadhi" userId="39de57b9-85c0-4fd1-aaac-8ca2b6560ad0" providerId="ADAL" clId="{20C04A7C-C7CF-4EAA-88F9-CE4E5F5C1CFC}" dt="2024-12-06T21:49:35.256" v="1050" actId="6264"/>
          <ac:spMkLst>
            <pc:docMk/>
            <pc:sldMk cId="4035791045" sldId="1387"/>
            <ac:spMk id="3" creationId="{3EA440EA-5D8F-A1EB-11A6-6417A2E7E5DD}"/>
          </ac:spMkLst>
        </pc:spChg>
        <pc:spChg chg="mod ord">
          <ac:chgData name="Alfred Asterjadhi" userId="39de57b9-85c0-4fd1-aaac-8ca2b6560ad0" providerId="ADAL" clId="{20C04A7C-C7CF-4EAA-88F9-CE4E5F5C1CFC}" dt="2024-12-06T21:49:35.256" v="1050" actId="6264"/>
          <ac:spMkLst>
            <pc:docMk/>
            <pc:sldMk cId="4035791045" sldId="1387"/>
            <ac:spMk id="4" creationId="{DD8FF0D1-5170-F460-0D0C-0D0218E56DD9}"/>
          </ac:spMkLst>
        </pc:spChg>
        <pc:spChg chg="mod ord">
          <ac:chgData name="Alfred Asterjadhi" userId="39de57b9-85c0-4fd1-aaac-8ca2b6560ad0" providerId="ADAL" clId="{20C04A7C-C7CF-4EAA-88F9-CE4E5F5C1CFC}" dt="2024-12-06T21:49:35.256" v="1050" actId="6264"/>
          <ac:spMkLst>
            <pc:docMk/>
            <pc:sldMk cId="4035791045" sldId="1387"/>
            <ac:spMk id="5" creationId="{49F7A257-BA14-6A71-A708-FC314AC13338}"/>
          </ac:spMkLst>
        </pc:spChg>
        <pc:spChg chg="mod ord">
          <ac:chgData name="Alfred Asterjadhi" userId="39de57b9-85c0-4fd1-aaac-8ca2b6560ad0" providerId="ADAL" clId="{20C04A7C-C7CF-4EAA-88F9-CE4E5F5C1CFC}" dt="2025-01-06T15:45:02.833" v="1304" actId="313"/>
          <ac:spMkLst>
            <pc:docMk/>
            <pc:sldMk cId="4035791045" sldId="1387"/>
            <ac:spMk id="6" creationId="{4EB342EC-1064-B54C-3913-1CB14EF0C552}"/>
          </ac:spMkLst>
        </pc:spChg>
        <pc:spChg chg="add del mod">
          <ac:chgData name="Alfred Asterjadhi" userId="39de57b9-85c0-4fd1-aaac-8ca2b6560ad0" providerId="ADAL" clId="{20C04A7C-C7CF-4EAA-88F9-CE4E5F5C1CFC}" dt="2024-12-06T21:49:35.256" v="1050" actId="6264"/>
          <ac:spMkLst>
            <pc:docMk/>
            <pc:sldMk cId="4035791045" sldId="1387"/>
            <ac:spMk id="7" creationId="{0CD0E3A7-A0FE-FE18-A1FC-1A99ACF81CEB}"/>
          </ac:spMkLst>
        </pc:spChg>
        <pc:spChg chg="add del mod">
          <ac:chgData name="Alfred Asterjadhi" userId="39de57b9-85c0-4fd1-aaac-8ca2b6560ad0" providerId="ADAL" clId="{20C04A7C-C7CF-4EAA-88F9-CE4E5F5C1CFC}" dt="2024-12-06T21:49:35.256" v="1050" actId="6264"/>
          <ac:spMkLst>
            <pc:docMk/>
            <pc:sldMk cId="4035791045" sldId="1387"/>
            <ac:spMk id="8" creationId="{399DD5F1-AF0D-BBA0-9508-8A2F0CC248B7}"/>
          </ac:spMkLst>
        </pc:spChg>
        <pc:spChg chg="add del mod">
          <ac:chgData name="Alfred Asterjadhi" userId="39de57b9-85c0-4fd1-aaac-8ca2b6560ad0" providerId="ADAL" clId="{20C04A7C-C7CF-4EAA-88F9-CE4E5F5C1CFC}" dt="2024-12-06T21:49:35.256" v="1050" actId="6264"/>
          <ac:spMkLst>
            <pc:docMk/>
            <pc:sldMk cId="4035791045" sldId="1387"/>
            <ac:spMk id="9" creationId="{AE20FB92-0410-156D-6C41-0491F33006F3}"/>
          </ac:spMkLst>
        </pc:spChg>
        <pc:spChg chg="add mod ord">
          <ac:chgData name="Alfred Asterjadhi" userId="39de57b9-85c0-4fd1-aaac-8ca2b6560ad0" providerId="ADAL" clId="{20C04A7C-C7CF-4EAA-88F9-CE4E5F5C1CFC}" dt="2025-01-13T01:12:11.177" v="7968" actId="14100"/>
          <ac:spMkLst>
            <pc:docMk/>
            <pc:sldMk cId="4035791045" sldId="1387"/>
            <ac:spMk id="10" creationId="{4ACEE768-0B70-7A0C-E02B-C185FCF2DDAD}"/>
          </ac:spMkLst>
        </pc:spChg>
        <pc:spChg chg="del mod">
          <ac:chgData name="Alfred Asterjadhi" userId="39de57b9-85c0-4fd1-aaac-8ca2b6560ad0" providerId="ADAL" clId="{20C04A7C-C7CF-4EAA-88F9-CE4E5F5C1CFC}" dt="2024-12-06T21:49:35.256" v="1050" actId="6264"/>
          <ac:spMkLst>
            <pc:docMk/>
            <pc:sldMk cId="4035791045" sldId="1387"/>
            <ac:spMk id="16" creationId="{6CA749B1-A81C-2317-BB52-A957B24ED6D3}"/>
          </ac:spMkLst>
        </pc:spChg>
      </pc:sldChg>
      <pc:sldChg chg="addSp delSp modSp mod chgLayout">
        <pc:chgData name="Alfred Asterjadhi" userId="39de57b9-85c0-4fd1-aaac-8ca2b6560ad0" providerId="ADAL" clId="{20C04A7C-C7CF-4EAA-88F9-CE4E5F5C1CFC}" dt="2025-01-11T02:17:05.891" v="3121" actId="20577"/>
        <pc:sldMkLst>
          <pc:docMk/>
          <pc:sldMk cId="2398377453" sldId="1388"/>
        </pc:sldMkLst>
        <pc:spChg chg="mod ord">
          <ac:chgData name="Alfred Asterjadhi" userId="39de57b9-85c0-4fd1-aaac-8ca2b6560ad0" providerId="ADAL" clId="{20C04A7C-C7CF-4EAA-88F9-CE4E5F5C1CFC}" dt="2024-12-06T21:53:53.099" v="1149" actId="20577"/>
          <ac:spMkLst>
            <pc:docMk/>
            <pc:sldMk cId="2398377453" sldId="1388"/>
            <ac:spMk id="2" creationId="{6A9FFD29-62A6-B338-DB1F-656D857A99F5}"/>
          </ac:spMkLst>
        </pc:spChg>
        <pc:spChg chg="add del mod">
          <ac:chgData name="Alfred Asterjadhi" userId="39de57b9-85c0-4fd1-aaac-8ca2b6560ad0" providerId="ADAL" clId="{20C04A7C-C7CF-4EAA-88F9-CE4E5F5C1CFC}" dt="2024-12-06T21:49:40.321" v="1052" actId="6264"/>
          <ac:spMkLst>
            <pc:docMk/>
            <pc:sldMk cId="2398377453" sldId="1388"/>
            <ac:spMk id="3" creationId="{02F16CE1-2E92-BDFF-ED98-179DB894492A}"/>
          </ac:spMkLst>
        </pc:spChg>
        <pc:spChg chg="mod ord">
          <ac:chgData name="Alfred Asterjadhi" userId="39de57b9-85c0-4fd1-aaac-8ca2b6560ad0" providerId="ADAL" clId="{20C04A7C-C7CF-4EAA-88F9-CE4E5F5C1CFC}" dt="2024-12-06T21:49:40.321" v="1052" actId="6264"/>
          <ac:spMkLst>
            <pc:docMk/>
            <pc:sldMk cId="2398377453" sldId="1388"/>
            <ac:spMk id="4" creationId="{0E946E88-DD77-D615-F799-3B8B9F03DE08}"/>
          </ac:spMkLst>
        </pc:spChg>
        <pc:spChg chg="mod ord">
          <ac:chgData name="Alfred Asterjadhi" userId="39de57b9-85c0-4fd1-aaac-8ca2b6560ad0" providerId="ADAL" clId="{20C04A7C-C7CF-4EAA-88F9-CE4E5F5C1CFC}" dt="2024-12-06T21:49:40.321" v="1052" actId="6264"/>
          <ac:spMkLst>
            <pc:docMk/>
            <pc:sldMk cId="2398377453" sldId="1388"/>
            <ac:spMk id="5" creationId="{269C7FF4-2B5A-BBDB-858F-73C22B8272A6}"/>
          </ac:spMkLst>
        </pc:spChg>
        <pc:spChg chg="mod ord">
          <ac:chgData name="Alfred Asterjadhi" userId="39de57b9-85c0-4fd1-aaac-8ca2b6560ad0" providerId="ADAL" clId="{20C04A7C-C7CF-4EAA-88F9-CE4E5F5C1CFC}" dt="2025-01-06T15:45:03.039" v="1305" actId="313"/>
          <ac:spMkLst>
            <pc:docMk/>
            <pc:sldMk cId="2398377453" sldId="1388"/>
            <ac:spMk id="6" creationId="{81B35712-29DD-A5EB-7556-561F8409FF8B}"/>
          </ac:spMkLst>
        </pc:spChg>
        <pc:spChg chg="add del mod">
          <ac:chgData name="Alfred Asterjadhi" userId="39de57b9-85c0-4fd1-aaac-8ca2b6560ad0" providerId="ADAL" clId="{20C04A7C-C7CF-4EAA-88F9-CE4E5F5C1CFC}" dt="2024-12-06T21:49:40.321" v="1052" actId="6264"/>
          <ac:spMkLst>
            <pc:docMk/>
            <pc:sldMk cId="2398377453" sldId="1388"/>
            <ac:spMk id="7" creationId="{50D1923B-7E18-C497-BD0A-8EC07CCB9FA9}"/>
          </ac:spMkLst>
        </pc:spChg>
        <pc:spChg chg="add del mod">
          <ac:chgData name="Alfred Asterjadhi" userId="39de57b9-85c0-4fd1-aaac-8ca2b6560ad0" providerId="ADAL" clId="{20C04A7C-C7CF-4EAA-88F9-CE4E5F5C1CFC}" dt="2024-12-06T21:49:40.321" v="1052" actId="6264"/>
          <ac:spMkLst>
            <pc:docMk/>
            <pc:sldMk cId="2398377453" sldId="1388"/>
            <ac:spMk id="8" creationId="{7CAD4CBF-4D06-133B-4DA3-71DEED352D10}"/>
          </ac:spMkLst>
        </pc:spChg>
        <pc:spChg chg="add del mod">
          <ac:chgData name="Alfred Asterjadhi" userId="39de57b9-85c0-4fd1-aaac-8ca2b6560ad0" providerId="ADAL" clId="{20C04A7C-C7CF-4EAA-88F9-CE4E5F5C1CFC}" dt="2024-12-06T21:49:40.321" v="1052" actId="6264"/>
          <ac:spMkLst>
            <pc:docMk/>
            <pc:sldMk cId="2398377453" sldId="1388"/>
            <ac:spMk id="9" creationId="{45567E22-772D-193D-30BC-BC80F7C91DC6}"/>
          </ac:spMkLst>
        </pc:spChg>
        <pc:spChg chg="add mod ord">
          <ac:chgData name="Alfred Asterjadhi" userId="39de57b9-85c0-4fd1-aaac-8ca2b6560ad0" providerId="ADAL" clId="{20C04A7C-C7CF-4EAA-88F9-CE4E5F5C1CFC}" dt="2025-01-11T02:17:05.891" v="3121" actId="20577"/>
          <ac:spMkLst>
            <pc:docMk/>
            <pc:sldMk cId="2398377453" sldId="1388"/>
            <ac:spMk id="10" creationId="{AA124AC3-6DFC-5F90-EEAF-23DFDA3F0CCF}"/>
          </ac:spMkLst>
        </pc:spChg>
        <pc:spChg chg="del mod">
          <ac:chgData name="Alfred Asterjadhi" userId="39de57b9-85c0-4fd1-aaac-8ca2b6560ad0" providerId="ADAL" clId="{20C04A7C-C7CF-4EAA-88F9-CE4E5F5C1CFC}" dt="2024-12-06T21:49:40.321" v="1052" actId="6264"/>
          <ac:spMkLst>
            <pc:docMk/>
            <pc:sldMk cId="2398377453" sldId="1388"/>
            <ac:spMk id="11" creationId="{20B31A70-007C-AB44-5C85-4A433D0AEA89}"/>
          </ac:spMkLst>
        </pc:spChg>
      </pc:sldChg>
      <pc:sldChg chg="addSp delSp modSp mod chgLayout">
        <pc:chgData name="Alfred Asterjadhi" userId="39de57b9-85c0-4fd1-aaac-8ca2b6560ad0" providerId="ADAL" clId="{20C04A7C-C7CF-4EAA-88F9-CE4E5F5C1CFC}" dt="2025-01-12T09:34:00.499" v="6089" actId="20577"/>
        <pc:sldMkLst>
          <pc:docMk/>
          <pc:sldMk cId="1354255927" sldId="1389"/>
        </pc:sldMkLst>
        <pc:spChg chg="mod ord">
          <ac:chgData name="Alfred Asterjadhi" userId="39de57b9-85c0-4fd1-aaac-8ca2b6560ad0" providerId="ADAL" clId="{20C04A7C-C7CF-4EAA-88F9-CE4E5F5C1CFC}" dt="2024-12-06T21:49:29.528" v="1048" actId="6264"/>
          <ac:spMkLst>
            <pc:docMk/>
            <pc:sldMk cId="1354255927" sldId="1389"/>
            <ac:spMk id="2" creationId="{CBB6BE89-725C-7287-F96F-BE5358133A36}"/>
          </ac:spMkLst>
        </pc:spChg>
        <pc:spChg chg="add del mod">
          <ac:chgData name="Alfred Asterjadhi" userId="39de57b9-85c0-4fd1-aaac-8ca2b6560ad0" providerId="ADAL" clId="{20C04A7C-C7CF-4EAA-88F9-CE4E5F5C1CFC}" dt="2024-12-06T21:49:29.528" v="1048" actId="6264"/>
          <ac:spMkLst>
            <pc:docMk/>
            <pc:sldMk cId="1354255927" sldId="1389"/>
            <ac:spMk id="3" creationId="{D837F88E-43B7-19AA-CEC3-2B7DED31EDB4}"/>
          </ac:spMkLst>
        </pc:spChg>
        <pc:spChg chg="mod ord">
          <ac:chgData name="Alfred Asterjadhi" userId="39de57b9-85c0-4fd1-aaac-8ca2b6560ad0" providerId="ADAL" clId="{20C04A7C-C7CF-4EAA-88F9-CE4E5F5C1CFC}" dt="2024-12-06T21:49:29.528" v="1048" actId="6264"/>
          <ac:spMkLst>
            <pc:docMk/>
            <pc:sldMk cId="1354255927" sldId="1389"/>
            <ac:spMk id="4" creationId="{BCFFF57D-0E48-546B-59BA-5601D173EFEE}"/>
          </ac:spMkLst>
        </pc:spChg>
        <pc:spChg chg="mod ord">
          <ac:chgData name="Alfred Asterjadhi" userId="39de57b9-85c0-4fd1-aaac-8ca2b6560ad0" providerId="ADAL" clId="{20C04A7C-C7CF-4EAA-88F9-CE4E5F5C1CFC}" dt="2024-12-06T21:49:29.528" v="1048" actId="6264"/>
          <ac:spMkLst>
            <pc:docMk/>
            <pc:sldMk cId="1354255927" sldId="1389"/>
            <ac:spMk id="5" creationId="{63AE84AE-D2E6-0A98-7574-B4E54BCA4CC6}"/>
          </ac:spMkLst>
        </pc:spChg>
        <pc:spChg chg="mod ord">
          <ac:chgData name="Alfred Asterjadhi" userId="39de57b9-85c0-4fd1-aaac-8ca2b6560ad0" providerId="ADAL" clId="{20C04A7C-C7CF-4EAA-88F9-CE4E5F5C1CFC}" dt="2025-01-06T15:45:02.619" v="1303" actId="313"/>
          <ac:spMkLst>
            <pc:docMk/>
            <pc:sldMk cId="1354255927" sldId="1389"/>
            <ac:spMk id="6" creationId="{A843F1B1-22CD-3B09-326F-EF9071A68CDB}"/>
          </ac:spMkLst>
        </pc:spChg>
        <pc:spChg chg="add del mod">
          <ac:chgData name="Alfred Asterjadhi" userId="39de57b9-85c0-4fd1-aaac-8ca2b6560ad0" providerId="ADAL" clId="{20C04A7C-C7CF-4EAA-88F9-CE4E5F5C1CFC}" dt="2024-12-06T21:49:29.528" v="1048" actId="6264"/>
          <ac:spMkLst>
            <pc:docMk/>
            <pc:sldMk cId="1354255927" sldId="1389"/>
            <ac:spMk id="7" creationId="{B0EDEFC7-DDE7-533F-A15F-00808C280C30}"/>
          </ac:spMkLst>
        </pc:spChg>
        <pc:spChg chg="add del mod">
          <ac:chgData name="Alfred Asterjadhi" userId="39de57b9-85c0-4fd1-aaac-8ca2b6560ad0" providerId="ADAL" clId="{20C04A7C-C7CF-4EAA-88F9-CE4E5F5C1CFC}" dt="2024-12-06T21:49:29.528" v="1048" actId="6264"/>
          <ac:spMkLst>
            <pc:docMk/>
            <pc:sldMk cId="1354255927" sldId="1389"/>
            <ac:spMk id="8" creationId="{17E8D90E-DA11-2973-A5E7-75B909A6FAE2}"/>
          </ac:spMkLst>
        </pc:spChg>
        <pc:spChg chg="add del mod">
          <ac:chgData name="Alfred Asterjadhi" userId="39de57b9-85c0-4fd1-aaac-8ca2b6560ad0" providerId="ADAL" clId="{20C04A7C-C7CF-4EAA-88F9-CE4E5F5C1CFC}" dt="2024-12-06T21:49:29.528" v="1048" actId="6264"/>
          <ac:spMkLst>
            <pc:docMk/>
            <pc:sldMk cId="1354255927" sldId="1389"/>
            <ac:spMk id="9" creationId="{034F2496-C477-BD46-A3E7-0D6177DF9FDF}"/>
          </ac:spMkLst>
        </pc:spChg>
        <pc:spChg chg="add mod ord">
          <ac:chgData name="Alfred Asterjadhi" userId="39de57b9-85c0-4fd1-aaac-8ca2b6560ad0" providerId="ADAL" clId="{20C04A7C-C7CF-4EAA-88F9-CE4E5F5C1CFC}" dt="2025-01-12T09:34:00.499" v="6089" actId="20577"/>
          <ac:spMkLst>
            <pc:docMk/>
            <pc:sldMk cId="1354255927" sldId="1389"/>
            <ac:spMk id="10" creationId="{1B037692-B6E0-6EED-3828-78674B9E942C}"/>
          </ac:spMkLst>
        </pc:spChg>
        <pc:spChg chg="del mod">
          <ac:chgData name="Alfred Asterjadhi" userId="39de57b9-85c0-4fd1-aaac-8ca2b6560ad0" providerId="ADAL" clId="{20C04A7C-C7CF-4EAA-88F9-CE4E5F5C1CFC}" dt="2024-12-06T21:49:29.528" v="1048" actId="6264"/>
          <ac:spMkLst>
            <pc:docMk/>
            <pc:sldMk cId="1354255927" sldId="1389"/>
            <ac:spMk id="11" creationId="{F6152DDE-4888-4681-A24E-D900BF185698}"/>
          </ac:spMkLst>
        </pc:spChg>
      </pc:sldChg>
      <pc:sldChg chg="addSp delSp modSp mod chgLayout">
        <pc:chgData name="Alfred Asterjadhi" userId="39de57b9-85c0-4fd1-aaac-8ca2b6560ad0" providerId="ADAL" clId="{20C04A7C-C7CF-4EAA-88F9-CE4E5F5C1CFC}" dt="2025-01-12T09:39:31.308" v="6101"/>
        <pc:sldMkLst>
          <pc:docMk/>
          <pc:sldMk cId="3912146512" sldId="1390"/>
        </pc:sldMkLst>
        <pc:spChg chg="mod ord">
          <ac:chgData name="Alfred Asterjadhi" userId="39de57b9-85c0-4fd1-aaac-8ca2b6560ad0" providerId="ADAL" clId="{20C04A7C-C7CF-4EAA-88F9-CE4E5F5C1CFC}" dt="2024-12-06T21:51:31.329" v="1104" actId="6264"/>
          <ac:spMkLst>
            <pc:docMk/>
            <pc:sldMk cId="3912146512" sldId="1390"/>
            <ac:spMk id="2" creationId="{CBB6BE89-725C-7287-F96F-BE5358133A36}"/>
          </ac:spMkLst>
        </pc:spChg>
        <pc:spChg chg="add del mod">
          <ac:chgData name="Alfred Asterjadhi" userId="39de57b9-85c0-4fd1-aaac-8ca2b6560ad0" providerId="ADAL" clId="{20C04A7C-C7CF-4EAA-88F9-CE4E5F5C1CFC}" dt="2024-12-06T21:51:31.329" v="1104" actId="6264"/>
          <ac:spMkLst>
            <pc:docMk/>
            <pc:sldMk cId="3912146512" sldId="1390"/>
            <ac:spMk id="3" creationId="{A2113D66-ADBB-6773-A23F-CCDEE493F08B}"/>
          </ac:spMkLst>
        </pc:spChg>
        <pc:spChg chg="mod ord">
          <ac:chgData name="Alfred Asterjadhi" userId="39de57b9-85c0-4fd1-aaac-8ca2b6560ad0" providerId="ADAL" clId="{20C04A7C-C7CF-4EAA-88F9-CE4E5F5C1CFC}" dt="2024-12-06T21:51:31.329" v="1104" actId="6264"/>
          <ac:spMkLst>
            <pc:docMk/>
            <pc:sldMk cId="3912146512" sldId="1390"/>
            <ac:spMk id="4" creationId="{BCFFF57D-0E48-546B-59BA-5601D173EFEE}"/>
          </ac:spMkLst>
        </pc:spChg>
        <pc:spChg chg="mod ord">
          <ac:chgData name="Alfred Asterjadhi" userId="39de57b9-85c0-4fd1-aaac-8ca2b6560ad0" providerId="ADAL" clId="{20C04A7C-C7CF-4EAA-88F9-CE4E5F5C1CFC}" dt="2024-12-06T21:51:31.329" v="1104" actId="6264"/>
          <ac:spMkLst>
            <pc:docMk/>
            <pc:sldMk cId="3912146512" sldId="1390"/>
            <ac:spMk id="5" creationId="{63AE84AE-D2E6-0A98-7574-B4E54BCA4CC6}"/>
          </ac:spMkLst>
        </pc:spChg>
        <pc:spChg chg="mod ord">
          <ac:chgData name="Alfred Asterjadhi" userId="39de57b9-85c0-4fd1-aaac-8ca2b6560ad0" providerId="ADAL" clId="{20C04A7C-C7CF-4EAA-88F9-CE4E5F5C1CFC}" dt="2025-01-06T15:45:06.784" v="1324" actId="313"/>
          <ac:spMkLst>
            <pc:docMk/>
            <pc:sldMk cId="3912146512" sldId="1390"/>
            <ac:spMk id="6" creationId="{A843F1B1-22CD-3B09-326F-EF9071A68CDB}"/>
          </ac:spMkLst>
        </pc:spChg>
        <pc:spChg chg="add del mod">
          <ac:chgData name="Alfred Asterjadhi" userId="39de57b9-85c0-4fd1-aaac-8ca2b6560ad0" providerId="ADAL" clId="{20C04A7C-C7CF-4EAA-88F9-CE4E5F5C1CFC}" dt="2024-12-06T21:51:31.329" v="1104" actId="6264"/>
          <ac:spMkLst>
            <pc:docMk/>
            <pc:sldMk cId="3912146512" sldId="1390"/>
            <ac:spMk id="7" creationId="{E2C1E70E-4B1C-82B6-B037-054138CE8FA8}"/>
          </ac:spMkLst>
        </pc:spChg>
        <pc:spChg chg="add del mod">
          <ac:chgData name="Alfred Asterjadhi" userId="39de57b9-85c0-4fd1-aaac-8ca2b6560ad0" providerId="ADAL" clId="{20C04A7C-C7CF-4EAA-88F9-CE4E5F5C1CFC}" dt="2024-12-06T21:51:31.329" v="1104" actId="6264"/>
          <ac:spMkLst>
            <pc:docMk/>
            <pc:sldMk cId="3912146512" sldId="1390"/>
            <ac:spMk id="8" creationId="{0A49E238-1DFD-5124-72C9-7B270E395BA5}"/>
          </ac:spMkLst>
        </pc:spChg>
        <pc:spChg chg="add del mod">
          <ac:chgData name="Alfred Asterjadhi" userId="39de57b9-85c0-4fd1-aaac-8ca2b6560ad0" providerId="ADAL" clId="{20C04A7C-C7CF-4EAA-88F9-CE4E5F5C1CFC}" dt="2024-12-06T21:51:31.329" v="1104" actId="6264"/>
          <ac:spMkLst>
            <pc:docMk/>
            <pc:sldMk cId="3912146512" sldId="1390"/>
            <ac:spMk id="9" creationId="{5AA14CA3-1513-E395-9B3E-79DF1A9989E0}"/>
          </ac:spMkLst>
        </pc:spChg>
        <pc:spChg chg="add mod ord">
          <ac:chgData name="Alfred Asterjadhi" userId="39de57b9-85c0-4fd1-aaac-8ca2b6560ad0" providerId="ADAL" clId="{20C04A7C-C7CF-4EAA-88F9-CE4E5F5C1CFC}" dt="2025-01-12T09:39:31.308" v="6101"/>
          <ac:spMkLst>
            <pc:docMk/>
            <pc:sldMk cId="3912146512" sldId="1390"/>
            <ac:spMk id="10" creationId="{40CD830B-24C3-4301-E66D-0ED15A27D53C}"/>
          </ac:spMkLst>
        </pc:spChg>
        <pc:spChg chg="del mod">
          <ac:chgData name="Alfred Asterjadhi" userId="39de57b9-85c0-4fd1-aaac-8ca2b6560ad0" providerId="ADAL" clId="{20C04A7C-C7CF-4EAA-88F9-CE4E5F5C1CFC}" dt="2024-12-06T21:51:31.329" v="1104" actId="6264"/>
          <ac:spMkLst>
            <pc:docMk/>
            <pc:sldMk cId="3912146512" sldId="1390"/>
            <ac:spMk id="11" creationId="{F6152DDE-4888-4681-A24E-D900BF185698}"/>
          </ac:spMkLst>
        </pc:spChg>
      </pc:sldChg>
      <pc:sldChg chg="modSp del mod">
        <pc:chgData name="Alfred Asterjadhi" userId="39de57b9-85c0-4fd1-aaac-8ca2b6560ad0" providerId="ADAL" clId="{20C04A7C-C7CF-4EAA-88F9-CE4E5F5C1CFC}" dt="2024-12-06T21:48:48.344" v="1029" actId="47"/>
        <pc:sldMkLst>
          <pc:docMk/>
          <pc:sldMk cId="3535448210" sldId="1391"/>
        </pc:sldMkLst>
        <pc:spChg chg="mod">
          <ac:chgData name="Alfred Asterjadhi" userId="39de57b9-85c0-4fd1-aaac-8ca2b6560ad0" providerId="ADAL" clId="{20C04A7C-C7CF-4EAA-88F9-CE4E5F5C1CFC}" dt="2024-12-06T21:10:07.973" v="151" actId="313"/>
          <ac:spMkLst>
            <pc:docMk/>
            <pc:sldMk cId="3535448210" sldId="1391"/>
            <ac:spMk id="6" creationId="{3A24F7C1-3FFA-EBF0-A461-A37BD5BE9F91}"/>
          </ac:spMkLst>
        </pc:spChg>
      </pc:sldChg>
      <pc:sldChg chg="modSp del mod">
        <pc:chgData name="Alfred Asterjadhi" userId="39de57b9-85c0-4fd1-aaac-8ca2b6560ad0" providerId="ADAL" clId="{20C04A7C-C7CF-4EAA-88F9-CE4E5F5C1CFC}" dt="2024-12-06T21:48:49.105" v="1030" actId="47"/>
        <pc:sldMkLst>
          <pc:docMk/>
          <pc:sldMk cId="3662704170" sldId="1392"/>
        </pc:sldMkLst>
        <pc:spChg chg="mod">
          <ac:chgData name="Alfred Asterjadhi" userId="39de57b9-85c0-4fd1-aaac-8ca2b6560ad0" providerId="ADAL" clId="{20C04A7C-C7CF-4EAA-88F9-CE4E5F5C1CFC}" dt="2024-12-06T21:10:08.157" v="152" actId="313"/>
          <ac:spMkLst>
            <pc:docMk/>
            <pc:sldMk cId="3662704170" sldId="1392"/>
            <ac:spMk id="6" creationId="{3A24F7C1-3FFA-EBF0-A461-A37BD5BE9F91}"/>
          </ac:spMkLst>
        </pc:spChg>
      </pc:sldChg>
      <pc:sldChg chg="modSp del mod">
        <pc:chgData name="Alfred Asterjadhi" userId="39de57b9-85c0-4fd1-aaac-8ca2b6560ad0" providerId="ADAL" clId="{20C04A7C-C7CF-4EAA-88F9-CE4E5F5C1CFC}" dt="2024-12-06T21:48:50.103" v="1031" actId="47"/>
        <pc:sldMkLst>
          <pc:docMk/>
          <pc:sldMk cId="1832179933" sldId="1393"/>
        </pc:sldMkLst>
        <pc:spChg chg="mod">
          <ac:chgData name="Alfred Asterjadhi" userId="39de57b9-85c0-4fd1-aaac-8ca2b6560ad0" providerId="ADAL" clId="{20C04A7C-C7CF-4EAA-88F9-CE4E5F5C1CFC}" dt="2024-12-06T21:10:08.378" v="153" actId="313"/>
          <ac:spMkLst>
            <pc:docMk/>
            <pc:sldMk cId="1832179933" sldId="1393"/>
            <ac:spMk id="6" creationId="{3A24F7C1-3FFA-EBF0-A461-A37BD5BE9F91}"/>
          </ac:spMkLst>
        </pc:spChg>
      </pc:sldChg>
      <pc:sldChg chg="modSp del mod">
        <pc:chgData name="Alfred Asterjadhi" userId="39de57b9-85c0-4fd1-aaac-8ca2b6560ad0" providerId="ADAL" clId="{20C04A7C-C7CF-4EAA-88F9-CE4E5F5C1CFC}" dt="2024-12-06T21:48:34.472" v="1016" actId="47"/>
        <pc:sldMkLst>
          <pc:docMk/>
          <pc:sldMk cId="830770626" sldId="1394"/>
        </pc:sldMkLst>
        <pc:spChg chg="mod">
          <ac:chgData name="Alfred Asterjadhi" userId="39de57b9-85c0-4fd1-aaac-8ca2b6560ad0" providerId="ADAL" clId="{20C04A7C-C7CF-4EAA-88F9-CE4E5F5C1CFC}" dt="2024-12-06T21:10:05.271" v="138" actId="313"/>
          <ac:spMkLst>
            <pc:docMk/>
            <pc:sldMk cId="830770626" sldId="1394"/>
            <ac:spMk id="6" creationId="{90C22AAC-A6D7-4E83-6CEB-72583BBB4A45}"/>
          </ac:spMkLst>
        </pc:spChg>
      </pc:sldChg>
      <pc:sldChg chg="modSp del mod">
        <pc:chgData name="Alfred Asterjadhi" userId="39de57b9-85c0-4fd1-aaac-8ca2b6560ad0" providerId="ADAL" clId="{20C04A7C-C7CF-4EAA-88F9-CE4E5F5C1CFC}" dt="2024-12-06T21:48:51.169" v="1032" actId="47"/>
        <pc:sldMkLst>
          <pc:docMk/>
          <pc:sldMk cId="3293328329" sldId="1395"/>
        </pc:sldMkLst>
        <pc:spChg chg="mod">
          <ac:chgData name="Alfred Asterjadhi" userId="39de57b9-85c0-4fd1-aaac-8ca2b6560ad0" providerId="ADAL" clId="{20C04A7C-C7CF-4EAA-88F9-CE4E5F5C1CFC}" dt="2024-12-06T21:10:08.595" v="154" actId="313"/>
          <ac:spMkLst>
            <pc:docMk/>
            <pc:sldMk cId="3293328329" sldId="1395"/>
            <ac:spMk id="6" creationId="{3A24F7C1-3FFA-EBF0-A461-A37BD5BE9F91}"/>
          </ac:spMkLst>
        </pc:spChg>
      </pc:sldChg>
      <pc:sldChg chg="modSp del mod">
        <pc:chgData name="Alfred Asterjadhi" userId="39de57b9-85c0-4fd1-aaac-8ca2b6560ad0" providerId="ADAL" clId="{20C04A7C-C7CF-4EAA-88F9-CE4E5F5C1CFC}" dt="2024-12-06T21:48:42.710" v="1024" actId="47"/>
        <pc:sldMkLst>
          <pc:docMk/>
          <pc:sldMk cId="2885433641" sldId="1396"/>
        </pc:sldMkLst>
        <pc:spChg chg="mod">
          <ac:chgData name="Alfred Asterjadhi" userId="39de57b9-85c0-4fd1-aaac-8ca2b6560ad0" providerId="ADAL" clId="{20C04A7C-C7CF-4EAA-88F9-CE4E5F5C1CFC}" dt="2024-12-06T21:10:06.975" v="146" actId="313"/>
          <ac:spMkLst>
            <pc:docMk/>
            <pc:sldMk cId="2885433641" sldId="1396"/>
            <ac:spMk id="6" creationId="{A86966D9-793D-FCF6-102A-4CCE948E281A}"/>
          </ac:spMkLst>
        </pc:spChg>
      </pc:sldChg>
      <pc:sldChg chg="modSp add mod">
        <pc:chgData name="Alfred Asterjadhi" userId="39de57b9-85c0-4fd1-aaac-8ca2b6560ad0" providerId="ADAL" clId="{20C04A7C-C7CF-4EAA-88F9-CE4E5F5C1CFC}" dt="2025-01-13T00:58:29.943" v="7727" actId="20577"/>
        <pc:sldMkLst>
          <pc:docMk/>
          <pc:sldMk cId="4154322014" sldId="1397"/>
        </pc:sldMkLst>
        <pc:spChg chg="mod">
          <ac:chgData name="Alfred Asterjadhi" userId="39de57b9-85c0-4fd1-aaac-8ca2b6560ad0" providerId="ADAL" clId="{20C04A7C-C7CF-4EAA-88F9-CE4E5F5C1CFC}" dt="2025-01-12T09:54:21.711" v="6215" actId="20577"/>
          <ac:spMkLst>
            <pc:docMk/>
            <pc:sldMk cId="4154322014" sldId="1397"/>
            <ac:spMk id="2" creationId="{F2762690-C15C-4839-B40F-0AF3A4D89457}"/>
          </ac:spMkLst>
        </pc:spChg>
        <pc:spChg chg="mod">
          <ac:chgData name="Alfred Asterjadhi" userId="39de57b9-85c0-4fd1-aaac-8ca2b6560ad0" providerId="ADAL" clId="{20C04A7C-C7CF-4EAA-88F9-CE4E5F5C1CFC}" dt="2025-01-06T15:44:58.174" v="1280" actId="313"/>
          <ac:spMkLst>
            <pc:docMk/>
            <pc:sldMk cId="4154322014" sldId="1397"/>
            <ac:spMk id="3" creationId="{D20906E0-F900-4991-83B1-675F5B67FA2D}"/>
          </ac:spMkLst>
        </pc:spChg>
        <pc:graphicFrameChg chg="mod modGraphic">
          <ac:chgData name="Alfred Asterjadhi" userId="39de57b9-85c0-4fd1-aaac-8ca2b6560ad0" providerId="ADAL" clId="{20C04A7C-C7CF-4EAA-88F9-CE4E5F5C1CFC}" dt="2025-01-13T00:58:29.943" v="7727" actId="20577"/>
          <ac:graphicFrameMkLst>
            <pc:docMk/>
            <pc:sldMk cId="4154322014" sldId="1397"/>
            <ac:graphicFrameMk id="6" creationId="{5094FBC8-BB74-47F3-965D-16BC678F4D1D}"/>
          </ac:graphicFrameMkLst>
        </pc:graphicFrameChg>
      </pc:sldChg>
      <pc:sldChg chg="addSp modSp add mod">
        <pc:chgData name="Alfred Asterjadhi" userId="39de57b9-85c0-4fd1-aaac-8ca2b6560ad0" providerId="ADAL" clId="{20C04A7C-C7CF-4EAA-88F9-CE4E5F5C1CFC}" dt="2025-01-13T00:03:41.462" v="6728" actId="6549"/>
        <pc:sldMkLst>
          <pc:docMk/>
          <pc:sldMk cId="524465658" sldId="1398"/>
        </pc:sldMkLst>
        <pc:spChg chg="mod">
          <ac:chgData name="Alfred Asterjadhi" userId="39de57b9-85c0-4fd1-aaac-8ca2b6560ad0" providerId="ADAL" clId="{20C04A7C-C7CF-4EAA-88F9-CE4E5F5C1CFC}" dt="2025-01-11T03:09:10.532" v="4273" actId="13926"/>
          <ac:spMkLst>
            <pc:docMk/>
            <pc:sldMk cId="524465658" sldId="1398"/>
            <ac:spMk id="2" creationId="{4B5F0D0E-8BB7-48AB-9160-728B8B3399A2}"/>
          </ac:spMkLst>
        </pc:spChg>
        <pc:spChg chg="mod">
          <ac:chgData name="Alfred Asterjadhi" userId="39de57b9-85c0-4fd1-aaac-8ca2b6560ad0" providerId="ADAL" clId="{20C04A7C-C7CF-4EAA-88F9-CE4E5F5C1CFC}" dt="2025-01-13T00:03:41.462" v="6728" actId="6549"/>
          <ac:spMkLst>
            <pc:docMk/>
            <pc:sldMk cId="524465658" sldId="1398"/>
            <ac:spMk id="3" creationId="{DFB0BA47-D7B6-4F95-932E-A7AA615BC440}"/>
          </ac:spMkLst>
        </pc:spChg>
        <pc:spChg chg="mod">
          <ac:chgData name="Alfred Asterjadhi" userId="39de57b9-85c0-4fd1-aaac-8ca2b6560ad0" providerId="ADAL" clId="{20C04A7C-C7CF-4EAA-88F9-CE4E5F5C1CFC}" dt="2025-01-06T15:44:59.702" v="1288" actId="313"/>
          <ac:spMkLst>
            <pc:docMk/>
            <pc:sldMk cId="524465658" sldId="1398"/>
            <ac:spMk id="6" creationId="{974B2026-97FB-40D2-8F22-7E6D319B4EA2}"/>
          </ac:spMkLst>
        </pc:spChg>
        <pc:graphicFrameChg chg="add mod">
          <ac:chgData name="Alfred Asterjadhi" userId="39de57b9-85c0-4fd1-aaac-8ca2b6560ad0" providerId="ADAL" clId="{20C04A7C-C7CF-4EAA-88F9-CE4E5F5C1CFC}" dt="2025-01-11T02:23:16.103" v="3175"/>
          <ac:graphicFrameMkLst>
            <pc:docMk/>
            <pc:sldMk cId="524465658" sldId="1398"/>
            <ac:graphicFrameMk id="7" creationId="{A8500BE7-EB56-2F58-FC82-48293067FF50}"/>
          </ac:graphicFrameMkLst>
        </pc:graphicFrameChg>
      </pc:sldChg>
      <pc:sldChg chg="modSp add mod">
        <pc:chgData name="Alfred Asterjadhi" userId="39de57b9-85c0-4fd1-aaac-8ca2b6560ad0" providerId="ADAL" clId="{20C04A7C-C7CF-4EAA-88F9-CE4E5F5C1CFC}" dt="2025-01-13T00:27:26.802" v="7158" actId="207"/>
        <pc:sldMkLst>
          <pc:docMk/>
          <pc:sldMk cId="3318850513" sldId="1399"/>
        </pc:sldMkLst>
        <pc:spChg chg="mod">
          <ac:chgData name="Alfred Asterjadhi" userId="39de57b9-85c0-4fd1-aaac-8ca2b6560ad0" providerId="ADAL" clId="{20C04A7C-C7CF-4EAA-88F9-CE4E5F5C1CFC}" dt="2025-01-12T09:44:51.966" v="6132" actId="20577"/>
          <ac:spMkLst>
            <pc:docMk/>
            <pc:sldMk cId="3318850513" sldId="1399"/>
            <ac:spMk id="2" creationId="{8D1DA6E7-3D8D-69C7-86DA-DE04741E2E0D}"/>
          </ac:spMkLst>
        </pc:spChg>
        <pc:spChg chg="mod">
          <ac:chgData name="Alfred Asterjadhi" userId="39de57b9-85c0-4fd1-aaac-8ca2b6560ad0" providerId="ADAL" clId="{20C04A7C-C7CF-4EAA-88F9-CE4E5F5C1CFC}" dt="2025-01-06T15:44:59.897" v="1289" actId="313"/>
          <ac:spMkLst>
            <pc:docMk/>
            <pc:sldMk cId="3318850513" sldId="1399"/>
            <ac:spMk id="6" creationId="{90C22AAC-A6D7-4E83-6CEB-72583BBB4A45}"/>
          </ac:spMkLst>
        </pc:spChg>
        <pc:spChg chg="mod">
          <ac:chgData name="Alfred Asterjadhi" userId="39de57b9-85c0-4fd1-aaac-8ca2b6560ad0" providerId="ADAL" clId="{20C04A7C-C7CF-4EAA-88F9-CE4E5F5C1CFC}" dt="2025-01-13T00:27:26.802" v="7158" actId="207"/>
          <ac:spMkLst>
            <pc:docMk/>
            <pc:sldMk cId="3318850513" sldId="1399"/>
            <ac:spMk id="11" creationId="{A1850D57-6352-96A7-90F9-32A1A7BB14CC}"/>
          </ac:spMkLst>
        </pc:spChg>
      </pc:sldChg>
      <pc:sldChg chg="modSp add mod">
        <pc:chgData name="Alfred Asterjadhi" userId="39de57b9-85c0-4fd1-aaac-8ca2b6560ad0" providerId="ADAL" clId="{20C04A7C-C7CF-4EAA-88F9-CE4E5F5C1CFC}" dt="2025-01-13T01:20:04.773" v="8109" actId="20577"/>
        <pc:sldMkLst>
          <pc:docMk/>
          <pc:sldMk cId="733264740" sldId="1400"/>
        </pc:sldMkLst>
        <pc:spChg chg="mod">
          <ac:chgData name="Alfred Asterjadhi" userId="39de57b9-85c0-4fd1-aaac-8ca2b6560ad0" providerId="ADAL" clId="{20C04A7C-C7CF-4EAA-88F9-CE4E5F5C1CFC}" dt="2025-01-11T01:34:12.240" v="2619" actId="13926"/>
          <ac:spMkLst>
            <pc:docMk/>
            <pc:sldMk cId="733264740" sldId="1400"/>
            <ac:spMk id="2" creationId="{4B5F0D0E-8BB7-48AB-9160-728B8B3399A2}"/>
          </ac:spMkLst>
        </pc:spChg>
        <pc:spChg chg="mod">
          <ac:chgData name="Alfred Asterjadhi" userId="39de57b9-85c0-4fd1-aaac-8ca2b6560ad0" providerId="ADAL" clId="{20C04A7C-C7CF-4EAA-88F9-CE4E5F5C1CFC}" dt="2025-01-13T01:20:04.773" v="8109" actId="20577"/>
          <ac:spMkLst>
            <pc:docMk/>
            <pc:sldMk cId="733264740" sldId="1400"/>
            <ac:spMk id="3" creationId="{DFB0BA47-D7B6-4F95-932E-A7AA615BC440}"/>
          </ac:spMkLst>
        </pc:spChg>
        <pc:spChg chg="mod">
          <ac:chgData name="Alfred Asterjadhi" userId="39de57b9-85c0-4fd1-aaac-8ca2b6560ad0" providerId="ADAL" clId="{20C04A7C-C7CF-4EAA-88F9-CE4E5F5C1CFC}" dt="2025-01-06T15:45:00.079" v="1290" actId="313"/>
          <ac:spMkLst>
            <pc:docMk/>
            <pc:sldMk cId="733264740" sldId="1400"/>
            <ac:spMk id="6" creationId="{974B2026-97FB-40D2-8F22-7E6D319B4EA2}"/>
          </ac:spMkLst>
        </pc:spChg>
      </pc:sldChg>
      <pc:sldChg chg="modSp add mod">
        <pc:chgData name="Alfred Asterjadhi" userId="39de57b9-85c0-4fd1-aaac-8ca2b6560ad0" providerId="ADAL" clId="{20C04A7C-C7CF-4EAA-88F9-CE4E5F5C1CFC}" dt="2025-01-13T01:01:14.089" v="7771" actId="20577"/>
        <pc:sldMkLst>
          <pc:docMk/>
          <pc:sldMk cId="1213422878" sldId="1401"/>
        </pc:sldMkLst>
        <pc:spChg chg="mod">
          <ac:chgData name="Alfred Asterjadhi" userId="39de57b9-85c0-4fd1-aaac-8ca2b6560ad0" providerId="ADAL" clId="{20C04A7C-C7CF-4EAA-88F9-CE4E5F5C1CFC}" dt="2025-01-13T01:01:14.089" v="7771" actId="20577"/>
          <ac:spMkLst>
            <pc:docMk/>
            <pc:sldMk cId="1213422878" sldId="1401"/>
            <ac:spMk id="2" creationId="{8D1DA6E7-3D8D-69C7-86DA-DE04741E2E0D}"/>
          </ac:spMkLst>
        </pc:spChg>
        <pc:spChg chg="mod">
          <ac:chgData name="Alfred Asterjadhi" userId="39de57b9-85c0-4fd1-aaac-8ca2b6560ad0" providerId="ADAL" clId="{20C04A7C-C7CF-4EAA-88F9-CE4E5F5C1CFC}" dt="2025-01-06T15:45:00.290" v="1291" actId="313"/>
          <ac:spMkLst>
            <pc:docMk/>
            <pc:sldMk cId="1213422878" sldId="1401"/>
            <ac:spMk id="6" creationId="{90C22AAC-A6D7-4E83-6CEB-72583BBB4A45}"/>
          </ac:spMkLst>
        </pc:spChg>
        <pc:spChg chg="mod">
          <ac:chgData name="Alfred Asterjadhi" userId="39de57b9-85c0-4fd1-aaac-8ca2b6560ad0" providerId="ADAL" clId="{20C04A7C-C7CF-4EAA-88F9-CE4E5F5C1CFC}" dt="2025-01-13T00:34:13.246" v="7288" actId="20577"/>
          <ac:spMkLst>
            <pc:docMk/>
            <pc:sldMk cId="1213422878" sldId="1401"/>
            <ac:spMk id="11" creationId="{A1850D57-6352-96A7-90F9-32A1A7BB14CC}"/>
          </ac:spMkLst>
        </pc:spChg>
      </pc:sldChg>
      <pc:sldChg chg="modSp add mod">
        <pc:chgData name="Alfred Asterjadhi" userId="39de57b9-85c0-4fd1-aaac-8ca2b6560ad0" providerId="ADAL" clId="{20C04A7C-C7CF-4EAA-88F9-CE4E5F5C1CFC}" dt="2025-01-13T00:03:32.744" v="6723" actId="21"/>
        <pc:sldMkLst>
          <pc:docMk/>
          <pc:sldMk cId="3659758132" sldId="1402"/>
        </pc:sldMkLst>
        <pc:spChg chg="mod">
          <ac:chgData name="Alfred Asterjadhi" userId="39de57b9-85c0-4fd1-aaac-8ca2b6560ad0" providerId="ADAL" clId="{20C04A7C-C7CF-4EAA-88F9-CE4E5F5C1CFC}" dt="2025-01-11T03:12:28.810" v="4355" actId="13926"/>
          <ac:spMkLst>
            <pc:docMk/>
            <pc:sldMk cId="3659758132" sldId="1402"/>
            <ac:spMk id="2" creationId="{4B5F0D0E-8BB7-48AB-9160-728B8B3399A2}"/>
          </ac:spMkLst>
        </pc:spChg>
        <pc:spChg chg="mod">
          <ac:chgData name="Alfred Asterjadhi" userId="39de57b9-85c0-4fd1-aaac-8ca2b6560ad0" providerId="ADAL" clId="{20C04A7C-C7CF-4EAA-88F9-CE4E5F5C1CFC}" dt="2025-01-13T00:03:32.744" v="6723" actId="21"/>
          <ac:spMkLst>
            <pc:docMk/>
            <pc:sldMk cId="3659758132" sldId="1402"/>
            <ac:spMk id="3" creationId="{DFB0BA47-D7B6-4F95-932E-A7AA615BC440}"/>
          </ac:spMkLst>
        </pc:spChg>
        <pc:spChg chg="mod">
          <ac:chgData name="Alfred Asterjadhi" userId="39de57b9-85c0-4fd1-aaac-8ca2b6560ad0" providerId="ADAL" clId="{20C04A7C-C7CF-4EAA-88F9-CE4E5F5C1CFC}" dt="2025-01-06T15:45:00.459" v="1292" actId="313"/>
          <ac:spMkLst>
            <pc:docMk/>
            <pc:sldMk cId="3659758132" sldId="1402"/>
            <ac:spMk id="6" creationId="{974B2026-97FB-40D2-8F22-7E6D319B4EA2}"/>
          </ac:spMkLst>
        </pc:spChg>
      </pc:sldChg>
      <pc:sldChg chg="addSp modSp add mod">
        <pc:chgData name="Alfred Asterjadhi" userId="39de57b9-85c0-4fd1-aaac-8ca2b6560ad0" providerId="ADAL" clId="{20C04A7C-C7CF-4EAA-88F9-CE4E5F5C1CFC}" dt="2025-01-13T00:38:07.663" v="7369" actId="20577"/>
        <pc:sldMkLst>
          <pc:docMk/>
          <pc:sldMk cId="1455823275" sldId="1403"/>
        </pc:sldMkLst>
        <pc:spChg chg="mod">
          <ac:chgData name="Alfred Asterjadhi" userId="39de57b9-85c0-4fd1-aaac-8ca2b6560ad0" providerId="ADAL" clId="{20C04A7C-C7CF-4EAA-88F9-CE4E5F5C1CFC}" dt="2025-01-13T00:38:02.793" v="7368" actId="20577"/>
          <ac:spMkLst>
            <pc:docMk/>
            <pc:sldMk cId="1455823275" sldId="1403"/>
            <ac:spMk id="2" creationId="{8D1DA6E7-3D8D-69C7-86DA-DE04741E2E0D}"/>
          </ac:spMkLst>
        </pc:spChg>
        <pc:spChg chg="mod">
          <ac:chgData name="Alfred Asterjadhi" userId="39de57b9-85c0-4fd1-aaac-8ca2b6560ad0" providerId="ADAL" clId="{20C04A7C-C7CF-4EAA-88F9-CE4E5F5C1CFC}" dt="2025-01-06T15:45:00.669" v="1293" actId="313"/>
          <ac:spMkLst>
            <pc:docMk/>
            <pc:sldMk cId="1455823275" sldId="1403"/>
            <ac:spMk id="6" creationId="{90C22AAC-A6D7-4E83-6CEB-72583BBB4A45}"/>
          </ac:spMkLst>
        </pc:spChg>
        <pc:spChg chg="mod">
          <ac:chgData name="Alfred Asterjadhi" userId="39de57b9-85c0-4fd1-aaac-8ca2b6560ad0" providerId="ADAL" clId="{20C04A7C-C7CF-4EAA-88F9-CE4E5F5C1CFC}" dt="2025-01-13T00:38:07.663" v="7369" actId="20577"/>
          <ac:spMkLst>
            <pc:docMk/>
            <pc:sldMk cId="1455823275" sldId="1403"/>
            <ac:spMk id="11" creationId="{A1850D57-6352-96A7-90F9-32A1A7BB14CC}"/>
          </ac:spMkLst>
        </pc:spChg>
        <pc:graphicFrameChg chg="add mod">
          <ac:chgData name="Alfred Asterjadhi" userId="39de57b9-85c0-4fd1-aaac-8ca2b6560ad0" providerId="ADAL" clId="{20C04A7C-C7CF-4EAA-88F9-CE4E5F5C1CFC}" dt="2025-01-12T09:45:35.569" v="6140"/>
          <ac:graphicFrameMkLst>
            <pc:docMk/>
            <pc:sldMk cId="1455823275" sldId="1403"/>
            <ac:graphicFrameMk id="3" creationId="{BA158A2C-5042-1514-ED79-F39C5BB468D1}"/>
          </ac:graphicFrameMkLst>
        </pc:graphicFrameChg>
      </pc:sldChg>
      <pc:sldChg chg="modSp add mod">
        <pc:chgData name="Alfred Asterjadhi" userId="39de57b9-85c0-4fd1-aaac-8ca2b6560ad0" providerId="ADAL" clId="{20C04A7C-C7CF-4EAA-88F9-CE4E5F5C1CFC}" dt="2025-01-12T09:30:32.272" v="6073" actId="207"/>
        <pc:sldMkLst>
          <pc:docMk/>
          <pc:sldMk cId="142782227" sldId="1404"/>
        </pc:sldMkLst>
        <pc:spChg chg="mod">
          <ac:chgData name="Alfred Asterjadhi" userId="39de57b9-85c0-4fd1-aaac-8ca2b6560ad0" providerId="ADAL" clId="{20C04A7C-C7CF-4EAA-88F9-CE4E5F5C1CFC}" dt="2025-01-11T01:36:26.155" v="2674" actId="13926"/>
          <ac:spMkLst>
            <pc:docMk/>
            <pc:sldMk cId="142782227" sldId="1404"/>
            <ac:spMk id="2" creationId="{4B5F0D0E-8BB7-48AB-9160-728B8B3399A2}"/>
          </ac:spMkLst>
        </pc:spChg>
        <pc:spChg chg="mod">
          <ac:chgData name="Alfred Asterjadhi" userId="39de57b9-85c0-4fd1-aaac-8ca2b6560ad0" providerId="ADAL" clId="{20C04A7C-C7CF-4EAA-88F9-CE4E5F5C1CFC}" dt="2025-01-12T09:30:32.272" v="6073" actId="207"/>
          <ac:spMkLst>
            <pc:docMk/>
            <pc:sldMk cId="142782227" sldId="1404"/>
            <ac:spMk id="3" creationId="{DFB0BA47-D7B6-4F95-932E-A7AA615BC440}"/>
          </ac:spMkLst>
        </pc:spChg>
        <pc:spChg chg="mod">
          <ac:chgData name="Alfred Asterjadhi" userId="39de57b9-85c0-4fd1-aaac-8ca2b6560ad0" providerId="ADAL" clId="{20C04A7C-C7CF-4EAA-88F9-CE4E5F5C1CFC}" dt="2025-01-06T15:45:00.869" v="1294" actId="313"/>
          <ac:spMkLst>
            <pc:docMk/>
            <pc:sldMk cId="142782227" sldId="1404"/>
            <ac:spMk id="6" creationId="{974B2026-97FB-40D2-8F22-7E6D319B4EA2}"/>
          </ac:spMkLst>
        </pc:spChg>
      </pc:sldChg>
      <pc:sldChg chg="modSp add mod">
        <pc:chgData name="Alfred Asterjadhi" userId="39de57b9-85c0-4fd1-aaac-8ca2b6560ad0" providerId="ADAL" clId="{20C04A7C-C7CF-4EAA-88F9-CE4E5F5C1CFC}" dt="2025-01-11T01:31:49.942" v="2560"/>
        <pc:sldMkLst>
          <pc:docMk/>
          <pc:sldMk cId="1719381960" sldId="1405"/>
        </pc:sldMkLst>
        <pc:spChg chg="mod">
          <ac:chgData name="Alfred Asterjadhi" userId="39de57b9-85c0-4fd1-aaac-8ca2b6560ad0" providerId="ADAL" clId="{20C04A7C-C7CF-4EAA-88F9-CE4E5F5C1CFC}" dt="2025-01-06T15:45:01.054" v="1295" actId="313"/>
          <ac:spMkLst>
            <pc:docMk/>
            <pc:sldMk cId="1719381960" sldId="1405"/>
            <ac:spMk id="6" creationId="{90C22AAC-A6D7-4E83-6CEB-72583BBB4A45}"/>
          </ac:spMkLst>
        </pc:spChg>
        <pc:spChg chg="mod">
          <ac:chgData name="Alfred Asterjadhi" userId="39de57b9-85c0-4fd1-aaac-8ca2b6560ad0" providerId="ADAL" clId="{20C04A7C-C7CF-4EAA-88F9-CE4E5F5C1CFC}" dt="2025-01-11T01:31:49.942" v="2560"/>
          <ac:spMkLst>
            <pc:docMk/>
            <pc:sldMk cId="1719381960" sldId="1405"/>
            <ac:spMk id="11" creationId="{A1850D57-6352-96A7-90F9-32A1A7BB14CC}"/>
          </ac:spMkLst>
        </pc:spChg>
      </pc:sldChg>
      <pc:sldChg chg="modSp add mod">
        <pc:chgData name="Alfred Asterjadhi" userId="39de57b9-85c0-4fd1-aaac-8ca2b6560ad0" providerId="ADAL" clId="{20C04A7C-C7CF-4EAA-88F9-CE4E5F5C1CFC}" dt="2025-01-12T09:46:51.710" v="6157" actId="20577"/>
        <pc:sldMkLst>
          <pc:docMk/>
          <pc:sldMk cId="2319479835" sldId="1406"/>
        </pc:sldMkLst>
        <pc:spChg chg="mod">
          <ac:chgData name="Alfred Asterjadhi" userId="39de57b9-85c0-4fd1-aaac-8ca2b6560ad0" providerId="ADAL" clId="{20C04A7C-C7CF-4EAA-88F9-CE4E5F5C1CFC}" dt="2025-01-11T03:13:13.192" v="4361" actId="13926"/>
          <ac:spMkLst>
            <pc:docMk/>
            <pc:sldMk cId="2319479835" sldId="1406"/>
            <ac:spMk id="2" creationId="{4B5F0D0E-8BB7-48AB-9160-728B8B3399A2}"/>
          </ac:spMkLst>
        </pc:spChg>
        <pc:spChg chg="mod">
          <ac:chgData name="Alfred Asterjadhi" userId="39de57b9-85c0-4fd1-aaac-8ca2b6560ad0" providerId="ADAL" clId="{20C04A7C-C7CF-4EAA-88F9-CE4E5F5C1CFC}" dt="2025-01-12T09:46:51.710" v="6157" actId="20577"/>
          <ac:spMkLst>
            <pc:docMk/>
            <pc:sldMk cId="2319479835" sldId="1406"/>
            <ac:spMk id="3" creationId="{DFB0BA47-D7B6-4F95-932E-A7AA615BC440}"/>
          </ac:spMkLst>
        </pc:spChg>
        <pc:spChg chg="mod">
          <ac:chgData name="Alfred Asterjadhi" userId="39de57b9-85c0-4fd1-aaac-8ca2b6560ad0" providerId="ADAL" clId="{20C04A7C-C7CF-4EAA-88F9-CE4E5F5C1CFC}" dt="2025-01-06T15:45:01.239" v="1296" actId="313"/>
          <ac:spMkLst>
            <pc:docMk/>
            <pc:sldMk cId="2319479835" sldId="1406"/>
            <ac:spMk id="6" creationId="{974B2026-97FB-40D2-8F22-7E6D319B4EA2}"/>
          </ac:spMkLst>
        </pc:spChg>
      </pc:sldChg>
      <pc:sldChg chg="addSp delSp modSp add mod">
        <pc:chgData name="Alfred Asterjadhi" userId="39de57b9-85c0-4fd1-aaac-8ca2b6560ad0" providerId="ADAL" clId="{20C04A7C-C7CF-4EAA-88F9-CE4E5F5C1CFC}" dt="2025-01-13T00:50:44.888" v="7645" actId="20577"/>
        <pc:sldMkLst>
          <pc:docMk/>
          <pc:sldMk cId="3788311884" sldId="1407"/>
        </pc:sldMkLst>
        <pc:spChg chg="mod">
          <ac:chgData name="Alfred Asterjadhi" userId="39de57b9-85c0-4fd1-aaac-8ca2b6560ad0" providerId="ADAL" clId="{20C04A7C-C7CF-4EAA-88F9-CE4E5F5C1CFC}" dt="2025-01-13T00:50:44.888" v="7645" actId="20577"/>
          <ac:spMkLst>
            <pc:docMk/>
            <pc:sldMk cId="3788311884" sldId="1407"/>
            <ac:spMk id="2" creationId="{8D1DA6E7-3D8D-69C7-86DA-DE04741E2E0D}"/>
          </ac:spMkLst>
        </pc:spChg>
        <pc:spChg chg="add">
          <ac:chgData name="Alfred Asterjadhi" userId="39de57b9-85c0-4fd1-aaac-8ca2b6560ad0" providerId="ADAL" clId="{20C04A7C-C7CF-4EAA-88F9-CE4E5F5C1CFC}" dt="2025-01-13T00:48:35.588" v="7568"/>
          <ac:spMkLst>
            <pc:docMk/>
            <pc:sldMk cId="3788311884" sldId="1407"/>
            <ac:spMk id="3" creationId="{D1605BA3-9FE2-217B-B9EE-649FAFE3B839}"/>
          </ac:spMkLst>
        </pc:spChg>
        <pc:spChg chg="mod">
          <ac:chgData name="Alfred Asterjadhi" userId="39de57b9-85c0-4fd1-aaac-8ca2b6560ad0" providerId="ADAL" clId="{20C04A7C-C7CF-4EAA-88F9-CE4E5F5C1CFC}" dt="2025-01-06T15:45:01.426" v="1297" actId="313"/>
          <ac:spMkLst>
            <pc:docMk/>
            <pc:sldMk cId="3788311884" sldId="1407"/>
            <ac:spMk id="6" creationId="{90C22AAC-A6D7-4E83-6CEB-72583BBB4A45}"/>
          </ac:spMkLst>
        </pc:spChg>
        <pc:spChg chg="add del">
          <ac:chgData name="Alfred Asterjadhi" userId="39de57b9-85c0-4fd1-aaac-8ca2b6560ad0" providerId="ADAL" clId="{20C04A7C-C7CF-4EAA-88F9-CE4E5F5C1CFC}" dt="2024-12-06T21:47:26.795" v="973" actId="22"/>
          <ac:spMkLst>
            <pc:docMk/>
            <pc:sldMk cId="3788311884" sldId="1407"/>
            <ac:spMk id="7" creationId="{13B31635-CBE6-8949-CDD8-89CC95EE5812}"/>
          </ac:spMkLst>
        </pc:spChg>
        <pc:spChg chg="mod">
          <ac:chgData name="Alfred Asterjadhi" userId="39de57b9-85c0-4fd1-aaac-8ca2b6560ad0" providerId="ADAL" clId="{20C04A7C-C7CF-4EAA-88F9-CE4E5F5C1CFC}" dt="2025-01-13T00:50:29.767" v="7636" actId="20577"/>
          <ac:spMkLst>
            <pc:docMk/>
            <pc:sldMk cId="3788311884" sldId="1407"/>
            <ac:spMk id="11" creationId="{A1850D57-6352-96A7-90F9-32A1A7BB14CC}"/>
          </ac:spMkLst>
        </pc:spChg>
      </pc:sldChg>
      <pc:sldChg chg="addSp modSp add mod">
        <pc:chgData name="Alfred Asterjadhi" userId="39de57b9-85c0-4fd1-aaac-8ca2b6560ad0" providerId="ADAL" clId="{20C04A7C-C7CF-4EAA-88F9-CE4E5F5C1CFC}" dt="2025-01-11T04:04:23.194" v="5837" actId="6549"/>
        <pc:sldMkLst>
          <pc:docMk/>
          <pc:sldMk cId="2585751413" sldId="1408"/>
        </pc:sldMkLst>
        <pc:spChg chg="mod">
          <ac:chgData name="Alfred Asterjadhi" userId="39de57b9-85c0-4fd1-aaac-8ca2b6560ad0" providerId="ADAL" clId="{20C04A7C-C7CF-4EAA-88F9-CE4E5F5C1CFC}" dt="2025-01-11T01:39:52.877" v="2758" actId="13926"/>
          <ac:spMkLst>
            <pc:docMk/>
            <pc:sldMk cId="2585751413" sldId="1408"/>
            <ac:spMk id="2" creationId="{4B5F0D0E-8BB7-48AB-9160-728B8B3399A2}"/>
          </ac:spMkLst>
        </pc:spChg>
        <pc:spChg chg="mod">
          <ac:chgData name="Alfred Asterjadhi" userId="39de57b9-85c0-4fd1-aaac-8ca2b6560ad0" providerId="ADAL" clId="{20C04A7C-C7CF-4EAA-88F9-CE4E5F5C1CFC}" dt="2025-01-11T04:04:23.194" v="5837" actId="6549"/>
          <ac:spMkLst>
            <pc:docMk/>
            <pc:sldMk cId="2585751413" sldId="1408"/>
            <ac:spMk id="3" creationId="{DFB0BA47-D7B6-4F95-932E-A7AA615BC440}"/>
          </ac:spMkLst>
        </pc:spChg>
        <pc:spChg chg="mod">
          <ac:chgData name="Alfred Asterjadhi" userId="39de57b9-85c0-4fd1-aaac-8ca2b6560ad0" providerId="ADAL" clId="{20C04A7C-C7CF-4EAA-88F9-CE4E5F5C1CFC}" dt="2025-01-06T15:45:01.639" v="1298" actId="313"/>
          <ac:spMkLst>
            <pc:docMk/>
            <pc:sldMk cId="2585751413" sldId="1408"/>
            <ac:spMk id="6" creationId="{974B2026-97FB-40D2-8F22-7E6D319B4EA2}"/>
          </ac:spMkLst>
        </pc:spChg>
        <pc:graphicFrameChg chg="add mod">
          <ac:chgData name="Alfred Asterjadhi" userId="39de57b9-85c0-4fd1-aaac-8ca2b6560ad0" providerId="ADAL" clId="{20C04A7C-C7CF-4EAA-88F9-CE4E5F5C1CFC}" dt="2025-01-11T04:03:09.179" v="5734"/>
          <ac:graphicFrameMkLst>
            <pc:docMk/>
            <pc:sldMk cId="2585751413" sldId="1408"/>
            <ac:graphicFrameMk id="7" creationId="{45654DA9-11C9-0CC4-E854-F281A1702AA4}"/>
          </ac:graphicFrameMkLst>
        </pc:graphicFrameChg>
      </pc:sldChg>
      <pc:sldChg chg="modSp add mod">
        <pc:chgData name="Alfred Asterjadhi" userId="39de57b9-85c0-4fd1-aaac-8ca2b6560ad0" providerId="ADAL" clId="{20C04A7C-C7CF-4EAA-88F9-CE4E5F5C1CFC}" dt="2025-01-11T01:32:00.386" v="2566"/>
        <pc:sldMkLst>
          <pc:docMk/>
          <pc:sldMk cId="1347941490" sldId="1409"/>
        </pc:sldMkLst>
        <pc:spChg chg="mod">
          <ac:chgData name="Alfred Asterjadhi" userId="39de57b9-85c0-4fd1-aaac-8ca2b6560ad0" providerId="ADAL" clId="{20C04A7C-C7CF-4EAA-88F9-CE4E5F5C1CFC}" dt="2025-01-06T15:45:01.829" v="1299" actId="313"/>
          <ac:spMkLst>
            <pc:docMk/>
            <pc:sldMk cId="1347941490" sldId="1409"/>
            <ac:spMk id="6" creationId="{90C22AAC-A6D7-4E83-6CEB-72583BBB4A45}"/>
          </ac:spMkLst>
        </pc:spChg>
        <pc:spChg chg="mod">
          <ac:chgData name="Alfred Asterjadhi" userId="39de57b9-85c0-4fd1-aaac-8ca2b6560ad0" providerId="ADAL" clId="{20C04A7C-C7CF-4EAA-88F9-CE4E5F5C1CFC}" dt="2025-01-11T01:32:00.386" v="2566"/>
          <ac:spMkLst>
            <pc:docMk/>
            <pc:sldMk cId="1347941490" sldId="1409"/>
            <ac:spMk id="11" creationId="{A1850D57-6352-96A7-90F9-32A1A7BB14CC}"/>
          </ac:spMkLst>
        </pc:spChg>
      </pc:sldChg>
      <pc:sldChg chg="modSp add mod">
        <pc:chgData name="Alfred Asterjadhi" userId="39de57b9-85c0-4fd1-aaac-8ca2b6560ad0" providerId="ADAL" clId="{20C04A7C-C7CF-4EAA-88F9-CE4E5F5C1CFC}" dt="2025-01-12T09:32:57.715" v="6084" actId="20577"/>
        <pc:sldMkLst>
          <pc:docMk/>
          <pc:sldMk cId="3265656916" sldId="1410"/>
        </pc:sldMkLst>
        <pc:spChg chg="mod">
          <ac:chgData name="Alfred Asterjadhi" userId="39de57b9-85c0-4fd1-aaac-8ca2b6560ad0" providerId="ADAL" clId="{20C04A7C-C7CF-4EAA-88F9-CE4E5F5C1CFC}" dt="2025-01-12T09:32:53.171" v="6079" actId="13926"/>
          <ac:spMkLst>
            <pc:docMk/>
            <pc:sldMk cId="3265656916" sldId="1410"/>
            <ac:spMk id="2" creationId="{4B5F0D0E-8BB7-48AB-9160-728B8B3399A2}"/>
          </ac:spMkLst>
        </pc:spChg>
        <pc:spChg chg="mod">
          <ac:chgData name="Alfred Asterjadhi" userId="39de57b9-85c0-4fd1-aaac-8ca2b6560ad0" providerId="ADAL" clId="{20C04A7C-C7CF-4EAA-88F9-CE4E5F5C1CFC}" dt="2025-01-12T09:32:57.715" v="6084" actId="20577"/>
          <ac:spMkLst>
            <pc:docMk/>
            <pc:sldMk cId="3265656916" sldId="1410"/>
            <ac:spMk id="3" creationId="{DFB0BA47-D7B6-4F95-932E-A7AA615BC440}"/>
          </ac:spMkLst>
        </pc:spChg>
        <pc:spChg chg="mod">
          <ac:chgData name="Alfred Asterjadhi" userId="39de57b9-85c0-4fd1-aaac-8ca2b6560ad0" providerId="ADAL" clId="{20C04A7C-C7CF-4EAA-88F9-CE4E5F5C1CFC}" dt="2025-01-06T15:45:02.052" v="1300" actId="313"/>
          <ac:spMkLst>
            <pc:docMk/>
            <pc:sldMk cId="3265656916" sldId="1410"/>
            <ac:spMk id="6" creationId="{974B2026-97FB-40D2-8F22-7E6D319B4EA2}"/>
          </ac:spMkLst>
        </pc:spChg>
      </pc:sldChg>
      <pc:sldChg chg="modSp add mod">
        <pc:chgData name="Alfred Asterjadhi" userId="39de57b9-85c0-4fd1-aaac-8ca2b6560ad0" providerId="ADAL" clId="{20C04A7C-C7CF-4EAA-88F9-CE4E5F5C1CFC}" dt="2025-01-11T01:32:06.770" v="2569"/>
        <pc:sldMkLst>
          <pc:docMk/>
          <pc:sldMk cId="4220415685" sldId="1411"/>
        </pc:sldMkLst>
        <pc:spChg chg="mod">
          <ac:chgData name="Alfred Asterjadhi" userId="39de57b9-85c0-4fd1-aaac-8ca2b6560ad0" providerId="ADAL" clId="{20C04A7C-C7CF-4EAA-88F9-CE4E5F5C1CFC}" dt="2025-01-06T15:45:02.239" v="1301" actId="313"/>
          <ac:spMkLst>
            <pc:docMk/>
            <pc:sldMk cId="4220415685" sldId="1411"/>
            <ac:spMk id="6" creationId="{90C22AAC-A6D7-4E83-6CEB-72583BBB4A45}"/>
          </ac:spMkLst>
        </pc:spChg>
        <pc:spChg chg="mod">
          <ac:chgData name="Alfred Asterjadhi" userId="39de57b9-85c0-4fd1-aaac-8ca2b6560ad0" providerId="ADAL" clId="{20C04A7C-C7CF-4EAA-88F9-CE4E5F5C1CFC}" dt="2025-01-11T01:32:06.770" v="2569"/>
          <ac:spMkLst>
            <pc:docMk/>
            <pc:sldMk cId="4220415685" sldId="1411"/>
            <ac:spMk id="11" creationId="{A1850D57-6352-96A7-90F9-32A1A7BB14CC}"/>
          </ac:spMkLst>
        </pc:spChg>
      </pc:sldChg>
      <pc:sldChg chg="modSp add mod">
        <pc:chgData name="Alfred Asterjadhi" userId="39de57b9-85c0-4fd1-aaac-8ca2b6560ad0" providerId="ADAL" clId="{20C04A7C-C7CF-4EAA-88F9-CE4E5F5C1CFC}" dt="2025-01-13T01:19:32.904" v="8100" actId="21"/>
        <pc:sldMkLst>
          <pc:docMk/>
          <pc:sldMk cId="1158959285" sldId="1412"/>
        </pc:sldMkLst>
        <pc:spChg chg="mod">
          <ac:chgData name="Alfred Asterjadhi" userId="39de57b9-85c0-4fd1-aaac-8ca2b6560ad0" providerId="ADAL" clId="{20C04A7C-C7CF-4EAA-88F9-CE4E5F5C1CFC}" dt="2025-01-11T01:41:05.046" v="2786" actId="13926"/>
          <ac:spMkLst>
            <pc:docMk/>
            <pc:sldMk cId="1158959285" sldId="1412"/>
            <ac:spMk id="2" creationId="{4B5F0D0E-8BB7-48AB-9160-728B8B3399A2}"/>
          </ac:spMkLst>
        </pc:spChg>
        <pc:spChg chg="mod">
          <ac:chgData name="Alfred Asterjadhi" userId="39de57b9-85c0-4fd1-aaac-8ca2b6560ad0" providerId="ADAL" clId="{20C04A7C-C7CF-4EAA-88F9-CE4E5F5C1CFC}" dt="2025-01-13T01:19:32.904" v="8100" actId="21"/>
          <ac:spMkLst>
            <pc:docMk/>
            <pc:sldMk cId="1158959285" sldId="1412"/>
            <ac:spMk id="3" creationId="{DFB0BA47-D7B6-4F95-932E-A7AA615BC440}"/>
          </ac:spMkLst>
        </pc:spChg>
        <pc:spChg chg="mod">
          <ac:chgData name="Alfred Asterjadhi" userId="39de57b9-85c0-4fd1-aaac-8ca2b6560ad0" providerId="ADAL" clId="{20C04A7C-C7CF-4EAA-88F9-CE4E5F5C1CFC}" dt="2025-01-06T15:45:04.039" v="1310" actId="313"/>
          <ac:spMkLst>
            <pc:docMk/>
            <pc:sldMk cId="1158959285" sldId="1412"/>
            <ac:spMk id="6" creationId="{974B2026-97FB-40D2-8F22-7E6D319B4EA2}"/>
          </ac:spMkLst>
        </pc:spChg>
      </pc:sldChg>
      <pc:sldChg chg="modSp add mod">
        <pc:chgData name="Alfred Asterjadhi" userId="39de57b9-85c0-4fd1-aaac-8ca2b6560ad0" providerId="ADAL" clId="{20C04A7C-C7CF-4EAA-88F9-CE4E5F5C1CFC}" dt="2025-01-11T01:32:25.467" v="2578"/>
        <pc:sldMkLst>
          <pc:docMk/>
          <pc:sldMk cId="3355144471" sldId="1413"/>
        </pc:sldMkLst>
        <pc:spChg chg="mod">
          <ac:chgData name="Alfred Asterjadhi" userId="39de57b9-85c0-4fd1-aaac-8ca2b6560ad0" providerId="ADAL" clId="{20C04A7C-C7CF-4EAA-88F9-CE4E5F5C1CFC}" dt="2025-01-06T15:45:04.229" v="1311" actId="313"/>
          <ac:spMkLst>
            <pc:docMk/>
            <pc:sldMk cId="3355144471" sldId="1413"/>
            <ac:spMk id="6" creationId="{90C22AAC-A6D7-4E83-6CEB-72583BBB4A45}"/>
          </ac:spMkLst>
        </pc:spChg>
        <pc:spChg chg="mod">
          <ac:chgData name="Alfred Asterjadhi" userId="39de57b9-85c0-4fd1-aaac-8ca2b6560ad0" providerId="ADAL" clId="{20C04A7C-C7CF-4EAA-88F9-CE4E5F5C1CFC}" dt="2025-01-11T01:32:25.467" v="2578"/>
          <ac:spMkLst>
            <pc:docMk/>
            <pc:sldMk cId="3355144471" sldId="1413"/>
            <ac:spMk id="11" creationId="{A1850D57-6352-96A7-90F9-32A1A7BB14CC}"/>
          </ac:spMkLst>
        </pc:spChg>
      </pc:sldChg>
      <pc:sldChg chg="modSp add mod">
        <pc:chgData name="Alfred Asterjadhi" userId="39de57b9-85c0-4fd1-aaac-8ca2b6560ad0" providerId="ADAL" clId="{20C04A7C-C7CF-4EAA-88F9-CE4E5F5C1CFC}" dt="2025-01-11T03:17:16.709" v="4433" actId="13926"/>
        <pc:sldMkLst>
          <pc:docMk/>
          <pc:sldMk cId="1323486776" sldId="1414"/>
        </pc:sldMkLst>
        <pc:spChg chg="mod">
          <ac:chgData name="Alfred Asterjadhi" userId="39de57b9-85c0-4fd1-aaac-8ca2b6560ad0" providerId="ADAL" clId="{20C04A7C-C7CF-4EAA-88F9-CE4E5F5C1CFC}" dt="2025-01-11T03:17:16.709" v="4433" actId="13926"/>
          <ac:spMkLst>
            <pc:docMk/>
            <pc:sldMk cId="1323486776" sldId="1414"/>
            <ac:spMk id="2" creationId="{4B5F0D0E-8BB7-48AB-9160-728B8B3399A2}"/>
          </ac:spMkLst>
        </pc:spChg>
        <pc:spChg chg="mod">
          <ac:chgData name="Alfred Asterjadhi" userId="39de57b9-85c0-4fd1-aaac-8ca2b6560ad0" providerId="ADAL" clId="{20C04A7C-C7CF-4EAA-88F9-CE4E5F5C1CFC}" dt="2025-01-11T03:15:17.081" v="4432" actId="20577"/>
          <ac:spMkLst>
            <pc:docMk/>
            <pc:sldMk cId="1323486776" sldId="1414"/>
            <ac:spMk id="3" creationId="{DFB0BA47-D7B6-4F95-932E-A7AA615BC440}"/>
          </ac:spMkLst>
        </pc:spChg>
        <pc:spChg chg="mod">
          <ac:chgData name="Alfred Asterjadhi" userId="39de57b9-85c0-4fd1-aaac-8ca2b6560ad0" providerId="ADAL" clId="{20C04A7C-C7CF-4EAA-88F9-CE4E5F5C1CFC}" dt="2025-01-06T15:45:04.409" v="1312" actId="313"/>
          <ac:spMkLst>
            <pc:docMk/>
            <pc:sldMk cId="1323486776" sldId="1414"/>
            <ac:spMk id="6" creationId="{974B2026-97FB-40D2-8F22-7E6D319B4EA2}"/>
          </ac:spMkLst>
        </pc:spChg>
      </pc:sldChg>
      <pc:sldChg chg="modSp add mod">
        <pc:chgData name="Alfred Asterjadhi" userId="39de57b9-85c0-4fd1-aaac-8ca2b6560ad0" providerId="ADAL" clId="{20C04A7C-C7CF-4EAA-88F9-CE4E5F5C1CFC}" dt="2025-01-11T01:32:30.451" v="2581"/>
        <pc:sldMkLst>
          <pc:docMk/>
          <pc:sldMk cId="552608014" sldId="1415"/>
        </pc:sldMkLst>
        <pc:spChg chg="mod">
          <ac:chgData name="Alfred Asterjadhi" userId="39de57b9-85c0-4fd1-aaac-8ca2b6560ad0" providerId="ADAL" clId="{20C04A7C-C7CF-4EAA-88F9-CE4E5F5C1CFC}" dt="2025-01-06T15:45:04.601" v="1313" actId="313"/>
          <ac:spMkLst>
            <pc:docMk/>
            <pc:sldMk cId="552608014" sldId="1415"/>
            <ac:spMk id="6" creationId="{90C22AAC-A6D7-4E83-6CEB-72583BBB4A45}"/>
          </ac:spMkLst>
        </pc:spChg>
        <pc:spChg chg="mod">
          <ac:chgData name="Alfred Asterjadhi" userId="39de57b9-85c0-4fd1-aaac-8ca2b6560ad0" providerId="ADAL" clId="{20C04A7C-C7CF-4EAA-88F9-CE4E5F5C1CFC}" dt="2025-01-11T01:32:30.451" v="2581"/>
          <ac:spMkLst>
            <pc:docMk/>
            <pc:sldMk cId="552608014" sldId="1415"/>
            <ac:spMk id="11" creationId="{A1850D57-6352-96A7-90F9-32A1A7BB14CC}"/>
          </ac:spMkLst>
        </pc:spChg>
      </pc:sldChg>
      <pc:sldChg chg="modSp add mod">
        <pc:chgData name="Alfred Asterjadhi" userId="39de57b9-85c0-4fd1-aaac-8ca2b6560ad0" providerId="ADAL" clId="{20C04A7C-C7CF-4EAA-88F9-CE4E5F5C1CFC}" dt="2025-01-13T01:20:29.114" v="8110" actId="21"/>
        <pc:sldMkLst>
          <pc:docMk/>
          <pc:sldMk cId="2479012799" sldId="1416"/>
        </pc:sldMkLst>
        <pc:spChg chg="mod">
          <ac:chgData name="Alfred Asterjadhi" userId="39de57b9-85c0-4fd1-aaac-8ca2b6560ad0" providerId="ADAL" clId="{20C04A7C-C7CF-4EAA-88F9-CE4E5F5C1CFC}" dt="2025-01-11T01:42:25.449" v="2834" actId="13926"/>
          <ac:spMkLst>
            <pc:docMk/>
            <pc:sldMk cId="2479012799" sldId="1416"/>
            <ac:spMk id="2" creationId="{4B5F0D0E-8BB7-48AB-9160-728B8B3399A2}"/>
          </ac:spMkLst>
        </pc:spChg>
        <pc:spChg chg="mod">
          <ac:chgData name="Alfred Asterjadhi" userId="39de57b9-85c0-4fd1-aaac-8ca2b6560ad0" providerId="ADAL" clId="{20C04A7C-C7CF-4EAA-88F9-CE4E5F5C1CFC}" dt="2025-01-13T01:20:29.114" v="8110" actId="21"/>
          <ac:spMkLst>
            <pc:docMk/>
            <pc:sldMk cId="2479012799" sldId="1416"/>
            <ac:spMk id="3" creationId="{DFB0BA47-D7B6-4F95-932E-A7AA615BC440}"/>
          </ac:spMkLst>
        </pc:spChg>
        <pc:spChg chg="mod">
          <ac:chgData name="Alfred Asterjadhi" userId="39de57b9-85c0-4fd1-aaac-8ca2b6560ad0" providerId="ADAL" clId="{20C04A7C-C7CF-4EAA-88F9-CE4E5F5C1CFC}" dt="2025-01-06T15:45:04.799" v="1314" actId="313"/>
          <ac:spMkLst>
            <pc:docMk/>
            <pc:sldMk cId="2479012799" sldId="1416"/>
            <ac:spMk id="6" creationId="{974B2026-97FB-40D2-8F22-7E6D319B4EA2}"/>
          </ac:spMkLst>
        </pc:spChg>
      </pc:sldChg>
      <pc:sldChg chg="modSp add mod">
        <pc:chgData name="Alfred Asterjadhi" userId="39de57b9-85c0-4fd1-aaac-8ca2b6560ad0" providerId="ADAL" clId="{20C04A7C-C7CF-4EAA-88F9-CE4E5F5C1CFC}" dt="2025-01-11T01:32:37.028" v="2584"/>
        <pc:sldMkLst>
          <pc:docMk/>
          <pc:sldMk cId="1229047884" sldId="1417"/>
        </pc:sldMkLst>
        <pc:spChg chg="mod">
          <ac:chgData name="Alfred Asterjadhi" userId="39de57b9-85c0-4fd1-aaac-8ca2b6560ad0" providerId="ADAL" clId="{20C04A7C-C7CF-4EAA-88F9-CE4E5F5C1CFC}" dt="2025-01-06T15:45:04.999" v="1315" actId="313"/>
          <ac:spMkLst>
            <pc:docMk/>
            <pc:sldMk cId="1229047884" sldId="1417"/>
            <ac:spMk id="6" creationId="{90C22AAC-A6D7-4E83-6CEB-72583BBB4A45}"/>
          </ac:spMkLst>
        </pc:spChg>
        <pc:spChg chg="mod">
          <ac:chgData name="Alfred Asterjadhi" userId="39de57b9-85c0-4fd1-aaac-8ca2b6560ad0" providerId="ADAL" clId="{20C04A7C-C7CF-4EAA-88F9-CE4E5F5C1CFC}" dt="2025-01-11T01:32:37.028" v="2584"/>
          <ac:spMkLst>
            <pc:docMk/>
            <pc:sldMk cId="1229047884" sldId="1417"/>
            <ac:spMk id="11" creationId="{A1850D57-6352-96A7-90F9-32A1A7BB14CC}"/>
          </ac:spMkLst>
        </pc:spChg>
      </pc:sldChg>
      <pc:sldChg chg="modSp add mod">
        <pc:chgData name="Alfred Asterjadhi" userId="39de57b9-85c0-4fd1-aaac-8ca2b6560ad0" providerId="ADAL" clId="{20C04A7C-C7CF-4EAA-88F9-CE4E5F5C1CFC}" dt="2025-01-11T03:18:45.525" v="4519" actId="20577"/>
        <pc:sldMkLst>
          <pc:docMk/>
          <pc:sldMk cId="2616000834" sldId="1418"/>
        </pc:sldMkLst>
        <pc:spChg chg="mod">
          <ac:chgData name="Alfred Asterjadhi" userId="39de57b9-85c0-4fd1-aaac-8ca2b6560ad0" providerId="ADAL" clId="{20C04A7C-C7CF-4EAA-88F9-CE4E5F5C1CFC}" dt="2025-01-11T03:18:29.511" v="4498" actId="13926"/>
          <ac:spMkLst>
            <pc:docMk/>
            <pc:sldMk cId="2616000834" sldId="1418"/>
            <ac:spMk id="2" creationId="{4B5F0D0E-8BB7-48AB-9160-728B8B3399A2}"/>
          </ac:spMkLst>
        </pc:spChg>
        <pc:spChg chg="mod">
          <ac:chgData name="Alfred Asterjadhi" userId="39de57b9-85c0-4fd1-aaac-8ca2b6560ad0" providerId="ADAL" clId="{20C04A7C-C7CF-4EAA-88F9-CE4E5F5C1CFC}" dt="2025-01-11T03:18:45.525" v="4519" actId="20577"/>
          <ac:spMkLst>
            <pc:docMk/>
            <pc:sldMk cId="2616000834" sldId="1418"/>
            <ac:spMk id="3" creationId="{DFB0BA47-D7B6-4F95-932E-A7AA615BC440}"/>
          </ac:spMkLst>
        </pc:spChg>
        <pc:spChg chg="mod">
          <ac:chgData name="Alfred Asterjadhi" userId="39de57b9-85c0-4fd1-aaac-8ca2b6560ad0" providerId="ADAL" clId="{20C04A7C-C7CF-4EAA-88F9-CE4E5F5C1CFC}" dt="2025-01-06T15:45:05.209" v="1316" actId="313"/>
          <ac:spMkLst>
            <pc:docMk/>
            <pc:sldMk cId="2616000834" sldId="1418"/>
            <ac:spMk id="6" creationId="{974B2026-97FB-40D2-8F22-7E6D319B4EA2}"/>
          </ac:spMkLst>
        </pc:spChg>
      </pc:sldChg>
      <pc:sldChg chg="modSp add mod">
        <pc:chgData name="Alfred Asterjadhi" userId="39de57b9-85c0-4fd1-aaac-8ca2b6560ad0" providerId="ADAL" clId="{20C04A7C-C7CF-4EAA-88F9-CE4E5F5C1CFC}" dt="2025-01-11T01:32:41.646" v="2587"/>
        <pc:sldMkLst>
          <pc:docMk/>
          <pc:sldMk cId="341453547" sldId="1419"/>
        </pc:sldMkLst>
        <pc:spChg chg="mod">
          <ac:chgData name="Alfred Asterjadhi" userId="39de57b9-85c0-4fd1-aaac-8ca2b6560ad0" providerId="ADAL" clId="{20C04A7C-C7CF-4EAA-88F9-CE4E5F5C1CFC}" dt="2025-01-06T15:45:05.399" v="1317" actId="313"/>
          <ac:spMkLst>
            <pc:docMk/>
            <pc:sldMk cId="341453547" sldId="1419"/>
            <ac:spMk id="6" creationId="{90C22AAC-A6D7-4E83-6CEB-72583BBB4A45}"/>
          </ac:spMkLst>
        </pc:spChg>
        <pc:spChg chg="mod">
          <ac:chgData name="Alfred Asterjadhi" userId="39de57b9-85c0-4fd1-aaac-8ca2b6560ad0" providerId="ADAL" clId="{20C04A7C-C7CF-4EAA-88F9-CE4E5F5C1CFC}" dt="2025-01-11T01:32:41.646" v="2587"/>
          <ac:spMkLst>
            <pc:docMk/>
            <pc:sldMk cId="341453547" sldId="1419"/>
            <ac:spMk id="11" creationId="{A1850D57-6352-96A7-90F9-32A1A7BB14CC}"/>
          </ac:spMkLst>
        </pc:spChg>
      </pc:sldChg>
      <pc:sldChg chg="modSp add mod">
        <pc:chgData name="Alfred Asterjadhi" userId="39de57b9-85c0-4fd1-aaac-8ca2b6560ad0" providerId="ADAL" clId="{20C04A7C-C7CF-4EAA-88F9-CE4E5F5C1CFC}" dt="2025-01-13T00:54:55.556" v="7682" actId="20577"/>
        <pc:sldMkLst>
          <pc:docMk/>
          <pc:sldMk cId="867808294" sldId="1420"/>
        </pc:sldMkLst>
        <pc:spChg chg="mod">
          <ac:chgData name="Alfred Asterjadhi" userId="39de57b9-85c0-4fd1-aaac-8ca2b6560ad0" providerId="ADAL" clId="{20C04A7C-C7CF-4EAA-88F9-CE4E5F5C1CFC}" dt="2025-01-11T01:42:38.711" v="2835" actId="13926"/>
          <ac:spMkLst>
            <pc:docMk/>
            <pc:sldMk cId="867808294" sldId="1420"/>
            <ac:spMk id="2" creationId="{4B5F0D0E-8BB7-48AB-9160-728B8B3399A2}"/>
          </ac:spMkLst>
        </pc:spChg>
        <pc:spChg chg="mod">
          <ac:chgData name="Alfred Asterjadhi" userId="39de57b9-85c0-4fd1-aaac-8ca2b6560ad0" providerId="ADAL" clId="{20C04A7C-C7CF-4EAA-88F9-CE4E5F5C1CFC}" dt="2025-01-13T00:54:55.556" v="7682" actId="20577"/>
          <ac:spMkLst>
            <pc:docMk/>
            <pc:sldMk cId="867808294" sldId="1420"/>
            <ac:spMk id="3" creationId="{DFB0BA47-D7B6-4F95-932E-A7AA615BC440}"/>
          </ac:spMkLst>
        </pc:spChg>
        <pc:spChg chg="mod">
          <ac:chgData name="Alfred Asterjadhi" userId="39de57b9-85c0-4fd1-aaac-8ca2b6560ad0" providerId="ADAL" clId="{20C04A7C-C7CF-4EAA-88F9-CE4E5F5C1CFC}" dt="2025-01-06T15:45:05.599" v="1318" actId="313"/>
          <ac:spMkLst>
            <pc:docMk/>
            <pc:sldMk cId="867808294" sldId="1420"/>
            <ac:spMk id="6" creationId="{974B2026-97FB-40D2-8F22-7E6D319B4EA2}"/>
          </ac:spMkLst>
        </pc:spChg>
      </pc:sldChg>
      <pc:sldChg chg="modSp add mod">
        <pc:chgData name="Alfred Asterjadhi" userId="39de57b9-85c0-4fd1-aaac-8ca2b6560ad0" providerId="ADAL" clId="{20C04A7C-C7CF-4EAA-88F9-CE4E5F5C1CFC}" dt="2025-01-11T01:32:46.201" v="2590"/>
        <pc:sldMkLst>
          <pc:docMk/>
          <pc:sldMk cId="2405544836" sldId="1421"/>
        </pc:sldMkLst>
        <pc:spChg chg="mod">
          <ac:chgData name="Alfred Asterjadhi" userId="39de57b9-85c0-4fd1-aaac-8ca2b6560ad0" providerId="ADAL" clId="{20C04A7C-C7CF-4EAA-88F9-CE4E5F5C1CFC}" dt="2025-01-06T15:45:05.805" v="1319" actId="313"/>
          <ac:spMkLst>
            <pc:docMk/>
            <pc:sldMk cId="2405544836" sldId="1421"/>
            <ac:spMk id="6" creationId="{90C22AAC-A6D7-4E83-6CEB-72583BBB4A45}"/>
          </ac:spMkLst>
        </pc:spChg>
        <pc:spChg chg="mod">
          <ac:chgData name="Alfred Asterjadhi" userId="39de57b9-85c0-4fd1-aaac-8ca2b6560ad0" providerId="ADAL" clId="{20C04A7C-C7CF-4EAA-88F9-CE4E5F5C1CFC}" dt="2025-01-11T01:32:46.201" v="2590"/>
          <ac:spMkLst>
            <pc:docMk/>
            <pc:sldMk cId="2405544836" sldId="1421"/>
            <ac:spMk id="11" creationId="{A1850D57-6352-96A7-90F9-32A1A7BB14CC}"/>
          </ac:spMkLst>
        </pc:spChg>
      </pc:sldChg>
      <pc:sldChg chg="modSp add mod">
        <pc:chgData name="Alfred Asterjadhi" userId="39de57b9-85c0-4fd1-aaac-8ca2b6560ad0" providerId="ADAL" clId="{20C04A7C-C7CF-4EAA-88F9-CE4E5F5C1CFC}" dt="2025-01-11T03:21:25.557" v="4533" actId="6549"/>
        <pc:sldMkLst>
          <pc:docMk/>
          <pc:sldMk cId="1978642554" sldId="1422"/>
        </pc:sldMkLst>
        <pc:spChg chg="mod">
          <ac:chgData name="Alfred Asterjadhi" userId="39de57b9-85c0-4fd1-aaac-8ca2b6560ad0" providerId="ADAL" clId="{20C04A7C-C7CF-4EAA-88F9-CE4E5F5C1CFC}" dt="2025-01-11T03:18:57.987" v="4531" actId="13926"/>
          <ac:spMkLst>
            <pc:docMk/>
            <pc:sldMk cId="1978642554" sldId="1422"/>
            <ac:spMk id="2" creationId="{4B5F0D0E-8BB7-48AB-9160-728B8B3399A2}"/>
          </ac:spMkLst>
        </pc:spChg>
        <pc:spChg chg="mod">
          <ac:chgData name="Alfred Asterjadhi" userId="39de57b9-85c0-4fd1-aaac-8ca2b6560ad0" providerId="ADAL" clId="{20C04A7C-C7CF-4EAA-88F9-CE4E5F5C1CFC}" dt="2025-01-11T03:21:25.557" v="4533" actId="6549"/>
          <ac:spMkLst>
            <pc:docMk/>
            <pc:sldMk cId="1978642554" sldId="1422"/>
            <ac:spMk id="3" creationId="{DFB0BA47-D7B6-4F95-932E-A7AA615BC440}"/>
          </ac:spMkLst>
        </pc:spChg>
        <pc:spChg chg="mod">
          <ac:chgData name="Alfred Asterjadhi" userId="39de57b9-85c0-4fd1-aaac-8ca2b6560ad0" providerId="ADAL" clId="{20C04A7C-C7CF-4EAA-88F9-CE4E5F5C1CFC}" dt="2025-01-06T15:45:05.999" v="1320" actId="313"/>
          <ac:spMkLst>
            <pc:docMk/>
            <pc:sldMk cId="1978642554" sldId="1422"/>
            <ac:spMk id="6" creationId="{974B2026-97FB-40D2-8F22-7E6D319B4EA2}"/>
          </ac:spMkLst>
        </pc:spChg>
      </pc:sldChg>
      <pc:sldChg chg="modSp add mod">
        <pc:chgData name="Alfred Asterjadhi" userId="39de57b9-85c0-4fd1-aaac-8ca2b6560ad0" providerId="ADAL" clId="{20C04A7C-C7CF-4EAA-88F9-CE4E5F5C1CFC}" dt="2025-01-11T01:32:51.004" v="2593"/>
        <pc:sldMkLst>
          <pc:docMk/>
          <pc:sldMk cId="2886886147" sldId="1423"/>
        </pc:sldMkLst>
        <pc:spChg chg="mod">
          <ac:chgData name="Alfred Asterjadhi" userId="39de57b9-85c0-4fd1-aaac-8ca2b6560ad0" providerId="ADAL" clId="{20C04A7C-C7CF-4EAA-88F9-CE4E5F5C1CFC}" dt="2025-01-06T15:45:06.221" v="1321" actId="313"/>
          <ac:spMkLst>
            <pc:docMk/>
            <pc:sldMk cId="2886886147" sldId="1423"/>
            <ac:spMk id="6" creationId="{90C22AAC-A6D7-4E83-6CEB-72583BBB4A45}"/>
          </ac:spMkLst>
        </pc:spChg>
        <pc:spChg chg="mod">
          <ac:chgData name="Alfred Asterjadhi" userId="39de57b9-85c0-4fd1-aaac-8ca2b6560ad0" providerId="ADAL" clId="{20C04A7C-C7CF-4EAA-88F9-CE4E5F5C1CFC}" dt="2025-01-11T01:32:51.004" v="2593"/>
          <ac:spMkLst>
            <pc:docMk/>
            <pc:sldMk cId="2886886147" sldId="1423"/>
            <ac:spMk id="11" creationId="{A1850D57-6352-96A7-90F9-32A1A7BB14CC}"/>
          </ac:spMkLst>
        </pc:spChg>
      </pc:sldChg>
      <pc:sldChg chg="modSp add del mod">
        <pc:chgData name="Alfred Asterjadhi" userId="39de57b9-85c0-4fd1-aaac-8ca2b6560ad0" providerId="ADAL" clId="{20C04A7C-C7CF-4EAA-88F9-CE4E5F5C1CFC}" dt="2024-12-06T21:51:44.214" v="1112" actId="47"/>
        <pc:sldMkLst>
          <pc:docMk/>
          <pc:sldMk cId="1268648392" sldId="1424"/>
        </pc:sldMkLst>
        <pc:spChg chg="mod">
          <ac:chgData name="Alfred Asterjadhi" userId="39de57b9-85c0-4fd1-aaac-8ca2b6560ad0" providerId="ADAL" clId="{20C04A7C-C7CF-4EAA-88F9-CE4E5F5C1CFC}" dt="2024-12-06T21:51:37.918" v="1111" actId="20577"/>
          <ac:spMkLst>
            <pc:docMk/>
            <pc:sldMk cId="1268648392" sldId="1424"/>
            <ac:spMk id="2" creationId="{CBB6BE89-725C-7287-F96F-BE5358133A36}"/>
          </ac:spMkLst>
        </pc:spChg>
      </pc:sldChg>
      <pc:sldChg chg="modSp add mod">
        <pc:chgData name="Alfred Asterjadhi" userId="39de57b9-85c0-4fd1-aaac-8ca2b6560ad0" providerId="ADAL" clId="{20C04A7C-C7CF-4EAA-88F9-CE4E5F5C1CFC}" dt="2025-01-06T15:45:06.609" v="1323" actId="313"/>
        <pc:sldMkLst>
          <pc:docMk/>
          <pc:sldMk cId="3878274435" sldId="1424"/>
        </pc:sldMkLst>
        <pc:spChg chg="mod">
          <ac:chgData name="Alfred Asterjadhi" userId="39de57b9-85c0-4fd1-aaac-8ca2b6560ad0" providerId="ADAL" clId="{20C04A7C-C7CF-4EAA-88F9-CE4E5F5C1CFC}" dt="2024-12-06T21:54:36.875" v="1168" actId="20577"/>
          <ac:spMkLst>
            <pc:docMk/>
            <pc:sldMk cId="3878274435" sldId="1424"/>
            <ac:spMk id="2" creationId="{6A9FFD29-62A6-B338-DB1F-656D857A99F5}"/>
          </ac:spMkLst>
        </pc:spChg>
        <pc:spChg chg="mod">
          <ac:chgData name="Alfred Asterjadhi" userId="39de57b9-85c0-4fd1-aaac-8ca2b6560ad0" providerId="ADAL" clId="{20C04A7C-C7CF-4EAA-88F9-CE4E5F5C1CFC}" dt="2025-01-06T15:45:06.609" v="1323" actId="313"/>
          <ac:spMkLst>
            <pc:docMk/>
            <pc:sldMk cId="3878274435" sldId="1424"/>
            <ac:spMk id="6" creationId="{81B35712-29DD-A5EB-7556-561F8409FF8B}"/>
          </ac:spMkLst>
        </pc:spChg>
      </pc:sldChg>
      <pc:sldChg chg="addSp modSp add mod">
        <pc:chgData name="Alfred Asterjadhi" userId="39de57b9-85c0-4fd1-aaac-8ca2b6560ad0" providerId="ADAL" clId="{20C04A7C-C7CF-4EAA-88F9-CE4E5F5C1CFC}" dt="2025-01-12T09:35:24.652" v="6090" actId="207"/>
        <pc:sldMkLst>
          <pc:docMk/>
          <pc:sldMk cId="312670683" sldId="1425"/>
        </pc:sldMkLst>
        <pc:spChg chg="mod">
          <ac:chgData name="Alfred Asterjadhi" userId="39de57b9-85c0-4fd1-aaac-8ca2b6560ad0" providerId="ADAL" clId="{20C04A7C-C7CF-4EAA-88F9-CE4E5F5C1CFC}" dt="2025-01-11T01:40:05.186" v="2759" actId="13926"/>
          <ac:spMkLst>
            <pc:docMk/>
            <pc:sldMk cId="312670683" sldId="1425"/>
            <ac:spMk id="2" creationId="{002635B8-2F63-851A-A819-9962B7755B2B}"/>
          </ac:spMkLst>
        </pc:spChg>
        <pc:spChg chg="mod">
          <ac:chgData name="Alfred Asterjadhi" userId="39de57b9-85c0-4fd1-aaac-8ca2b6560ad0" providerId="ADAL" clId="{20C04A7C-C7CF-4EAA-88F9-CE4E5F5C1CFC}" dt="2025-01-12T09:35:24.652" v="6090" actId="207"/>
          <ac:spMkLst>
            <pc:docMk/>
            <pc:sldMk cId="312670683" sldId="1425"/>
            <ac:spMk id="3" creationId="{FF6344D8-D0FC-E8B6-1DF0-7ADD79E84784}"/>
          </ac:spMkLst>
        </pc:spChg>
        <pc:spChg chg="mod">
          <ac:chgData name="Alfred Asterjadhi" userId="39de57b9-85c0-4fd1-aaac-8ca2b6560ad0" providerId="ADAL" clId="{20C04A7C-C7CF-4EAA-88F9-CE4E5F5C1CFC}" dt="2025-01-06T15:45:03.226" v="1306" actId="313"/>
          <ac:spMkLst>
            <pc:docMk/>
            <pc:sldMk cId="312670683" sldId="1425"/>
            <ac:spMk id="6" creationId="{F0BF71E2-ECA2-113C-46B6-8B4477EA6C87}"/>
          </ac:spMkLst>
        </pc:spChg>
        <pc:graphicFrameChg chg="add mod">
          <ac:chgData name="Alfred Asterjadhi" userId="39de57b9-85c0-4fd1-aaac-8ca2b6560ad0" providerId="ADAL" clId="{20C04A7C-C7CF-4EAA-88F9-CE4E5F5C1CFC}" dt="2025-01-11T01:03:41.749" v="2087"/>
          <ac:graphicFrameMkLst>
            <pc:docMk/>
            <pc:sldMk cId="312670683" sldId="1425"/>
            <ac:graphicFrameMk id="7" creationId="{E0167456-CF52-5A1B-F10E-580648020905}"/>
          </ac:graphicFrameMkLst>
        </pc:graphicFrameChg>
      </pc:sldChg>
      <pc:sldChg chg="modSp add mod">
        <pc:chgData name="Alfred Asterjadhi" userId="39de57b9-85c0-4fd1-aaac-8ca2b6560ad0" providerId="ADAL" clId="{20C04A7C-C7CF-4EAA-88F9-CE4E5F5C1CFC}" dt="2025-01-11T01:32:15.158" v="2572"/>
        <pc:sldMkLst>
          <pc:docMk/>
          <pc:sldMk cId="3397362035" sldId="1426"/>
        </pc:sldMkLst>
        <pc:spChg chg="mod">
          <ac:chgData name="Alfred Asterjadhi" userId="39de57b9-85c0-4fd1-aaac-8ca2b6560ad0" providerId="ADAL" clId="{20C04A7C-C7CF-4EAA-88F9-CE4E5F5C1CFC}" dt="2025-01-06T15:45:03.439" v="1307" actId="313"/>
          <ac:spMkLst>
            <pc:docMk/>
            <pc:sldMk cId="3397362035" sldId="1426"/>
            <ac:spMk id="6" creationId="{5F91C7B8-C305-6617-C978-100F3EBD2103}"/>
          </ac:spMkLst>
        </pc:spChg>
        <pc:spChg chg="mod">
          <ac:chgData name="Alfred Asterjadhi" userId="39de57b9-85c0-4fd1-aaac-8ca2b6560ad0" providerId="ADAL" clId="{20C04A7C-C7CF-4EAA-88F9-CE4E5F5C1CFC}" dt="2025-01-11T01:32:15.158" v="2572"/>
          <ac:spMkLst>
            <pc:docMk/>
            <pc:sldMk cId="3397362035" sldId="1426"/>
            <ac:spMk id="11" creationId="{0E25E268-3CB2-7803-D133-B5AC7D6E2956}"/>
          </ac:spMkLst>
        </pc:spChg>
      </pc:sldChg>
      <pc:sldChg chg="modSp add mod">
        <pc:chgData name="Alfred Asterjadhi" userId="39de57b9-85c0-4fd1-aaac-8ca2b6560ad0" providerId="ADAL" clId="{20C04A7C-C7CF-4EAA-88F9-CE4E5F5C1CFC}" dt="2025-01-12T09:35:30.387" v="6091" actId="13926"/>
        <pc:sldMkLst>
          <pc:docMk/>
          <pc:sldMk cId="3483034418" sldId="1427"/>
        </pc:sldMkLst>
        <pc:spChg chg="mod">
          <ac:chgData name="Alfred Asterjadhi" userId="39de57b9-85c0-4fd1-aaac-8ca2b6560ad0" providerId="ADAL" clId="{20C04A7C-C7CF-4EAA-88F9-CE4E5F5C1CFC}" dt="2025-01-12T09:35:30.387" v="6091" actId="13926"/>
          <ac:spMkLst>
            <pc:docMk/>
            <pc:sldMk cId="3483034418" sldId="1427"/>
            <ac:spMk id="2" creationId="{48B1F202-BEE9-D04E-53D2-75668D801D6C}"/>
          </ac:spMkLst>
        </pc:spChg>
        <pc:spChg chg="mod">
          <ac:chgData name="Alfred Asterjadhi" userId="39de57b9-85c0-4fd1-aaac-8ca2b6560ad0" providerId="ADAL" clId="{20C04A7C-C7CF-4EAA-88F9-CE4E5F5C1CFC}" dt="2025-01-11T03:15:02.616" v="4423" actId="20577"/>
          <ac:spMkLst>
            <pc:docMk/>
            <pc:sldMk cId="3483034418" sldId="1427"/>
            <ac:spMk id="3" creationId="{39D22D2D-0DE1-E42C-9745-53B2849E6545}"/>
          </ac:spMkLst>
        </pc:spChg>
        <pc:spChg chg="mod">
          <ac:chgData name="Alfred Asterjadhi" userId="39de57b9-85c0-4fd1-aaac-8ca2b6560ad0" providerId="ADAL" clId="{20C04A7C-C7CF-4EAA-88F9-CE4E5F5C1CFC}" dt="2025-01-06T15:45:03.629" v="1308" actId="313"/>
          <ac:spMkLst>
            <pc:docMk/>
            <pc:sldMk cId="3483034418" sldId="1427"/>
            <ac:spMk id="6" creationId="{CDA6B268-8ACC-6EFB-8AB0-5768D68A1798}"/>
          </ac:spMkLst>
        </pc:spChg>
      </pc:sldChg>
      <pc:sldChg chg="modSp add mod">
        <pc:chgData name="Alfred Asterjadhi" userId="39de57b9-85c0-4fd1-aaac-8ca2b6560ad0" providerId="ADAL" clId="{20C04A7C-C7CF-4EAA-88F9-CE4E5F5C1CFC}" dt="2025-01-11T01:32:20.445" v="2575"/>
        <pc:sldMkLst>
          <pc:docMk/>
          <pc:sldMk cId="1031103777" sldId="1428"/>
        </pc:sldMkLst>
        <pc:spChg chg="mod">
          <ac:chgData name="Alfred Asterjadhi" userId="39de57b9-85c0-4fd1-aaac-8ca2b6560ad0" providerId="ADAL" clId="{20C04A7C-C7CF-4EAA-88F9-CE4E5F5C1CFC}" dt="2025-01-06T15:45:03.829" v="1309" actId="313"/>
          <ac:spMkLst>
            <pc:docMk/>
            <pc:sldMk cId="1031103777" sldId="1428"/>
            <ac:spMk id="6" creationId="{BFC993A8-4887-A081-8FB7-FF4A493908C4}"/>
          </ac:spMkLst>
        </pc:spChg>
        <pc:spChg chg="mod">
          <ac:chgData name="Alfred Asterjadhi" userId="39de57b9-85c0-4fd1-aaac-8ca2b6560ad0" providerId="ADAL" clId="{20C04A7C-C7CF-4EAA-88F9-CE4E5F5C1CFC}" dt="2025-01-11T01:32:20.445" v="2575"/>
          <ac:spMkLst>
            <pc:docMk/>
            <pc:sldMk cId="1031103777" sldId="1428"/>
            <ac:spMk id="11" creationId="{A3DB4F7D-F485-8004-1699-8E48AB52BF46}"/>
          </ac:spMkLst>
        </pc:spChg>
      </pc:sldChg>
      <pc:sldChg chg="modSp add mod">
        <pc:chgData name="Alfred Asterjadhi" userId="39de57b9-85c0-4fd1-aaac-8ca2b6560ad0" providerId="ADAL" clId="{20C04A7C-C7CF-4EAA-88F9-CE4E5F5C1CFC}" dt="2025-01-13T00:03:04.693" v="6717" actId="113"/>
        <pc:sldMkLst>
          <pc:docMk/>
          <pc:sldMk cId="1880260866" sldId="1429"/>
        </pc:sldMkLst>
        <pc:graphicFrameChg chg="mod modGraphic">
          <ac:chgData name="Alfred Asterjadhi" userId="39de57b9-85c0-4fd1-aaac-8ca2b6560ad0" providerId="ADAL" clId="{20C04A7C-C7CF-4EAA-88F9-CE4E5F5C1CFC}" dt="2025-01-13T00:03:04.693" v="6717" actId="113"/>
          <ac:graphicFrameMkLst>
            <pc:docMk/>
            <pc:sldMk cId="1880260866" sldId="1429"/>
            <ac:graphicFrameMk id="6" creationId="{358B3CDA-33A0-1210-5FF9-2AEDFA70CE6A}"/>
          </ac:graphicFrameMkLst>
        </pc:graphicFrameChg>
      </pc:sldChg>
      <pc:sldChg chg="modSp add mod">
        <pc:chgData name="Alfred Asterjadhi" userId="39de57b9-85c0-4fd1-aaac-8ca2b6560ad0" providerId="ADAL" clId="{20C04A7C-C7CF-4EAA-88F9-CE4E5F5C1CFC}" dt="2025-01-10T04:58:49.662" v="1370"/>
        <pc:sldMkLst>
          <pc:docMk/>
          <pc:sldMk cId="1230937255" sldId="1430"/>
        </pc:sldMkLst>
        <pc:spChg chg="mod">
          <ac:chgData name="Alfred Asterjadhi" userId="39de57b9-85c0-4fd1-aaac-8ca2b6560ad0" providerId="ADAL" clId="{20C04A7C-C7CF-4EAA-88F9-CE4E5F5C1CFC}" dt="2025-01-10T04:57:22.737" v="1365" actId="20577"/>
          <ac:spMkLst>
            <pc:docMk/>
            <pc:sldMk cId="1230937255" sldId="1430"/>
            <ac:spMk id="2" creationId="{5E977A92-510A-E52B-CD73-EBC9D04E64A8}"/>
          </ac:spMkLst>
        </pc:spChg>
        <pc:graphicFrameChg chg="mod">
          <ac:chgData name="Alfred Asterjadhi" userId="39de57b9-85c0-4fd1-aaac-8ca2b6560ad0" providerId="ADAL" clId="{20C04A7C-C7CF-4EAA-88F9-CE4E5F5C1CFC}" dt="2025-01-10T04:58:49.662" v="1370"/>
          <ac:graphicFrameMkLst>
            <pc:docMk/>
            <pc:sldMk cId="1230937255" sldId="1430"/>
            <ac:graphicFrameMk id="6" creationId="{92F21CFA-4599-EE05-0F03-DE9CEE3CAD8C}"/>
          </ac:graphicFrameMkLst>
        </pc:graphicFrameChg>
      </pc:sldChg>
      <pc:sldChg chg="modSp add mod">
        <pc:chgData name="Alfred Asterjadhi" userId="39de57b9-85c0-4fd1-aaac-8ca2b6560ad0" providerId="ADAL" clId="{20C04A7C-C7CF-4EAA-88F9-CE4E5F5C1CFC}" dt="2025-01-10T04:57:09.258" v="1359"/>
        <pc:sldMkLst>
          <pc:docMk/>
          <pc:sldMk cId="978187058" sldId="1431"/>
        </pc:sldMkLst>
        <pc:spChg chg="mod">
          <ac:chgData name="Alfred Asterjadhi" userId="39de57b9-85c0-4fd1-aaac-8ca2b6560ad0" providerId="ADAL" clId="{20C04A7C-C7CF-4EAA-88F9-CE4E5F5C1CFC}" dt="2025-01-10T04:56:00.129" v="1355" actId="20577"/>
          <ac:spMkLst>
            <pc:docMk/>
            <pc:sldMk cId="978187058" sldId="1431"/>
            <ac:spMk id="2" creationId="{18E58B12-48EF-AB52-AEBE-3BE89B8111C7}"/>
          </ac:spMkLst>
        </pc:spChg>
        <pc:graphicFrameChg chg="mod modGraphic">
          <ac:chgData name="Alfred Asterjadhi" userId="39de57b9-85c0-4fd1-aaac-8ca2b6560ad0" providerId="ADAL" clId="{20C04A7C-C7CF-4EAA-88F9-CE4E5F5C1CFC}" dt="2025-01-10T04:57:09.258" v="1359"/>
          <ac:graphicFrameMkLst>
            <pc:docMk/>
            <pc:sldMk cId="978187058" sldId="1431"/>
            <ac:graphicFrameMk id="6" creationId="{1304F6B3-0D5B-2F46-FD3D-1CE809503558}"/>
          </ac:graphicFrameMkLst>
        </pc:graphicFrameChg>
      </pc:sldChg>
      <pc:sldChg chg="modSp add mod">
        <pc:chgData name="Alfred Asterjadhi" userId="39de57b9-85c0-4fd1-aaac-8ca2b6560ad0" providerId="ADAL" clId="{20C04A7C-C7CF-4EAA-88F9-CE4E5F5C1CFC}" dt="2025-01-10T04:59:17.984" v="1376"/>
        <pc:sldMkLst>
          <pc:docMk/>
          <pc:sldMk cId="1856065701" sldId="1432"/>
        </pc:sldMkLst>
        <pc:spChg chg="mod">
          <ac:chgData name="Alfred Asterjadhi" userId="39de57b9-85c0-4fd1-aaac-8ca2b6560ad0" providerId="ADAL" clId="{20C04A7C-C7CF-4EAA-88F9-CE4E5F5C1CFC}" dt="2025-01-10T04:59:00.538" v="1375" actId="20577"/>
          <ac:spMkLst>
            <pc:docMk/>
            <pc:sldMk cId="1856065701" sldId="1432"/>
            <ac:spMk id="2" creationId="{C46E31E9-CED7-F401-5C94-DCD6034AD02F}"/>
          </ac:spMkLst>
        </pc:spChg>
        <pc:graphicFrameChg chg="mod">
          <ac:chgData name="Alfred Asterjadhi" userId="39de57b9-85c0-4fd1-aaac-8ca2b6560ad0" providerId="ADAL" clId="{20C04A7C-C7CF-4EAA-88F9-CE4E5F5C1CFC}" dt="2025-01-10T04:59:17.984" v="1376"/>
          <ac:graphicFrameMkLst>
            <pc:docMk/>
            <pc:sldMk cId="1856065701" sldId="1432"/>
            <ac:graphicFrameMk id="6" creationId="{BDFC75CF-86FB-5A3B-DE97-3C63E9FF6E79}"/>
          </ac:graphicFrameMkLst>
        </pc:graphicFrameChg>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00:20:29.747" v="7016" actId="114"/>
        <pc:sldMkLst>
          <pc:docMk/>
          <pc:sldMk cId="3739426621" sldId="1433"/>
        </pc:sldMkLst>
        <pc:spChg chg="mod">
          <ac:chgData name="Alfred Asterjadhi" userId="39de57b9-85c0-4fd1-aaac-8ca2b6560ad0" providerId="ADAL" clId="{20C04A7C-C7CF-4EAA-88F9-CE4E5F5C1CFC}" dt="2025-01-13T00:06:48.866" v="6780" actId="20577"/>
          <ac:spMkLst>
            <pc:docMk/>
            <pc:sldMk cId="3739426621" sldId="1433"/>
            <ac:spMk id="2" creationId="{0C89E400-13D4-2F06-8099-AB992800C007}"/>
          </ac:spMkLst>
        </pc:spChg>
        <pc:spChg chg="add">
          <ac:chgData name="Alfred Asterjadhi" userId="39de57b9-85c0-4fd1-aaac-8ca2b6560ad0" providerId="ADAL" clId="{20C04A7C-C7CF-4EAA-88F9-CE4E5F5C1CFC}" dt="2025-01-13T00:07:34.995" v="6788"/>
          <ac:spMkLst>
            <pc:docMk/>
            <pc:sldMk cId="3739426621" sldId="1433"/>
            <ac:spMk id="3" creationId="{D96DA335-5901-2EEC-CFB2-427FEA52DD99}"/>
          </ac:spMkLst>
        </pc:spChg>
        <pc:spChg chg="add">
          <ac:chgData name="Alfred Asterjadhi" userId="39de57b9-85c0-4fd1-aaac-8ca2b6560ad0" providerId="ADAL" clId="{20C04A7C-C7CF-4EAA-88F9-CE4E5F5C1CFC}" dt="2025-01-13T00:07:34.995" v="6788"/>
          <ac:spMkLst>
            <pc:docMk/>
            <pc:sldMk cId="3739426621" sldId="1433"/>
            <ac:spMk id="7" creationId="{119FC464-3B36-7258-7C7F-32B369B32E4B}"/>
          </ac:spMkLst>
        </pc:spChg>
        <pc:spChg chg="mod">
          <ac:chgData name="Alfred Asterjadhi" userId="39de57b9-85c0-4fd1-aaac-8ca2b6560ad0" providerId="ADAL" clId="{20C04A7C-C7CF-4EAA-88F9-CE4E5F5C1CFC}" dt="2025-01-13T00:20:29.747" v="7016" actId="114"/>
          <ac:spMkLst>
            <pc:docMk/>
            <pc:sldMk cId="3739426621" sldId="1433"/>
            <ac:spMk id="11" creationId="{DF36C601-33BE-CD22-29FD-136655AE1B22}"/>
          </ac:spMkLst>
        </pc:spChg>
        <pc:picChg chg="add mod">
          <ac:chgData name="Alfred Asterjadhi" userId="39de57b9-85c0-4fd1-aaac-8ca2b6560ad0" providerId="ADAL" clId="{20C04A7C-C7CF-4EAA-88F9-CE4E5F5C1CFC}" dt="2025-01-13T00:11:56.166" v="6827" actId="1076"/>
          <ac:picMkLst>
            <pc:docMk/>
            <pc:sldMk cId="3739426621" sldId="1433"/>
            <ac:picMk id="9" creationId="{D2C004AD-B98F-C16E-00B6-F88BF31CD1A3}"/>
          </ac:picMkLst>
        </pc:picChg>
      </pc:sldChg>
      <pc:sldChg chg="modSp add mod">
        <pc:chgData name="Alfred Asterjadhi" userId="39de57b9-85c0-4fd1-aaac-8ca2b6560ad0" providerId="ADAL" clId="{20C04A7C-C7CF-4EAA-88F9-CE4E5F5C1CFC}" dt="2025-01-13T01:09:11.765" v="7901" actId="5793"/>
        <pc:sldMkLst>
          <pc:docMk/>
          <pc:sldMk cId="4035621218" sldId="1434"/>
        </pc:sldMkLst>
        <pc:spChg chg="mod">
          <ac:chgData name="Alfred Asterjadhi" userId="39de57b9-85c0-4fd1-aaac-8ca2b6560ad0" providerId="ADAL" clId="{20C04A7C-C7CF-4EAA-88F9-CE4E5F5C1CFC}" dt="2025-01-13T01:09:11.765" v="7901" actId="5793"/>
          <ac:spMkLst>
            <pc:docMk/>
            <pc:sldMk cId="4035621218" sldId="1434"/>
            <ac:spMk id="2" creationId="{40ED1F61-49E8-F7D9-C50B-3306456A573F}"/>
          </ac:spMkLst>
        </pc:spChg>
        <pc:spChg chg="mod">
          <ac:chgData name="Alfred Asterjadhi" userId="39de57b9-85c0-4fd1-aaac-8ca2b6560ad0" providerId="ADAL" clId="{20C04A7C-C7CF-4EAA-88F9-CE4E5F5C1CFC}" dt="2025-01-12T23:49:05.605" v="6457" actId="21"/>
          <ac:spMkLst>
            <pc:docMk/>
            <pc:sldMk cId="4035621218" sldId="1434"/>
            <ac:spMk id="10" creationId="{9D722CD8-F058-0E94-602C-161895B81505}"/>
          </ac:spMkLst>
        </pc:spChg>
      </pc:sldChg>
      <pc:sldChg chg="modSp new mod">
        <pc:chgData name="Alfred Asterjadhi" userId="39de57b9-85c0-4fd1-aaac-8ca2b6560ad0" providerId="ADAL" clId="{20C04A7C-C7CF-4EAA-88F9-CE4E5F5C1CFC}" dt="2025-01-11T03:08:16.328" v="4272" actId="20577"/>
        <pc:sldMkLst>
          <pc:docMk/>
          <pc:sldMk cId="1685205550" sldId="1435"/>
        </pc:sldMkLst>
        <pc:spChg chg="mod">
          <ac:chgData name="Alfred Asterjadhi" userId="39de57b9-85c0-4fd1-aaac-8ca2b6560ad0" providerId="ADAL" clId="{20C04A7C-C7CF-4EAA-88F9-CE4E5F5C1CFC}" dt="2025-01-11T03:07:15.747" v="4182" actId="20577"/>
          <ac:spMkLst>
            <pc:docMk/>
            <pc:sldMk cId="1685205550" sldId="1435"/>
            <ac:spMk id="2" creationId="{9E98E683-221E-987A-B9CF-FAA9AC401B2A}"/>
          </ac:spMkLst>
        </pc:spChg>
        <pc:spChg chg="mod">
          <ac:chgData name="Alfred Asterjadhi" userId="39de57b9-85c0-4fd1-aaac-8ca2b6560ad0" providerId="ADAL" clId="{20C04A7C-C7CF-4EAA-88F9-CE4E5F5C1CFC}" dt="2025-01-11T03:08:16.328" v="4272" actId="20577"/>
          <ac:spMkLst>
            <pc:docMk/>
            <pc:sldMk cId="1685205550" sldId="1435"/>
            <ac:spMk id="3" creationId="{FF6EB7D1-EB7A-AEAF-F78B-D8A5D4D462A1}"/>
          </ac:spMkLst>
        </pc:spChg>
      </pc:sldChg>
      <pc:sldChg chg="modSp add mod">
        <pc:chgData name="Alfred Asterjadhi" userId="39de57b9-85c0-4fd1-aaac-8ca2b6560ad0" providerId="ADAL" clId="{20C04A7C-C7CF-4EAA-88F9-CE4E5F5C1CFC}" dt="2025-01-13T00:33:18.466" v="7281" actId="404"/>
        <pc:sldMkLst>
          <pc:docMk/>
          <pc:sldMk cId="4162454866" sldId="1436"/>
        </pc:sldMkLst>
        <pc:spChg chg="mod">
          <ac:chgData name="Alfred Asterjadhi" userId="39de57b9-85c0-4fd1-aaac-8ca2b6560ad0" providerId="ADAL" clId="{20C04A7C-C7CF-4EAA-88F9-CE4E5F5C1CFC}" dt="2025-01-13T00:27:34.385" v="7160" actId="20577"/>
          <ac:spMkLst>
            <pc:docMk/>
            <pc:sldMk cId="4162454866" sldId="1436"/>
            <ac:spMk id="2" creationId="{D1A1CA64-C3B1-2E1C-3B08-85508F80E07B}"/>
          </ac:spMkLst>
        </pc:spChg>
        <pc:spChg chg="mod">
          <ac:chgData name="Alfred Asterjadhi" userId="39de57b9-85c0-4fd1-aaac-8ca2b6560ad0" providerId="ADAL" clId="{20C04A7C-C7CF-4EAA-88F9-CE4E5F5C1CFC}" dt="2025-01-13T00:33:18.466" v="7281" actId="404"/>
          <ac:spMkLst>
            <pc:docMk/>
            <pc:sldMk cId="4162454866" sldId="1436"/>
            <ac:spMk id="11" creationId="{5C05CA8F-75EE-4F7D-DB5B-4EE12C82027F}"/>
          </ac:spMkLst>
        </pc:spChg>
      </pc:sldChg>
      <pc:sldChg chg="modSp add mod">
        <pc:chgData name="Alfred Asterjadhi" userId="39de57b9-85c0-4fd1-aaac-8ca2b6560ad0" providerId="ADAL" clId="{20C04A7C-C7CF-4EAA-88F9-CE4E5F5C1CFC}" dt="2025-01-13T00:43:18.479" v="7482" actId="20577"/>
        <pc:sldMkLst>
          <pc:docMk/>
          <pc:sldMk cId="1585791513" sldId="1437"/>
        </pc:sldMkLst>
        <pc:spChg chg="mod">
          <ac:chgData name="Alfred Asterjadhi" userId="39de57b9-85c0-4fd1-aaac-8ca2b6560ad0" providerId="ADAL" clId="{20C04A7C-C7CF-4EAA-88F9-CE4E5F5C1CFC}" dt="2025-01-13T00:39:00.607" v="7393" actId="20577"/>
          <ac:spMkLst>
            <pc:docMk/>
            <pc:sldMk cId="1585791513" sldId="1437"/>
            <ac:spMk id="2" creationId="{05871B6C-2233-471A-E4C1-64ADCBF8FB54}"/>
          </ac:spMkLst>
        </pc:spChg>
        <pc:spChg chg="mod">
          <ac:chgData name="Alfred Asterjadhi" userId="39de57b9-85c0-4fd1-aaac-8ca2b6560ad0" providerId="ADAL" clId="{20C04A7C-C7CF-4EAA-88F9-CE4E5F5C1CFC}" dt="2025-01-13T00:43:18.479" v="7482" actId="20577"/>
          <ac:spMkLst>
            <pc:docMk/>
            <pc:sldMk cId="1585791513" sldId="1437"/>
            <ac:spMk id="11" creationId="{B31D91BB-15BB-5B65-EE21-5E5898F4E6BB}"/>
          </ac:spMkLst>
        </pc:spChg>
      </pc:sldChg>
      <pc:sldChg chg="modSp add mod">
        <pc:chgData name="Alfred Asterjadhi" userId="39de57b9-85c0-4fd1-aaac-8ca2b6560ad0" providerId="ADAL" clId="{20C04A7C-C7CF-4EAA-88F9-CE4E5F5C1CFC}" dt="2025-01-13T00:03:14.480" v="6721" actId="113"/>
        <pc:sldMkLst>
          <pc:docMk/>
          <pc:sldMk cId="2364887005" sldId="1438"/>
        </pc:sldMkLst>
        <pc:spChg chg="mod">
          <ac:chgData name="Alfred Asterjadhi" userId="39de57b9-85c0-4fd1-aaac-8ca2b6560ad0" providerId="ADAL" clId="{20C04A7C-C7CF-4EAA-88F9-CE4E5F5C1CFC}" dt="2025-01-12T09:54:02.176" v="6205" actId="20577"/>
          <ac:spMkLst>
            <pc:docMk/>
            <pc:sldMk cId="2364887005" sldId="1438"/>
            <ac:spMk id="2" creationId="{6672C029-6505-A17C-DAD2-420D2B632FB5}"/>
          </ac:spMkLst>
        </pc:spChg>
        <pc:graphicFrameChg chg="mod modGraphic">
          <ac:chgData name="Alfred Asterjadhi" userId="39de57b9-85c0-4fd1-aaac-8ca2b6560ad0" providerId="ADAL" clId="{20C04A7C-C7CF-4EAA-88F9-CE4E5F5C1CFC}" dt="2025-01-13T00:03:14.480" v="6721" actId="113"/>
          <ac:graphicFrameMkLst>
            <pc:docMk/>
            <pc:sldMk cId="2364887005" sldId="1438"/>
            <ac:graphicFrameMk id="6" creationId="{781F55CE-0658-9C5C-A4BE-61D03FEB54B2}"/>
          </ac:graphicFrameMkLst>
        </pc:graphicFrameChg>
      </pc:sldChg>
      <pc:sldChg chg="modSp add mod">
        <pc:chgData name="Alfred Asterjadhi" userId="39de57b9-85c0-4fd1-aaac-8ca2b6560ad0" providerId="ADAL" clId="{20C04A7C-C7CF-4EAA-88F9-CE4E5F5C1CFC}" dt="2025-01-13T01:20:34.846" v="8115" actId="20577"/>
        <pc:sldMkLst>
          <pc:docMk/>
          <pc:sldMk cId="734537731" sldId="1439"/>
        </pc:sldMkLst>
        <pc:spChg chg="mod">
          <ac:chgData name="Alfred Asterjadhi" userId="39de57b9-85c0-4fd1-aaac-8ca2b6560ad0" providerId="ADAL" clId="{20C04A7C-C7CF-4EAA-88F9-CE4E5F5C1CFC}" dt="2025-01-12T09:54:20.388" v="6214" actId="20577"/>
          <ac:spMkLst>
            <pc:docMk/>
            <pc:sldMk cId="734537731" sldId="1439"/>
            <ac:spMk id="2" creationId="{786C4F2E-303F-5D6C-AA3B-2A3428D2C8D8}"/>
          </ac:spMkLst>
        </pc:spChg>
        <pc:graphicFrameChg chg="mod modGraphic">
          <ac:chgData name="Alfred Asterjadhi" userId="39de57b9-85c0-4fd1-aaac-8ca2b6560ad0" providerId="ADAL" clId="{20C04A7C-C7CF-4EAA-88F9-CE4E5F5C1CFC}" dt="2025-01-13T01:20:34.846" v="8115" actId="20577"/>
          <ac:graphicFrameMkLst>
            <pc:docMk/>
            <pc:sldMk cId="734537731" sldId="1439"/>
            <ac:graphicFrameMk id="6" creationId="{8ED0656D-5EAC-76C1-BAFA-C50C23405A31}"/>
          </ac:graphicFrameMkLst>
        </pc:graphicFrameChg>
      </pc:sldChg>
      <pc:sldChg chg="modSp add mod">
        <pc:chgData name="Alfred Asterjadhi" userId="39de57b9-85c0-4fd1-aaac-8ca2b6560ad0" providerId="ADAL" clId="{20C04A7C-C7CF-4EAA-88F9-CE4E5F5C1CFC}" dt="2025-01-13T01:19:25.891" v="8099" actId="20577"/>
        <pc:sldMkLst>
          <pc:docMk/>
          <pc:sldMk cId="1731157290" sldId="1440"/>
        </pc:sldMkLst>
        <pc:spChg chg="mod">
          <ac:chgData name="Alfred Asterjadhi" userId="39de57b9-85c0-4fd1-aaac-8ca2b6560ad0" providerId="ADAL" clId="{20C04A7C-C7CF-4EAA-88F9-CE4E5F5C1CFC}" dt="2025-01-12T09:54:18.528" v="6213" actId="20577"/>
          <ac:spMkLst>
            <pc:docMk/>
            <pc:sldMk cId="1731157290" sldId="1440"/>
            <ac:spMk id="2" creationId="{C018392D-00E9-F919-036E-93E91B6CE9C9}"/>
          </ac:spMkLst>
        </pc:spChg>
        <pc:graphicFrameChg chg="mod modGraphic">
          <ac:chgData name="Alfred Asterjadhi" userId="39de57b9-85c0-4fd1-aaac-8ca2b6560ad0" providerId="ADAL" clId="{20C04A7C-C7CF-4EAA-88F9-CE4E5F5C1CFC}" dt="2025-01-13T01:19:25.891" v="8099" actId="20577"/>
          <ac:graphicFrameMkLst>
            <pc:docMk/>
            <pc:sldMk cId="1731157290" sldId="1440"/>
            <ac:graphicFrameMk id="6" creationId="{F5B35462-43AF-32B0-9107-C01020EB6E58}"/>
          </ac:graphicFrameMkLst>
        </pc:graphicFrameChg>
      </pc:sldChg>
      <pc:sldChg chg="modSp add mod">
        <pc:chgData name="Alfred Asterjadhi" userId="39de57b9-85c0-4fd1-aaac-8ca2b6560ad0" providerId="ADAL" clId="{20C04A7C-C7CF-4EAA-88F9-CE4E5F5C1CFC}" dt="2025-01-13T00:02:33.567" v="6692" actId="20577"/>
        <pc:sldMkLst>
          <pc:docMk/>
          <pc:sldMk cId="1289712956" sldId="1441"/>
        </pc:sldMkLst>
        <pc:spChg chg="mod">
          <ac:chgData name="Alfred Asterjadhi" userId="39de57b9-85c0-4fd1-aaac-8ca2b6560ad0" providerId="ADAL" clId="{20C04A7C-C7CF-4EAA-88F9-CE4E5F5C1CFC}" dt="2025-01-12T09:54:16.931" v="6212" actId="20577"/>
          <ac:spMkLst>
            <pc:docMk/>
            <pc:sldMk cId="1289712956" sldId="1441"/>
            <ac:spMk id="2" creationId="{D46EB521-122F-B450-8D0D-D0106F8A8F67}"/>
          </ac:spMkLst>
        </pc:spChg>
        <pc:graphicFrameChg chg="mod modGraphic">
          <ac:chgData name="Alfred Asterjadhi" userId="39de57b9-85c0-4fd1-aaac-8ca2b6560ad0" providerId="ADAL" clId="{20C04A7C-C7CF-4EAA-88F9-CE4E5F5C1CFC}" dt="2025-01-13T00:02:33.567" v="6692" actId="20577"/>
          <ac:graphicFrameMkLst>
            <pc:docMk/>
            <pc:sldMk cId="1289712956" sldId="1441"/>
            <ac:graphicFrameMk id="6" creationId="{C31AA5A9-9D33-C921-0B3E-E2A1415B071C}"/>
          </ac:graphicFrameMkLst>
        </pc:graphicFrameChg>
      </pc:sldChg>
      <pc:sldChg chg="modSp add mod">
        <pc:chgData name="Alfred Asterjadhi" userId="39de57b9-85c0-4fd1-aaac-8ca2b6560ad0" providerId="ADAL" clId="{20C04A7C-C7CF-4EAA-88F9-CE4E5F5C1CFC}" dt="2025-01-12T09:54:15.057" v="6211" actId="20577"/>
        <pc:sldMkLst>
          <pc:docMk/>
          <pc:sldMk cId="1615912686" sldId="1442"/>
        </pc:sldMkLst>
        <pc:spChg chg="mod">
          <ac:chgData name="Alfred Asterjadhi" userId="39de57b9-85c0-4fd1-aaac-8ca2b6560ad0" providerId="ADAL" clId="{20C04A7C-C7CF-4EAA-88F9-CE4E5F5C1CFC}" dt="2025-01-12T09:54:15.057" v="6211" actId="20577"/>
          <ac:spMkLst>
            <pc:docMk/>
            <pc:sldMk cId="1615912686" sldId="1442"/>
            <ac:spMk id="2" creationId="{A0964D5A-A4C2-A37B-E6E7-E606C4FB36B1}"/>
          </ac:spMkLst>
        </pc:spChg>
        <pc:graphicFrameChg chg="mod">
          <ac:chgData name="Alfred Asterjadhi" userId="39de57b9-85c0-4fd1-aaac-8ca2b6560ad0" providerId="ADAL" clId="{20C04A7C-C7CF-4EAA-88F9-CE4E5F5C1CFC}" dt="2025-01-12T09:50:45.360" v="6176"/>
          <ac:graphicFrameMkLst>
            <pc:docMk/>
            <pc:sldMk cId="1615912686" sldId="1442"/>
            <ac:graphicFrameMk id="6" creationId="{D95A2C5F-3D8A-145E-4803-18C857167AE4}"/>
          </ac:graphicFrameMkLst>
        </pc:graphicFrameChg>
      </pc:sldChg>
      <pc:sldChg chg="modSp add mod">
        <pc:chgData name="Alfred Asterjadhi" userId="39de57b9-85c0-4fd1-aaac-8ca2b6560ad0" providerId="ADAL" clId="{20C04A7C-C7CF-4EAA-88F9-CE4E5F5C1CFC}" dt="2025-01-12T09:54:04.076" v="6206" actId="20577"/>
        <pc:sldMkLst>
          <pc:docMk/>
          <pc:sldMk cId="2248341446" sldId="1443"/>
        </pc:sldMkLst>
        <pc:spChg chg="mod">
          <ac:chgData name="Alfred Asterjadhi" userId="39de57b9-85c0-4fd1-aaac-8ca2b6560ad0" providerId="ADAL" clId="{20C04A7C-C7CF-4EAA-88F9-CE4E5F5C1CFC}" dt="2025-01-12T09:54:04.076" v="6206" actId="20577"/>
          <ac:spMkLst>
            <pc:docMk/>
            <pc:sldMk cId="2248341446" sldId="1443"/>
            <ac:spMk id="2" creationId="{F18B1C50-6006-5399-D717-93884B94E8A4}"/>
          </ac:spMkLst>
        </pc:spChg>
        <pc:graphicFrameChg chg="mod">
          <ac:chgData name="Alfred Asterjadhi" userId="39de57b9-85c0-4fd1-aaac-8ca2b6560ad0" providerId="ADAL" clId="{20C04A7C-C7CF-4EAA-88F9-CE4E5F5C1CFC}" dt="2025-01-12T09:48:57.033" v="6170"/>
          <ac:graphicFrameMkLst>
            <pc:docMk/>
            <pc:sldMk cId="2248341446" sldId="1443"/>
            <ac:graphicFrameMk id="6" creationId="{A3209D38-9897-E1E5-2BE2-02FE12CD2C68}"/>
          </ac:graphicFrameMkLst>
        </pc:graphicFrameChg>
      </pc:sldChg>
      <pc:sldChg chg="modSp add mod">
        <pc:chgData name="Alfred Asterjadhi" userId="39de57b9-85c0-4fd1-aaac-8ca2b6560ad0" providerId="ADAL" clId="{20C04A7C-C7CF-4EAA-88F9-CE4E5F5C1CFC}" dt="2025-01-12T09:54:09.187" v="6208" actId="20577"/>
        <pc:sldMkLst>
          <pc:docMk/>
          <pc:sldMk cId="2736966182" sldId="1444"/>
        </pc:sldMkLst>
        <pc:spChg chg="mod">
          <ac:chgData name="Alfred Asterjadhi" userId="39de57b9-85c0-4fd1-aaac-8ca2b6560ad0" providerId="ADAL" clId="{20C04A7C-C7CF-4EAA-88F9-CE4E5F5C1CFC}" dt="2025-01-12T09:54:09.187" v="6208" actId="20577"/>
          <ac:spMkLst>
            <pc:docMk/>
            <pc:sldMk cId="2736966182" sldId="1444"/>
            <ac:spMk id="2" creationId="{FC1B9D47-DC9F-854F-8E6C-9AC69C08116F}"/>
          </ac:spMkLst>
        </pc:spChg>
        <pc:graphicFrameChg chg="mod">
          <ac:chgData name="Alfred Asterjadhi" userId="39de57b9-85c0-4fd1-aaac-8ca2b6560ad0" providerId="ADAL" clId="{20C04A7C-C7CF-4EAA-88F9-CE4E5F5C1CFC}" dt="2025-01-12T09:49:34.869" v="6172"/>
          <ac:graphicFrameMkLst>
            <pc:docMk/>
            <pc:sldMk cId="2736966182" sldId="1444"/>
            <ac:graphicFrameMk id="6" creationId="{2CF26433-FF8B-DF79-248A-865D76D9641E}"/>
          </ac:graphicFrameMkLst>
        </pc:graphicFrameChg>
      </pc:sldChg>
      <pc:sldChg chg="modSp add mod">
        <pc:chgData name="Alfred Asterjadhi" userId="39de57b9-85c0-4fd1-aaac-8ca2b6560ad0" providerId="ADAL" clId="{20C04A7C-C7CF-4EAA-88F9-CE4E5F5C1CFC}" dt="2025-01-12T09:54:54.963" v="6242" actId="113"/>
        <pc:sldMkLst>
          <pc:docMk/>
          <pc:sldMk cId="2961397077" sldId="1445"/>
        </pc:sldMkLst>
        <pc:spChg chg="mod">
          <ac:chgData name="Alfred Asterjadhi" userId="39de57b9-85c0-4fd1-aaac-8ca2b6560ad0" providerId="ADAL" clId="{20C04A7C-C7CF-4EAA-88F9-CE4E5F5C1CFC}" dt="2025-01-12T09:54:13.150" v="6210" actId="20577"/>
          <ac:spMkLst>
            <pc:docMk/>
            <pc:sldMk cId="2961397077" sldId="1445"/>
            <ac:spMk id="2" creationId="{F6833201-E12A-F706-9184-8D34BF464B9A}"/>
          </ac:spMkLst>
        </pc:spChg>
        <pc:graphicFrameChg chg="mod modGraphic">
          <ac:chgData name="Alfred Asterjadhi" userId="39de57b9-85c0-4fd1-aaac-8ca2b6560ad0" providerId="ADAL" clId="{20C04A7C-C7CF-4EAA-88F9-CE4E5F5C1CFC}" dt="2025-01-12T09:54:54.963" v="6242" actId="113"/>
          <ac:graphicFrameMkLst>
            <pc:docMk/>
            <pc:sldMk cId="2961397077" sldId="1445"/>
            <ac:graphicFrameMk id="6" creationId="{C977471B-5008-3A39-8D1D-7AE936D6BF18}"/>
          </ac:graphicFrameMkLst>
        </pc:graphicFrameChg>
      </pc:sldChg>
      <pc:sldChg chg="modSp add mod">
        <pc:chgData name="Alfred Asterjadhi" userId="39de57b9-85c0-4fd1-aaac-8ca2b6560ad0" providerId="ADAL" clId="{20C04A7C-C7CF-4EAA-88F9-CE4E5F5C1CFC}" dt="2025-01-12T09:54:47.562" v="6241" actId="20577"/>
        <pc:sldMkLst>
          <pc:docMk/>
          <pc:sldMk cId="1319345498" sldId="1446"/>
        </pc:sldMkLst>
        <pc:spChg chg="mod">
          <ac:chgData name="Alfred Asterjadhi" userId="39de57b9-85c0-4fd1-aaac-8ca2b6560ad0" providerId="ADAL" clId="{20C04A7C-C7CF-4EAA-88F9-CE4E5F5C1CFC}" dt="2025-01-12T09:54:11.209" v="6209" actId="20577"/>
          <ac:spMkLst>
            <pc:docMk/>
            <pc:sldMk cId="1319345498" sldId="1446"/>
            <ac:spMk id="2" creationId="{4A59F77A-5B2D-0BF4-EFCE-0F1C7E37903A}"/>
          </ac:spMkLst>
        </pc:spChg>
        <pc:graphicFrameChg chg="mod modGraphic">
          <ac:chgData name="Alfred Asterjadhi" userId="39de57b9-85c0-4fd1-aaac-8ca2b6560ad0" providerId="ADAL" clId="{20C04A7C-C7CF-4EAA-88F9-CE4E5F5C1CFC}" dt="2025-01-12T09:54:47.562" v="6241" actId="20577"/>
          <ac:graphicFrameMkLst>
            <pc:docMk/>
            <pc:sldMk cId="1319345498" sldId="1446"/>
            <ac:graphicFrameMk id="6" creationId="{6BA2DB8C-289F-2305-9FBC-47BCDDE011CC}"/>
          </ac:graphicFrameMkLst>
        </pc:graphicFrameChg>
      </pc:sldChg>
      <pc:sldChg chg="modSp add mod">
        <pc:chgData name="Alfred Asterjadhi" userId="39de57b9-85c0-4fd1-aaac-8ca2b6560ad0" providerId="ADAL" clId="{20C04A7C-C7CF-4EAA-88F9-CE4E5F5C1CFC}" dt="2025-01-12T09:54:07.008" v="6207" actId="20577"/>
        <pc:sldMkLst>
          <pc:docMk/>
          <pc:sldMk cId="2975231163" sldId="1447"/>
        </pc:sldMkLst>
        <pc:spChg chg="mod">
          <ac:chgData name="Alfred Asterjadhi" userId="39de57b9-85c0-4fd1-aaac-8ca2b6560ad0" providerId="ADAL" clId="{20C04A7C-C7CF-4EAA-88F9-CE4E5F5C1CFC}" dt="2025-01-12T09:54:07.008" v="6207" actId="20577"/>
          <ac:spMkLst>
            <pc:docMk/>
            <pc:sldMk cId="2975231163" sldId="1447"/>
            <ac:spMk id="2" creationId="{0C63DBD5-99AA-C704-C130-493AD4FD2D6E}"/>
          </ac:spMkLst>
        </pc:spChg>
        <pc:graphicFrameChg chg="mod">
          <ac:chgData name="Alfred Asterjadhi" userId="39de57b9-85c0-4fd1-aaac-8ca2b6560ad0" providerId="ADAL" clId="{20C04A7C-C7CF-4EAA-88F9-CE4E5F5C1CFC}" dt="2025-01-12T09:49:13.131" v="6171"/>
          <ac:graphicFrameMkLst>
            <pc:docMk/>
            <pc:sldMk cId="2975231163" sldId="1447"/>
            <ac:graphicFrameMk id="6" creationId="{5A7D3B9C-97F7-1CCF-241F-0F68128093CC}"/>
          </ac:graphicFrameMkLst>
        </pc:graphicFrameChg>
      </pc:sldChg>
      <pc:sldChg chg="modSp add mod">
        <pc:chgData name="Alfred Asterjadhi" userId="39de57b9-85c0-4fd1-aaac-8ca2b6560ad0" providerId="ADAL" clId="{20C04A7C-C7CF-4EAA-88F9-CE4E5F5C1CFC}" dt="2025-01-12T09:54:29.574" v="6217" actId="20577"/>
        <pc:sldMkLst>
          <pc:docMk/>
          <pc:sldMk cId="885285770" sldId="1448"/>
        </pc:sldMkLst>
        <pc:spChg chg="mod">
          <ac:chgData name="Alfred Asterjadhi" userId="39de57b9-85c0-4fd1-aaac-8ca2b6560ad0" providerId="ADAL" clId="{20C04A7C-C7CF-4EAA-88F9-CE4E5F5C1CFC}" dt="2025-01-12T09:54:29.574" v="6217" actId="20577"/>
          <ac:spMkLst>
            <pc:docMk/>
            <pc:sldMk cId="885285770" sldId="1448"/>
            <ac:spMk id="2" creationId="{033AA7E2-17AD-317B-8FB7-8282EB890103}"/>
          </ac:spMkLst>
        </pc:spChg>
        <pc:graphicFrameChg chg="mod modGraphic">
          <ac:chgData name="Alfred Asterjadhi" userId="39de57b9-85c0-4fd1-aaac-8ca2b6560ad0" providerId="ADAL" clId="{20C04A7C-C7CF-4EAA-88F9-CE4E5F5C1CFC}" dt="2025-01-12T09:53:42.763" v="6203" actId="113"/>
          <ac:graphicFrameMkLst>
            <pc:docMk/>
            <pc:sldMk cId="885285770" sldId="1448"/>
            <ac:graphicFrameMk id="6" creationId="{F0E43BB4-1DF7-15C7-3292-39F25CD42E03}"/>
          </ac:graphicFrameMkLst>
        </pc:graphicFrameChg>
      </pc:sldChg>
      <pc:sldChg chg="modSp add mod">
        <pc:chgData name="Alfred Asterjadhi" userId="39de57b9-85c0-4fd1-aaac-8ca2b6560ad0" providerId="ADAL" clId="{20C04A7C-C7CF-4EAA-88F9-CE4E5F5C1CFC}" dt="2025-01-13T01:15:27.601" v="8015" actId="20577"/>
        <pc:sldMkLst>
          <pc:docMk/>
          <pc:sldMk cId="838658978" sldId="1449"/>
        </pc:sldMkLst>
        <pc:spChg chg="mod">
          <ac:chgData name="Alfred Asterjadhi" userId="39de57b9-85c0-4fd1-aaac-8ca2b6560ad0" providerId="ADAL" clId="{20C04A7C-C7CF-4EAA-88F9-CE4E5F5C1CFC}" dt="2025-01-12T09:54:32.144" v="6219" actId="20577"/>
          <ac:spMkLst>
            <pc:docMk/>
            <pc:sldMk cId="838658978" sldId="1449"/>
            <ac:spMk id="2" creationId="{91D0662C-E393-6FBD-1421-C4E1FD215900}"/>
          </ac:spMkLst>
        </pc:spChg>
        <pc:graphicFrameChg chg="mod modGraphic">
          <ac:chgData name="Alfred Asterjadhi" userId="39de57b9-85c0-4fd1-aaac-8ca2b6560ad0" providerId="ADAL" clId="{20C04A7C-C7CF-4EAA-88F9-CE4E5F5C1CFC}" dt="2025-01-13T01:15:27.601" v="8015" actId="20577"/>
          <ac:graphicFrameMkLst>
            <pc:docMk/>
            <pc:sldMk cId="838658978" sldId="1449"/>
            <ac:graphicFrameMk id="6" creationId="{55FF8EFB-345E-D0C3-0167-259A504EC0A1}"/>
          </ac:graphicFrameMkLst>
        </pc:graphicFrameChg>
      </pc:sldChg>
      <pc:sldChg chg="modSp add mod">
        <pc:chgData name="Alfred Asterjadhi" userId="39de57b9-85c0-4fd1-aaac-8ca2b6560ad0" providerId="ADAL" clId="{20C04A7C-C7CF-4EAA-88F9-CE4E5F5C1CFC}" dt="2025-01-12T09:55:06.961" v="6244" actId="20577"/>
        <pc:sldMkLst>
          <pc:docMk/>
          <pc:sldMk cId="4122725340" sldId="1450"/>
        </pc:sldMkLst>
        <pc:spChg chg="mod">
          <ac:chgData name="Alfred Asterjadhi" userId="39de57b9-85c0-4fd1-aaac-8ca2b6560ad0" providerId="ADAL" clId="{20C04A7C-C7CF-4EAA-88F9-CE4E5F5C1CFC}" dt="2025-01-12T09:55:06.961" v="6244" actId="20577"/>
          <ac:spMkLst>
            <pc:docMk/>
            <pc:sldMk cId="4122725340" sldId="1450"/>
            <ac:spMk id="2" creationId="{5FE01CCB-8310-769E-BFE6-EF0788CF579E}"/>
          </ac:spMkLst>
        </pc:spChg>
      </pc:sldChg>
      <pc:sldChg chg="addSp modSp add mod">
        <pc:chgData name="Alfred Asterjadhi" userId="39de57b9-85c0-4fd1-aaac-8ca2b6560ad0" providerId="ADAL" clId="{20C04A7C-C7CF-4EAA-88F9-CE4E5F5C1CFC}" dt="2025-01-13T01:09:17.603" v="7908" actId="20577"/>
        <pc:sldMkLst>
          <pc:docMk/>
          <pc:sldMk cId="1363639592" sldId="1451"/>
        </pc:sldMkLst>
        <pc:spChg chg="mod">
          <ac:chgData name="Alfred Asterjadhi" userId="39de57b9-85c0-4fd1-aaac-8ca2b6560ad0" providerId="ADAL" clId="{20C04A7C-C7CF-4EAA-88F9-CE4E5F5C1CFC}" dt="2025-01-13T01:09:17.603" v="7908" actId="20577"/>
          <ac:spMkLst>
            <pc:docMk/>
            <pc:sldMk cId="1363639592" sldId="1451"/>
            <ac:spMk id="2" creationId="{9D52D6CD-3D20-727F-A088-A7EBE81ED902}"/>
          </ac:spMkLst>
        </pc:spChg>
        <pc:spChg chg="add">
          <ac:chgData name="Alfred Asterjadhi" userId="39de57b9-85c0-4fd1-aaac-8ca2b6560ad0" providerId="ADAL" clId="{20C04A7C-C7CF-4EAA-88F9-CE4E5F5C1CFC}" dt="2025-01-12T23:48:57.142" v="6454"/>
          <ac:spMkLst>
            <pc:docMk/>
            <pc:sldMk cId="1363639592" sldId="1451"/>
            <ac:spMk id="3" creationId="{D0AC07BE-1F29-EE1F-DE00-6BD157EB0ED5}"/>
          </ac:spMkLst>
        </pc:spChg>
        <pc:spChg chg="mod">
          <ac:chgData name="Alfred Asterjadhi" userId="39de57b9-85c0-4fd1-aaac-8ca2b6560ad0" providerId="ADAL" clId="{20C04A7C-C7CF-4EAA-88F9-CE4E5F5C1CFC}" dt="2025-01-12T23:49:33.052" v="6474" actId="20577"/>
          <ac:spMkLst>
            <pc:docMk/>
            <pc:sldMk cId="1363639592" sldId="1451"/>
            <ac:spMk id="10" creationId="{988B5383-32FA-4E8E-054E-89600368DA04}"/>
          </ac:spMkLst>
        </pc:spChg>
        <pc:picChg chg="add mod">
          <ac:chgData name="Alfred Asterjadhi" userId="39de57b9-85c0-4fd1-aaac-8ca2b6560ad0" providerId="ADAL" clId="{20C04A7C-C7CF-4EAA-88F9-CE4E5F5C1CFC}" dt="2025-01-12T23:49:55.206" v="6475" actId="1076"/>
          <ac:picMkLst>
            <pc:docMk/>
            <pc:sldMk cId="1363639592" sldId="1451"/>
            <ac:picMk id="7" creationId="{3387590C-B4A9-5175-0D45-C328AA981089}"/>
          </ac:picMkLst>
        </pc:picChg>
      </pc:sldChg>
      <pc:sldChg chg="addSp modSp add mod">
        <pc:chgData name="Alfred Asterjadhi" userId="39de57b9-85c0-4fd1-aaac-8ca2b6560ad0" providerId="ADAL" clId="{20C04A7C-C7CF-4EAA-88F9-CE4E5F5C1CFC}" dt="2025-01-13T00:20:33.338" v="7017" actId="114"/>
        <pc:sldMkLst>
          <pc:docMk/>
          <pc:sldMk cId="4029838063" sldId="1452"/>
        </pc:sldMkLst>
        <pc:spChg chg="mod">
          <ac:chgData name="Alfred Asterjadhi" userId="39de57b9-85c0-4fd1-aaac-8ca2b6560ad0" providerId="ADAL" clId="{20C04A7C-C7CF-4EAA-88F9-CE4E5F5C1CFC}" dt="2025-01-13T00:00:10.746" v="6658" actId="20577"/>
          <ac:spMkLst>
            <pc:docMk/>
            <pc:sldMk cId="4029838063" sldId="1452"/>
            <ac:spMk id="2" creationId="{E2D60369-230C-5C20-A8B7-F5440273B877}"/>
          </ac:spMkLst>
        </pc:spChg>
        <pc:spChg chg="add">
          <ac:chgData name="Alfred Asterjadhi" userId="39de57b9-85c0-4fd1-aaac-8ca2b6560ad0" providerId="ADAL" clId="{20C04A7C-C7CF-4EAA-88F9-CE4E5F5C1CFC}" dt="2025-01-13T00:05:08.821" v="6732"/>
          <ac:spMkLst>
            <pc:docMk/>
            <pc:sldMk cId="4029838063" sldId="1452"/>
            <ac:spMk id="7" creationId="{5803A6B5-EA62-E812-026F-022540F9592C}"/>
          </ac:spMkLst>
        </pc:spChg>
        <pc:spChg chg="mod">
          <ac:chgData name="Alfred Asterjadhi" userId="39de57b9-85c0-4fd1-aaac-8ca2b6560ad0" providerId="ADAL" clId="{20C04A7C-C7CF-4EAA-88F9-CE4E5F5C1CFC}" dt="2025-01-13T00:20:33.338" v="7017" actId="114"/>
          <ac:spMkLst>
            <pc:docMk/>
            <pc:sldMk cId="4029838063" sldId="1452"/>
            <ac:spMk id="11" creationId="{D746D28F-2418-0BE0-CA1A-64056C8A65FC}"/>
          </ac:spMkLst>
        </pc:spChg>
        <pc:picChg chg="add">
          <ac:chgData name="Alfred Asterjadhi" userId="39de57b9-85c0-4fd1-aaac-8ca2b6560ad0" providerId="ADAL" clId="{20C04A7C-C7CF-4EAA-88F9-CE4E5F5C1CFC}" dt="2025-01-13T00:05:03.571" v="6731"/>
          <ac:picMkLst>
            <pc:docMk/>
            <pc:sldMk cId="4029838063" sldId="1452"/>
            <ac:picMk id="3" creationId="{619471A3-77DF-B9A8-1CF9-7F858BC5740B}"/>
          </ac:picMkLst>
        </pc:picChg>
        <pc:picChg chg="add mod">
          <ac:chgData name="Alfred Asterjadhi" userId="39de57b9-85c0-4fd1-aaac-8ca2b6560ad0" providerId="ADAL" clId="{20C04A7C-C7CF-4EAA-88F9-CE4E5F5C1CFC}" dt="2025-01-13T00:06:41.151" v="6779" actId="1076"/>
          <ac:picMkLst>
            <pc:docMk/>
            <pc:sldMk cId="4029838063" sldId="1452"/>
            <ac:picMk id="8" creationId="{BF230653-9C97-8FC0-30B5-E096530A4B08}"/>
          </ac:picMkLst>
        </pc:picChg>
      </pc:sldChg>
      <pc:sldChg chg="delSp modSp add mod">
        <pc:chgData name="Alfred Asterjadhi" userId="39de57b9-85c0-4fd1-aaac-8ca2b6560ad0" providerId="ADAL" clId="{20C04A7C-C7CF-4EAA-88F9-CE4E5F5C1CFC}" dt="2025-01-13T00:20:22.393" v="7013" actId="114"/>
        <pc:sldMkLst>
          <pc:docMk/>
          <pc:sldMk cId="1489339819" sldId="1453"/>
        </pc:sldMkLst>
        <pc:spChg chg="mod">
          <ac:chgData name="Alfred Asterjadhi" userId="39de57b9-85c0-4fd1-aaac-8ca2b6560ad0" providerId="ADAL" clId="{20C04A7C-C7CF-4EAA-88F9-CE4E5F5C1CFC}" dt="2025-01-13T00:13:38.930" v="6883" actId="20577"/>
          <ac:spMkLst>
            <pc:docMk/>
            <pc:sldMk cId="1489339819" sldId="1453"/>
            <ac:spMk id="2" creationId="{11F3D741-D6DC-CB40-0421-F7DC39B32D22}"/>
          </ac:spMkLst>
        </pc:spChg>
        <pc:spChg chg="mod">
          <ac:chgData name="Alfred Asterjadhi" userId="39de57b9-85c0-4fd1-aaac-8ca2b6560ad0" providerId="ADAL" clId="{20C04A7C-C7CF-4EAA-88F9-CE4E5F5C1CFC}" dt="2025-01-13T00:20:22.393" v="7013" actId="114"/>
          <ac:spMkLst>
            <pc:docMk/>
            <pc:sldMk cId="1489339819" sldId="1453"/>
            <ac:spMk id="11" creationId="{73E84874-4E5F-D534-2040-977B33C31C12}"/>
          </ac:spMkLst>
        </pc:spChg>
        <pc:picChg chg="del">
          <ac:chgData name="Alfred Asterjadhi" userId="39de57b9-85c0-4fd1-aaac-8ca2b6560ad0" providerId="ADAL" clId="{20C04A7C-C7CF-4EAA-88F9-CE4E5F5C1CFC}" dt="2025-01-13T00:12:16.105" v="6832" actId="478"/>
          <ac:picMkLst>
            <pc:docMk/>
            <pc:sldMk cId="1489339819" sldId="1453"/>
            <ac:picMk id="9" creationId="{FAAA231C-4211-C22E-3DD3-5F9913B78E2D}"/>
          </ac:picMkLst>
        </pc:picChg>
      </pc:sldChg>
      <pc:sldChg chg="modSp add mod">
        <pc:chgData name="Alfred Asterjadhi" userId="39de57b9-85c0-4fd1-aaac-8ca2b6560ad0" providerId="ADAL" clId="{20C04A7C-C7CF-4EAA-88F9-CE4E5F5C1CFC}" dt="2025-01-13T00:33:57.215" v="7287" actId="20577"/>
        <pc:sldMkLst>
          <pc:docMk/>
          <pc:sldMk cId="960895185" sldId="1454"/>
        </pc:sldMkLst>
        <pc:spChg chg="mod">
          <ac:chgData name="Alfred Asterjadhi" userId="39de57b9-85c0-4fd1-aaac-8ca2b6560ad0" providerId="ADAL" clId="{20C04A7C-C7CF-4EAA-88F9-CE4E5F5C1CFC}" dt="2025-01-13T00:33:57.215" v="7287" actId="20577"/>
          <ac:spMkLst>
            <pc:docMk/>
            <pc:sldMk cId="960895185" sldId="1454"/>
            <ac:spMk id="2" creationId="{E2E50F77-3393-4593-6AA4-F0AD610CF6D3}"/>
          </ac:spMkLst>
        </pc:spChg>
        <pc:spChg chg="mod">
          <ac:chgData name="Alfred Asterjadhi" userId="39de57b9-85c0-4fd1-aaac-8ca2b6560ad0" providerId="ADAL" clId="{20C04A7C-C7CF-4EAA-88F9-CE4E5F5C1CFC}" dt="2025-01-13T00:33:47.594" v="7286"/>
          <ac:spMkLst>
            <pc:docMk/>
            <pc:sldMk cId="960895185" sldId="1454"/>
            <ac:spMk id="11" creationId="{21E1D41E-263F-8C8B-DEB4-2DD8618A91DA}"/>
          </ac:spMkLst>
        </pc:spChg>
      </pc:sldChg>
      <pc:sldChg chg="modSp add mod">
        <pc:chgData name="Alfred Asterjadhi" userId="39de57b9-85c0-4fd1-aaac-8ca2b6560ad0" providerId="ADAL" clId="{20C04A7C-C7CF-4EAA-88F9-CE4E5F5C1CFC}" dt="2025-01-13T00:38:48.551" v="7390" actId="404"/>
        <pc:sldMkLst>
          <pc:docMk/>
          <pc:sldMk cId="596241266" sldId="1455"/>
        </pc:sldMkLst>
        <pc:spChg chg="mod">
          <ac:chgData name="Alfred Asterjadhi" userId="39de57b9-85c0-4fd1-aaac-8ca2b6560ad0" providerId="ADAL" clId="{20C04A7C-C7CF-4EAA-88F9-CE4E5F5C1CFC}" dt="2025-01-13T00:38:14.437" v="7381" actId="20577"/>
          <ac:spMkLst>
            <pc:docMk/>
            <pc:sldMk cId="596241266" sldId="1455"/>
            <ac:spMk id="2" creationId="{818EBC35-4E28-7C41-C4C4-CED288EDAFAB}"/>
          </ac:spMkLst>
        </pc:spChg>
        <pc:spChg chg="mod">
          <ac:chgData name="Alfred Asterjadhi" userId="39de57b9-85c0-4fd1-aaac-8ca2b6560ad0" providerId="ADAL" clId="{20C04A7C-C7CF-4EAA-88F9-CE4E5F5C1CFC}" dt="2025-01-13T00:38:48.551" v="7390" actId="404"/>
          <ac:spMkLst>
            <pc:docMk/>
            <pc:sldMk cId="596241266" sldId="1455"/>
            <ac:spMk id="11" creationId="{16E5BA90-E00B-D4BF-3725-3D305F5CFA96}"/>
          </ac:spMkLst>
        </pc:spChg>
      </pc:sldChg>
      <pc:sldChg chg="modSp add mod">
        <pc:chgData name="Alfred Asterjadhi" userId="39de57b9-85c0-4fd1-aaac-8ca2b6560ad0" providerId="ADAL" clId="{20C04A7C-C7CF-4EAA-88F9-CE4E5F5C1CFC}" dt="2025-01-13T00:45:49.691" v="7539" actId="20577"/>
        <pc:sldMkLst>
          <pc:docMk/>
          <pc:sldMk cId="4126384348" sldId="1456"/>
        </pc:sldMkLst>
        <pc:spChg chg="mod">
          <ac:chgData name="Alfred Asterjadhi" userId="39de57b9-85c0-4fd1-aaac-8ca2b6560ad0" providerId="ADAL" clId="{20C04A7C-C7CF-4EAA-88F9-CE4E5F5C1CFC}" dt="2025-01-13T00:45:49.691" v="7539" actId="20577"/>
          <ac:spMkLst>
            <pc:docMk/>
            <pc:sldMk cId="4126384348" sldId="1456"/>
            <ac:spMk id="2" creationId="{115DE0B3-EE35-CF26-8511-5ACBB20799F6}"/>
          </ac:spMkLst>
        </pc:spChg>
        <pc:spChg chg="mod">
          <ac:chgData name="Alfred Asterjadhi" userId="39de57b9-85c0-4fd1-aaac-8ca2b6560ad0" providerId="ADAL" clId="{20C04A7C-C7CF-4EAA-88F9-CE4E5F5C1CFC}" dt="2025-01-13T00:45:46.721" v="7538" actId="20577"/>
          <ac:spMkLst>
            <pc:docMk/>
            <pc:sldMk cId="4126384348" sldId="1456"/>
            <ac:spMk id="11" creationId="{1E67F583-2DE6-ED22-315B-3E232BA5D707}"/>
          </ac:spMkLst>
        </pc:spChg>
      </pc:sldChg>
      <pc:sldChg chg="modSp add mod">
        <pc:chgData name="Alfred Asterjadhi" userId="39de57b9-85c0-4fd1-aaac-8ca2b6560ad0" providerId="ADAL" clId="{20C04A7C-C7CF-4EAA-88F9-CE4E5F5C1CFC}" dt="2025-01-13T00:47:57.797" v="7565" actId="20577"/>
        <pc:sldMkLst>
          <pc:docMk/>
          <pc:sldMk cId="3218534082" sldId="1457"/>
        </pc:sldMkLst>
        <pc:spChg chg="mod">
          <ac:chgData name="Alfred Asterjadhi" userId="39de57b9-85c0-4fd1-aaac-8ca2b6560ad0" providerId="ADAL" clId="{20C04A7C-C7CF-4EAA-88F9-CE4E5F5C1CFC}" dt="2025-01-13T00:47:57.797" v="7565" actId="20577"/>
          <ac:spMkLst>
            <pc:docMk/>
            <pc:sldMk cId="3218534082" sldId="1457"/>
            <ac:spMk id="2" creationId="{82B1732A-7943-9427-ADEF-8B2029F44523}"/>
          </ac:spMkLst>
        </pc:spChg>
        <pc:spChg chg="mod">
          <ac:chgData name="Alfred Asterjadhi" userId="39de57b9-85c0-4fd1-aaac-8ca2b6560ad0" providerId="ADAL" clId="{20C04A7C-C7CF-4EAA-88F9-CE4E5F5C1CFC}" dt="2025-01-13T00:47:51.740" v="7564" actId="20577"/>
          <ac:spMkLst>
            <pc:docMk/>
            <pc:sldMk cId="3218534082" sldId="1457"/>
            <ac:spMk id="11" creationId="{B8761459-CA2A-63BE-24FD-0B0994D2F45E}"/>
          </ac:spMkLst>
        </pc:spChg>
      </pc:sldChg>
      <pc:sldChg chg="modSp add mod">
        <pc:chgData name="Alfred Asterjadhi" userId="39de57b9-85c0-4fd1-aaac-8ca2b6560ad0" providerId="ADAL" clId="{20C04A7C-C7CF-4EAA-88F9-CE4E5F5C1CFC}" dt="2025-01-13T01:13:39.920" v="7995" actId="20577"/>
        <pc:sldMkLst>
          <pc:docMk/>
          <pc:sldMk cId="3858433915" sldId="1458"/>
        </pc:sldMkLst>
        <pc:spChg chg="mod">
          <ac:chgData name="Alfred Asterjadhi" userId="39de57b9-85c0-4fd1-aaac-8ca2b6560ad0" providerId="ADAL" clId="{20C04A7C-C7CF-4EAA-88F9-CE4E5F5C1CFC}" dt="2025-01-13T00:58:41.070" v="7730" actId="20577"/>
          <ac:spMkLst>
            <pc:docMk/>
            <pc:sldMk cId="3858433915" sldId="1458"/>
            <ac:spMk id="2" creationId="{898CFB33-0572-1D26-E004-A6C67BB301A9}"/>
          </ac:spMkLst>
        </pc:spChg>
        <pc:graphicFrameChg chg="mod modGraphic">
          <ac:chgData name="Alfred Asterjadhi" userId="39de57b9-85c0-4fd1-aaac-8ca2b6560ad0" providerId="ADAL" clId="{20C04A7C-C7CF-4EAA-88F9-CE4E5F5C1CFC}" dt="2025-01-13T01:13:39.920" v="7995" actId="20577"/>
          <ac:graphicFrameMkLst>
            <pc:docMk/>
            <pc:sldMk cId="3858433915" sldId="1458"/>
            <ac:graphicFrameMk id="6" creationId="{6FC1B949-750D-AF87-D04C-F5EE12E102D1}"/>
          </ac:graphicFrameMkLst>
        </pc:graphicFrameChg>
      </pc:sldChg>
      <pc:sldChg chg="modSp add mod">
        <pc:chgData name="Alfred Asterjadhi" userId="39de57b9-85c0-4fd1-aaac-8ca2b6560ad0" providerId="ADAL" clId="{20C04A7C-C7CF-4EAA-88F9-CE4E5F5C1CFC}" dt="2025-01-13T01:19:01.635" v="8096" actId="207"/>
        <pc:sldMkLst>
          <pc:docMk/>
          <pc:sldMk cId="2272076654" sldId="1459"/>
        </pc:sldMkLst>
        <pc:spChg chg="mod">
          <ac:chgData name="Alfred Asterjadhi" userId="39de57b9-85c0-4fd1-aaac-8ca2b6560ad0" providerId="ADAL" clId="{20C04A7C-C7CF-4EAA-88F9-CE4E5F5C1CFC}" dt="2025-01-13T01:01:27.408" v="7773" actId="20577"/>
          <ac:spMkLst>
            <pc:docMk/>
            <pc:sldMk cId="2272076654" sldId="1459"/>
            <ac:spMk id="2" creationId="{CE05CD75-7FD2-85A3-7022-C4A224FF832B}"/>
          </ac:spMkLst>
        </pc:spChg>
        <pc:spChg chg="mod">
          <ac:chgData name="Alfred Asterjadhi" userId="39de57b9-85c0-4fd1-aaac-8ca2b6560ad0" providerId="ADAL" clId="{20C04A7C-C7CF-4EAA-88F9-CE4E5F5C1CFC}" dt="2025-01-13T01:19:01.635" v="8096" actId="207"/>
          <ac:spMkLst>
            <pc:docMk/>
            <pc:sldMk cId="2272076654" sldId="1459"/>
            <ac:spMk id="11" creationId="{88757CF8-AC03-CE2D-F67F-982A84A66609}"/>
          </ac:spMkLst>
        </pc:spChg>
      </pc:sldChg>
      <pc:sldChg chg="modSp add mod">
        <pc:chgData name="Alfred Asterjadhi" userId="39de57b9-85c0-4fd1-aaac-8ca2b6560ad0" providerId="ADAL" clId="{20C04A7C-C7CF-4EAA-88F9-CE4E5F5C1CFC}" dt="2025-01-13T01:16:50.534" v="8047" actId="20577"/>
        <pc:sldMkLst>
          <pc:docMk/>
          <pc:sldMk cId="2511088976" sldId="1460"/>
        </pc:sldMkLst>
        <pc:spChg chg="mod">
          <ac:chgData name="Alfred Asterjadhi" userId="39de57b9-85c0-4fd1-aaac-8ca2b6560ad0" providerId="ADAL" clId="{20C04A7C-C7CF-4EAA-88F9-CE4E5F5C1CFC}" dt="2025-01-13T01:03:01.717" v="7803" actId="20577"/>
          <ac:spMkLst>
            <pc:docMk/>
            <pc:sldMk cId="2511088976" sldId="1460"/>
            <ac:spMk id="2" creationId="{E7870D99-28C5-1E96-5A7F-3ACCBA9633E6}"/>
          </ac:spMkLst>
        </pc:spChg>
        <pc:spChg chg="mod">
          <ac:chgData name="Alfred Asterjadhi" userId="39de57b9-85c0-4fd1-aaac-8ca2b6560ad0" providerId="ADAL" clId="{20C04A7C-C7CF-4EAA-88F9-CE4E5F5C1CFC}" dt="2025-01-13T01:16:50.534" v="8047" actId="20577"/>
          <ac:spMkLst>
            <pc:docMk/>
            <pc:sldMk cId="2511088976" sldId="1460"/>
            <ac:spMk id="11" creationId="{4367DA0C-7B26-0B96-5F7D-0E8887721C44}"/>
          </ac:spMkLst>
        </pc:spChg>
      </pc:sldChg>
      <pc:sldChg chg="modSp add mod">
        <pc:chgData name="Alfred Asterjadhi" userId="39de57b9-85c0-4fd1-aaac-8ca2b6560ad0" providerId="ADAL" clId="{20C04A7C-C7CF-4EAA-88F9-CE4E5F5C1CFC}" dt="2025-01-13T01:18:33.740" v="8074" actId="207"/>
        <pc:sldMkLst>
          <pc:docMk/>
          <pc:sldMk cId="2568651181" sldId="1461"/>
        </pc:sldMkLst>
        <pc:spChg chg="mod">
          <ac:chgData name="Alfred Asterjadhi" userId="39de57b9-85c0-4fd1-aaac-8ca2b6560ad0" providerId="ADAL" clId="{20C04A7C-C7CF-4EAA-88F9-CE4E5F5C1CFC}" dt="2025-01-13T01:16:58.905" v="8048" actId="20577"/>
          <ac:spMkLst>
            <pc:docMk/>
            <pc:sldMk cId="2568651181" sldId="1461"/>
            <ac:spMk id="2" creationId="{433B75D8-1F20-5348-C836-2959CD5554D8}"/>
          </ac:spMkLst>
        </pc:spChg>
        <pc:spChg chg="mod">
          <ac:chgData name="Alfred Asterjadhi" userId="39de57b9-85c0-4fd1-aaac-8ca2b6560ad0" providerId="ADAL" clId="{20C04A7C-C7CF-4EAA-88F9-CE4E5F5C1CFC}" dt="2025-01-13T01:18:33.740" v="8074" actId="207"/>
          <ac:spMkLst>
            <pc:docMk/>
            <pc:sldMk cId="2568651181" sldId="1461"/>
            <ac:spMk id="11" creationId="{B25A07A9-383A-BE86-9E2F-EAA67ACEE646}"/>
          </ac:spMkLst>
        </pc:spChg>
      </pc:sldChg>
      <pc:sldMasterChg chg="modSp mod modSldLayout">
        <pc:chgData name="Alfred Asterjadhi" userId="39de57b9-85c0-4fd1-aaac-8ca2b6560ad0" providerId="ADAL" clId="{20C04A7C-C7CF-4EAA-88F9-CE4E5F5C1CFC}" dt="2025-01-13T01:23:12.252" v="8136" actId="20577"/>
        <pc:sldMasterMkLst>
          <pc:docMk/>
          <pc:sldMasterMk cId="0" sldId="2147483648"/>
        </pc:sldMasterMkLst>
        <pc:spChg chg="mod">
          <ac:chgData name="Alfred Asterjadhi" userId="39de57b9-85c0-4fd1-aaac-8ca2b6560ad0" providerId="ADAL" clId="{20C04A7C-C7CF-4EAA-88F9-CE4E5F5C1CFC}" dt="2025-01-13T01:23:12.252" v="8136" actId="20577"/>
          <ac:spMkLst>
            <pc:docMk/>
            <pc:sldMasterMk cId="0" sldId="2147483648"/>
            <ac:spMk id="10" creationId="{00000000-0000-0000-0000-000000000000}"/>
          </ac:spMkLst>
        </pc:spChg>
        <pc:spChg chg="mod">
          <ac:chgData name="Alfred Asterjadhi" userId="39de57b9-85c0-4fd1-aaac-8ca2b6560ad0" providerId="ADAL" clId="{20C04A7C-C7CF-4EAA-88F9-CE4E5F5C1CFC}" dt="2025-01-06T15:45:10.400" v="1331" actId="313"/>
          <ac:spMkLst>
            <pc:docMk/>
            <pc:sldMasterMk cId="0" sldId="2147483648"/>
            <ac:spMk id="1027" creationId="{00000000-0000-0000-0000-000000000000}"/>
          </ac:spMkLst>
        </pc:spChg>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pChg chg="mod">
            <ac:chgData name="Alfred Asterjadhi" userId="39de57b9-85c0-4fd1-aaac-8ca2b6560ad0" providerId="ADAL" clId="{20C04A7C-C7CF-4EAA-88F9-CE4E5F5C1CFC}" dt="2025-01-06T15:45:11.409" v="1332" actId="313"/>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pChg chg="mod">
            <ac:chgData name="Alfred Asterjadhi" userId="39de57b9-85c0-4fd1-aaac-8ca2b6560ad0" providerId="ADAL" clId="{20C04A7C-C7CF-4EAA-88F9-CE4E5F5C1CFC}" dt="2025-01-06T15:45:12.025" v="1333" actId="313"/>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pChg chg="mod">
            <ac:chgData name="Alfred Asterjadhi" userId="39de57b9-85c0-4fd1-aaac-8ca2b6560ad0" providerId="ADAL" clId="{20C04A7C-C7CF-4EAA-88F9-CE4E5F5C1CFC}" dt="2025-01-06T15:45:12.614" v="1334" actId="31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pChg chg="mod">
            <ac:chgData name="Alfred Asterjadhi" userId="39de57b9-85c0-4fd1-aaac-8ca2b6560ad0" providerId="ADAL" clId="{20C04A7C-C7CF-4EAA-88F9-CE4E5F5C1CFC}" dt="2025-01-06T15:45:12.814" v="1335" actId="313"/>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pChg chg="mod">
            <ac:chgData name="Alfred Asterjadhi" userId="39de57b9-85c0-4fd1-aaac-8ca2b6560ad0" providerId="ADAL" clId="{20C04A7C-C7CF-4EAA-88F9-CE4E5F5C1CFC}" dt="2025-01-06T15:45:13.239" v="1336" actId="31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pChg chg="mod">
            <ac:chgData name="Alfred Asterjadhi" userId="39de57b9-85c0-4fd1-aaac-8ca2b6560ad0" providerId="ADAL" clId="{20C04A7C-C7CF-4EAA-88F9-CE4E5F5C1CFC}" dt="2025-01-06T15:45:13.680" v="1337" actId="31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802.11-24/2074r3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1881-00-00bn-pdt-mac-seamless-roaming.docx" TargetMode="External"/><Relationship Id="rId13" Type="http://schemas.openxmlformats.org/officeDocument/2006/relationships/hyperlink" Target="https://mentor.ieee.org/802.11/dcn/24/11-24-2031-00-00bn-pdt-mac-coordinated-spatial-reuse.docx" TargetMode="External"/><Relationship Id="rId3" Type="http://schemas.openxmlformats.org/officeDocument/2006/relationships/hyperlink" Target="https://mentor.ieee.org/802.11/dcn/24/11-24-2028-00-00bn-pdt-joint-sounding-procedure.docx" TargetMode="External"/><Relationship Id="rId7" Type="http://schemas.openxmlformats.org/officeDocument/2006/relationships/hyperlink" Target="https://mentor.ieee.org/802.11/dcn/24/11-24-2026-00-00bn-pdt-joint-mlme-sap.docx" TargetMode="External"/><Relationship Id="rId12" Type="http://schemas.openxmlformats.org/officeDocument/2006/relationships/hyperlink" Target="https://mentor.ieee.org/802.11/dcn/24/11-24-2049-00-00bn-pdt-mac-m-ap-coordination-framework.docx" TargetMode="External"/><Relationship Id="rId2" Type="http://schemas.openxmlformats.org/officeDocument/2006/relationships/hyperlink" Target="https://mentor.ieee.org/802.11/dcn/24/11-24-2030-00-00bn-pdt-mac-coordinated-beamforming.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2133-01-00bn-pdt-joint-trigger-frame.docx" TargetMode="External"/><Relationship Id="rId11" Type="http://schemas.openxmlformats.org/officeDocument/2006/relationships/hyperlink" Target="https://mentor.ieee.org/802.11/dcn/24/11-24-2022-00-00bn-pdt-mac-bsr-enhancement.docx" TargetMode="External"/><Relationship Id="rId5" Type="http://schemas.openxmlformats.org/officeDocument/2006/relationships/hyperlink" Target="https://mentor.ieee.org/802.11/dcn/24/11-24-2029-00-00bn-pdt-joint-mib.docx" TargetMode="External"/><Relationship Id="rId15" Type="http://schemas.openxmlformats.org/officeDocument/2006/relationships/hyperlink" Target="https://mentor.ieee.org/802.11/dcn/24/11-24-1966-00-00bn-pdt-mac-crtwt.docx" TargetMode="External"/><Relationship Id="rId10" Type="http://schemas.openxmlformats.org/officeDocument/2006/relationships/hyperlink" Target="https://mentor.ieee.org/802.11/dcn/24/11-24-1762-05-00bn-pdt-mac-npca.docx" TargetMode="External"/><Relationship Id="rId4" Type="http://schemas.openxmlformats.org/officeDocument/2006/relationships/hyperlink" Target="https://mentor.ieee.org/802.11/dcn/24/11-24-2010-00-00bn-pdt-phy-nominal-packet-padding-selection.docx" TargetMode="External"/><Relationship Id="rId9" Type="http://schemas.openxmlformats.org/officeDocument/2006/relationships/hyperlink" Target="https://mentor.ieee.org/802.11/dcn/24/11-24-2016-00-00bn-pdt-mac-power-save.docx" TargetMode="External"/><Relationship Id="rId14" Type="http://schemas.openxmlformats.org/officeDocument/2006/relationships/hyperlink" Target="https://mentor.ieee.org/802.11/dcn/24/11-24-1961-00-00bn-pdt-mac-c-tdma.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2046-00-00bn-draft-text-on-dru.docx" TargetMode="External"/><Relationship Id="rId3" Type="http://schemas.openxmlformats.org/officeDocument/2006/relationships/hyperlink" Target="https://mentor.ieee.org/802.11/dcn/24/11-24-2056-00-00bn-pdt-mac-twt-sp-management.docx" TargetMode="External"/><Relationship Id="rId7" Type="http://schemas.openxmlformats.org/officeDocument/2006/relationships/hyperlink" Target="https://mentor.ieee.org/802.11/dcn/24/11-24-1981-03-00bn-pdt-elr.docx" TargetMode="External"/><Relationship Id="rId2" Type="http://schemas.openxmlformats.org/officeDocument/2006/relationships/hyperlink" Target="https://mentor.ieee.org/802.11/dcn/24/11-24-2040-00-00bn-pdt-mac-coexistence.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088-00-00bn-pdt-mac-p2p.docx" TargetMode="External"/><Relationship Id="rId5" Type="http://schemas.openxmlformats.org/officeDocument/2006/relationships/hyperlink" Target="https://mentor.ieee.org/802.11/dcn/24/11-24-2007-00-00bn-pdt-mac-p-edca.docx" TargetMode="External"/><Relationship Id="rId10" Type="http://schemas.openxmlformats.org/officeDocument/2006/relationships/hyperlink" Target="https://mentor.ieee.org/802.11/dcn/24/11-24-1992-01-00bn-pdt-phy-longer-ldpc-coding.docx" TargetMode="External"/><Relationship Id="rId4" Type="http://schemas.openxmlformats.org/officeDocument/2006/relationships/hyperlink" Target="https://mentor.ieee.org/802.11/dcn/24/11-24-2020-00-00bn-pdt-for-uhr-mac-introduction-section.docx" TargetMode="External"/><Relationship Id="rId9" Type="http://schemas.openxmlformats.org/officeDocument/2006/relationships/hyperlink" Target="https://mentor.ieee.org/802.11/dcn/24/11-24-1985-00-00bn-pdt-phy-unequal-modulation-ueqm-and-new-mcs.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2011-00-00bn-pdt-phy-timing-related-parameters.docx" TargetMode="External"/><Relationship Id="rId3" Type="http://schemas.openxmlformats.org/officeDocument/2006/relationships/hyperlink" Target="https://mentor.ieee.org/802.11/dcn/24/11-24-2135-00-00bn-pdt-phy-null-subcarriers.docx" TargetMode="External"/><Relationship Id="rId7" Type="http://schemas.openxmlformats.org/officeDocument/2006/relationships/hyperlink" Target="https://mentor.ieee.org/802.11/dcn/24/11-24-2023-00-00bn-pdt-phy-overview-of-the-ppdu-encoding-process.docx" TargetMode="External"/><Relationship Id="rId2" Type="http://schemas.openxmlformats.org/officeDocument/2006/relationships/hyperlink" Target="https://mentor.ieee.org/802.11/dcn/24/11-24-2005-00-00bn-pdt-phy-introduction.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2017-00-00bn-pdt-phy-transmitter-block-diagram.docx" TargetMode="External"/><Relationship Id="rId5" Type="http://schemas.openxmlformats.org/officeDocument/2006/relationships/hyperlink" Target="https://mentor.ieee.org/802.11/dcn/24/11-24-2032-01-00bn-pdt-phy-uhr-ppdu-format.docx" TargetMode="External"/><Relationship Id="rId10" Type="http://schemas.openxmlformats.org/officeDocument/2006/relationships/hyperlink" Target="https://mentor.ieee.org/802.11/dcn/24/11-24-2009-00-00bn-pdt-phy-uhr-sig.docx" TargetMode="External"/><Relationship Id="rId4" Type="http://schemas.openxmlformats.org/officeDocument/2006/relationships/hyperlink" Target="https://mentor.ieee.org/802.11/dcn/24/11-24-2025-00-00bn-pdt-phy-ru-and-mru-restrictions-for-20-mhz-operation.docx" TargetMode="External"/><Relationship Id="rId9" Type="http://schemas.openxmlformats.org/officeDocument/2006/relationships/hyperlink" Target="https://mentor.ieee.org/802.11/dcn/24/11-24-1977-00-00bn-pdt-phy-u-sig.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2042-02-0amp-further-discussion-on-amp-par.pptx" TargetMode="External"/><Relationship Id="rId2" Type="http://schemas.openxmlformats.org/officeDocument/2006/relationships/hyperlink" Target="https://mentor.ieee.org/802.11/dcn/24/11-24-2012-01-00bn-pdt-phy-packet-extension.docx" TargetMode="External"/><Relationship Id="rId1" Type="http://schemas.openxmlformats.org/officeDocument/2006/relationships/slideLayout" Target="../slideLayouts/slideLayout5.xml"/><Relationship Id="rId4" Type="http://schemas.openxmlformats.org/officeDocument/2006/relationships/hyperlink" Target="https://mentor.ieee.org/802.11/dcn/24/11-24-2015-05-00bn-pdt-phy-cobf.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4/11-24-1651-00-00bn-coordinated-tdma-analysis-for-time-sensitive-traffic-follow-up.pptx" TargetMode="External"/><Relationship Id="rId3" Type="http://schemas.openxmlformats.org/officeDocument/2006/relationships/hyperlink" Target="https://mentor.ieee.org/802.11/dcn/24/11-24-1591-00-00bn-thoughts-on-seamless-roaming-and-npca.pptx" TargetMode="External"/><Relationship Id="rId7" Type="http://schemas.openxmlformats.org/officeDocument/2006/relationships/hyperlink" Target="https://mentor.ieee.org/802.11/dcn/24/11-24-1646-00-00bn-further-considerations-for-generalized-map-framework.pptx" TargetMode="External"/><Relationship Id="rId2" Type="http://schemas.openxmlformats.org/officeDocument/2006/relationships/hyperlink" Target="https://mentor.ieee.org/802.11/dcn/24/11-24-1453-00-00bn-concurrent-messaging.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624-00-00bn-sn-assignment-and-inter-ap-mld-interaction-for-seamless-roaming.pptx" TargetMode="External"/><Relationship Id="rId5" Type="http://schemas.openxmlformats.org/officeDocument/2006/relationships/hyperlink" Target="https://mentor.ieee.org/802.11/dcn/24/11-24-1346-02-00bn-considerations-for-multi-ap-sp-coordination.pptx" TargetMode="External"/><Relationship Id="rId4" Type="http://schemas.openxmlformats.org/officeDocument/2006/relationships/hyperlink" Target="https://mentor.ieee.org/802.11/dcn/24/11-24-1452-00-00bn-coordinated-measurement-follow-up.pptx" TargetMode="External"/><Relationship Id="rId9" Type="http://schemas.openxmlformats.org/officeDocument/2006/relationships/hyperlink" Target="https://mentor.ieee.org/802.11/dcn/24/11-24-1661-00-00bn-control-frame-protection-in-multiple-bssid.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1701-00-00bn-nav-protection-for-c-tdma-follow-up.pptx" TargetMode="External"/><Relationship Id="rId13" Type="http://schemas.openxmlformats.org/officeDocument/2006/relationships/hyperlink" Target="https://mentor.ieee.org/802.11/dcn/24/11-24-1746-00-00bn-comparision-between-enhanced-fast-bss-transition-and-smd.pptx" TargetMode="External"/><Relationship Id="rId3" Type="http://schemas.openxmlformats.org/officeDocument/2006/relationships/hyperlink" Target="https://mentor.ieee.org/802.11/dcn/24/11-24-1692-00-00bn-usage-of-expiration-time-for-ll-traffic.pptx" TargetMode="External"/><Relationship Id="rId7" Type="http://schemas.openxmlformats.org/officeDocument/2006/relationships/hyperlink" Target="https://mentor.ieee.org/802.11/dcn/24/11-24-1699-00-00bn-considerations-on-npca.pptx" TargetMode="External"/><Relationship Id="rId12" Type="http://schemas.openxmlformats.org/officeDocument/2006/relationships/hyperlink" Target="https://mentor.ieee.org/802.11/dcn/24/11-24-1740-00-00bn-ul-data-transmission-for-seamless-roaming.pptx" TargetMode="External"/><Relationship Id="rId2" Type="http://schemas.openxmlformats.org/officeDocument/2006/relationships/hyperlink" Target="https://mentor.ieee.org/802.11/dcn/24/11-24-1829-00-00bn-uhr-sig-signaling-for-cobf.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696-00-00bn-positive-ackonwlegement-to-the-reception-of-correct-phy-header.pptx" TargetMode="External"/><Relationship Id="rId11" Type="http://schemas.openxmlformats.org/officeDocument/2006/relationships/hyperlink" Target="https://mentor.ieee.org/802.11/dcn/24/11-24-1733-00-00bn-txop-sharing-for-multi-ap-scenarios.pptx" TargetMode="External"/><Relationship Id="rId5" Type="http://schemas.openxmlformats.org/officeDocument/2006/relationships/hyperlink" Target="https://mentor.ieee.org/802.11/dcn/24/11-24-1694-02-00bn-the-trust-model-between-sta-and-obss-ap-in-mapc-scheme.pptx" TargetMode="External"/><Relationship Id="rId10" Type="http://schemas.openxmlformats.org/officeDocument/2006/relationships/hyperlink" Target="https://mentor.ieee.org/802.11/dcn/24/11-24-1713-00-00bn-further-considerations-for-generalized-map-framework-follow-up.pptx" TargetMode="External"/><Relationship Id="rId4" Type="http://schemas.openxmlformats.org/officeDocument/2006/relationships/hyperlink" Target="https://mentor.ieee.org/802.11/dcn/24/11-24-1693-00-00bn-the-mapc-security-framework.pptx" TargetMode="External"/><Relationship Id="rId9" Type="http://schemas.openxmlformats.org/officeDocument/2006/relationships/hyperlink" Target="https://mentor.ieee.org/802.11/dcn/24/11-24-1706-00-00bn-multi-user-edca-parameter-management-in-npca-operation.pptx" TargetMode="External"/><Relationship Id="rId14" Type="http://schemas.openxmlformats.org/officeDocument/2006/relationships/hyperlink" Target="https://mentor.ieee.org/802.11/dcn/24/11-24-1748-01-00bn-discussion-on-transmission-of-elr-sig.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1785-00-00bn-interference-mitigation-pilots-definitions.pptx" TargetMode="External"/><Relationship Id="rId13" Type="http://schemas.openxmlformats.org/officeDocument/2006/relationships/hyperlink" Target="https://mentor.ieee.org/802.11/dcn/24/11-24-1838-00-00bn-considerations-on-coordinated-npca.pptx" TargetMode="External"/><Relationship Id="rId3" Type="http://schemas.openxmlformats.org/officeDocument/2006/relationships/hyperlink" Target="https://mentor.ieee.org/802.11/dcn/24/11-24-1766-00-00bn-pilot-value-design-for-elr-ppdu.pptx" TargetMode="External"/><Relationship Id="rId7" Type="http://schemas.openxmlformats.org/officeDocument/2006/relationships/hyperlink" Target="https://mentor.ieee.org/802.11/dcn/24/11-24-1783-00-00bn-npca-listening-channel.pptx" TargetMode="External"/><Relationship Id="rId12" Type="http://schemas.openxmlformats.org/officeDocument/2006/relationships/hyperlink" Target="https://mentor.ieee.org/802.11/dcn/24/11-24-1836-01-00bn-on-cobf-capabilities.pptx" TargetMode="External"/><Relationship Id="rId2" Type="http://schemas.openxmlformats.org/officeDocument/2006/relationships/hyperlink" Target="https://mentor.ieee.org/802.11/dcn/24/11-24-1764-00-00bn-elr-ppdu-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778-00-00bn-distributed-ru-distortion-beamforming-power-control.pptx" TargetMode="External"/><Relationship Id="rId11" Type="http://schemas.openxmlformats.org/officeDocument/2006/relationships/hyperlink" Target="https://mentor.ieee.org/802.11/dcn/24/11-24-1827-00-00bn-on-ofdma-mu-mimo.pptx" TargetMode="External"/><Relationship Id="rId5" Type="http://schemas.openxmlformats.org/officeDocument/2006/relationships/hyperlink" Target="https://mentor.ieee.org/802.11/dcn/24/11-24-1777-00-00bn-in-device-coexistence-use-cases-follow-up.pptx" TargetMode="External"/><Relationship Id="rId10" Type="http://schemas.openxmlformats.org/officeDocument/2006/relationships/hyperlink" Target="https://mentor.ieee.org/802.11/dcn/24/11-24-1817-00-00bn-providing-priority-when-addressingidc-issues.pptx" TargetMode="External"/><Relationship Id="rId4" Type="http://schemas.openxmlformats.org/officeDocument/2006/relationships/hyperlink" Target="https://mentor.ieee.org/802.11/dcn/24/11-24-1768-00-00bn-ul-dl-indication-for-elr-ppdu.pptx" TargetMode="External"/><Relationship Id="rId9" Type="http://schemas.openxmlformats.org/officeDocument/2006/relationships/hyperlink" Target="https://mentor.ieee.org/802.11/dcn/24/11-24-1809-00-00bn-evaluation-of-c-sr-types.pptx" TargetMode="External"/><Relationship Id="rId14" Type="http://schemas.openxmlformats.org/officeDocument/2006/relationships/hyperlink" Target="https://mentor.ieee.org/802.11/dcn/24/11-24-1841-00-00bn-uhr-elr-design-open-topics.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4/11-24-1863-00-00bn-performance-benefits-of-dso.pptx" TargetMode="External"/><Relationship Id="rId3" Type="http://schemas.openxmlformats.org/officeDocument/2006/relationships/hyperlink" Target="https://mentor.ieee.org/802.11/dcn/24/11-24-1848-00-00bn-frame-exchange-sequences-for-in-device-coexistence.pptx" TargetMode="External"/><Relationship Id="rId7" Type="http://schemas.openxmlformats.org/officeDocument/2006/relationships/hyperlink" Target="https://mentor.ieee.org/802.11/dcn/24/11-24-1862-00-00bn-control-frames-and-mapc-for-colocated-bssid-set.pptx" TargetMode="External"/><Relationship Id="rId2" Type="http://schemas.openxmlformats.org/officeDocument/2006/relationships/hyperlink" Target="https://mentor.ieee.org/802.11/dcn/24/11-24-1842-01-00bn-consideration-on-cascading-channel-switching-for-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51-00-00bn-context-transfer-per-tid-for-seamless-roaming.pptx" TargetMode="External"/><Relationship Id="rId5" Type="http://schemas.openxmlformats.org/officeDocument/2006/relationships/hyperlink" Target="https://mentor.ieee.org/802.11/dcn/24/11-24-1850-00-00bn-mid-range-support-for-elr-ppdu.pptx" TargetMode="External"/><Relationship Id="rId4" Type="http://schemas.openxmlformats.org/officeDocument/2006/relationships/hyperlink" Target="https://mentor.ieee.org/802.11/dcn/24/11-24-1849-00-00bn-management-of-the-established-multi-ap-coordination.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4/11-24-1883-00-00bn-seamless-roaming.pptx" TargetMode="External"/><Relationship Id="rId3" Type="http://schemas.openxmlformats.org/officeDocument/2006/relationships/hyperlink" Target="https://mentor.ieee.org/802.11/dcn/24/11-24-1871-01-00bn-erd-enhanced-reverse-direction-protocol-to-support-txop-sharing-and-low-latency-traffic-exchange.pptx" TargetMode="External"/><Relationship Id="rId7" Type="http://schemas.openxmlformats.org/officeDocument/2006/relationships/hyperlink" Target="https://mentor.ieee.org/802.11/dcn/24/11-24-1882-00-00bn-link-setup-for-seamless-roaming.pptx" TargetMode="External"/><Relationship Id="rId2" Type="http://schemas.openxmlformats.org/officeDocument/2006/relationships/hyperlink" Target="https://mentor.ieee.org/802.11/dcn/24/11-24-1870-00-00bn-on-the-scalability-and-overhead-of-utilizing-polling-for-soliciting-sta-s-needs-for-uplink-low-latency-transmi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78-00-00bn-obss-bandwidth-ambiguity-in-npca.pptx" TargetMode="External"/><Relationship Id="rId5" Type="http://schemas.openxmlformats.org/officeDocument/2006/relationships/hyperlink" Target="https://mentor.ieee.org/802.11/dcn/24/11-24-1875-00-00bn-mlmd-architecture.pptx" TargetMode="External"/><Relationship Id="rId10" Type="http://schemas.openxmlformats.org/officeDocument/2006/relationships/hyperlink" Target="https://mentor.ieee.org/802.11/dcn/24/11-24-1886-00-00bn-npca-with-emlsr-dps-coex-mode.pptx" TargetMode="External"/><Relationship Id="rId4" Type="http://schemas.openxmlformats.org/officeDocument/2006/relationships/hyperlink" Target="https://mentor.ieee.org/802.11/dcn/24/11-24-1872-00-00bn-opportunistic-channel-access-mechanism-for-buffer-reporting.pptx" TargetMode="External"/><Relationship Id="rId9" Type="http://schemas.openxmlformats.org/officeDocument/2006/relationships/hyperlink" Target="https://mentor.ieee.org/802.11/dcn/24/11-24-1885-01-00bn-npca-hidden-node-problem.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1897-00-00bn-control-frame-protection-keys.pptx" TargetMode="External"/><Relationship Id="rId2" Type="http://schemas.openxmlformats.org/officeDocument/2006/relationships/hyperlink" Target="https://mentor.ieee.org/802.11/dcn/24/11-24-1895-00-00bn-power-save-operation-and-ap-behaviour-for-coex-unavailability.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899-00-00bn-uhr-scs-enhancements.pptx" TargetMode="External"/><Relationship Id="rId4" Type="http://schemas.openxmlformats.org/officeDocument/2006/relationships/hyperlink" Target="https://mentor.ieee.org/802.11/dcn/24/11-24-1898-00-00bn-low-latency-roaming-flow.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d5xo5D"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4/11-24-2050-01-00bn-uhr-txop-power-save-for-the-sta-low-power.pptx" TargetMode="External"/><Relationship Id="rId2" Type="http://schemas.openxmlformats.org/officeDocument/2006/relationships/hyperlink" Target="https://mentor.ieee.org/802.11/dcn/24/11-24-1095-01-00bn-practical-mapc-scenario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2051-01-00bn-negotiable-ampdu-operations-for-the-sta-power-save.ppt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4/11-24-1988-15-00bn-nov-jan-tgbn-teleconference-agenda.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2138-03-00bn-tgbn-december-2024-january-2025-teleconferences-minutes.docx" TargetMode="External"/><Relationship Id="rId2" Type="http://schemas.openxmlformats.org/officeDocument/2006/relationships/hyperlink" Target="https://mentor.ieee.org/802.11/dcn/24/11-24-2019-00-00bn-tgbn-november-2024-meeting-minutes.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5/11-25-0108-00-00bn-enhanced-edca-for-improved-collision-avoidance-and-latency-improvement.pptx" TargetMode="External"/><Relationship Id="rId3" Type="http://schemas.openxmlformats.org/officeDocument/2006/relationships/hyperlink" Target="https://mentor.ieee.org/802.11/dcn/24/11-24-2028-00-00bn-pdt-joint-sounding-procedure.docx" TargetMode="External"/><Relationship Id="rId7" Type="http://schemas.openxmlformats.org/officeDocument/2006/relationships/hyperlink" Target="https://mentor.ieee.org/802.11/dcn/24/11-24-1809-00-00bn-evaluation-of-c-sr-types.pptx" TargetMode="External"/><Relationship Id="rId2" Type="http://schemas.openxmlformats.org/officeDocument/2006/relationships/hyperlink" Target="https://mentor.ieee.org/802.11/dcn/24/11-24-2030-00-00bn-pdt-mac-coordinated-beamform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133-01-00bn-pdt-joint-trigger-frame.docx" TargetMode="External"/><Relationship Id="rId5" Type="http://schemas.openxmlformats.org/officeDocument/2006/relationships/hyperlink" Target="https://mentor.ieee.org/802.11/dcn/24/11-24-2029-00-00bn-pdt-joint-mib.docx" TargetMode="External"/><Relationship Id="rId4" Type="http://schemas.openxmlformats.org/officeDocument/2006/relationships/hyperlink" Target="https://mentor.ieee.org/802.11/dcn/24/11-24-2010-00-00bn-pdt-phy-nominal-packet-padding-selection.doc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4/11-24-1768-00-00bn-ul-dl-indication-for-elr-ppdu.pptx" TargetMode="External"/><Relationship Id="rId3" Type="http://schemas.openxmlformats.org/officeDocument/2006/relationships/hyperlink" Target="https://mentor.ieee.org/802.11/dcn/24/11-24-1992-01-00bn-pdt-phy-longer-ldpc-coding.docx" TargetMode="External"/><Relationship Id="rId7" Type="http://schemas.openxmlformats.org/officeDocument/2006/relationships/hyperlink" Target="https://mentor.ieee.org/802.11/dcn/24/11-24-1766-00-00bn-pilot-value-design-for-elr-ppdu.pptx" TargetMode="External"/><Relationship Id="rId2" Type="http://schemas.openxmlformats.org/officeDocument/2006/relationships/hyperlink" Target="https://mentor.ieee.org/802.11/dcn/24/11-24-2046-00-00bn-draft-text-on-dru.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64-00-00bn-elr-ppdu-follow-up.pptx" TargetMode="External"/><Relationship Id="rId5" Type="http://schemas.openxmlformats.org/officeDocument/2006/relationships/hyperlink" Target="https://mentor.ieee.org/802.11/dcn/24/11-24-1748-01-00bn-discussion-on-transmission-of-elr-sig.pptx" TargetMode="External"/><Relationship Id="rId4" Type="http://schemas.openxmlformats.org/officeDocument/2006/relationships/hyperlink" Target="https://mentor.ieee.org/802.11/dcn/24/11-24-2032-01-00bn-pdt-phy-uhr-ppdu-format.docx" TargetMode="External"/><Relationship Id="rId9" Type="http://schemas.openxmlformats.org/officeDocument/2006/relationships/hyperlink" Target="https://mentor.ieee.org/802.11/dcn/24/11-24-1841-00-00bn-uhr-elr-design-open-topics.pptx"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4/11-24-1827-00-00bn-on-ofdma-mu-mimo.ppt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4/11-24-1857-00-00bn-enhancements-for-roaming-process.pptx" TargetMode="External"/><Relationship Id="rId3" Type="http://schemas.openxmlformats.org/officeDocument/2006/relationships/hyperlink" Target="https://mentor.ieee.org/802.11/dcn/24/11-24-1961-00-00bn-pdt-mac-c-tdma.docx" TargetMode="External"/><Relationship Id="rId7" Type="http://schemas.openxmlformats.org/officeDocument/2006/relationships/hyperlink" Target="https://mentor.ieee.org/802.11/dcn/24/11-24-1851-00-00bn-context-transfer-per-tid-for-seamless-roaming.pptx" TargetMode="External"/><Relationship Id="rId2" Type="http://schemas.openxmlformats.org/officeDocument/2006/relationships/hyperlink" Target="https://mentor.ieee.org/802.11/dcn/24/11-24-2022-00-00bn-pdt-mac-bsr-enhanc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46-00-00bn-comparision-between-enhanced-fast-bss-transition-and-smd.pptx" TargetMode="External"/><Relationship Id="rId5" Type="http://schemas.openxmlformats.org/officeDocument/2006/relationships/hyperlink" Target="https://mentor.ieee.org/802.11/dcn/24/11-24-1591-00-00bn-thoughts-on-seamless-roaming-and-npca.pptx" TargetMode="External"/><Relationship Id="rId10" Type="http://schemas.openxmlformats.org/officeDocument/2006/relationships/hyperlink" Target="https://mentor.ieee.org/802.11/dcn/24/11-24-1879-00-00bn-proposals-for-expeditious-discovery-of-aps-for-initial-association-and-roaming.pptx" TargetMode="External"/><Relationship Id="rId4" Type="http://schemas.openxmlformats.org/officeDocument/2006/relationships/hyperlink" Target="https://mentor.ieee.org/802.11/dcn/24/11-24-2007-00-00bn-pdt-mac-p-edca.docx" TargetMode="External"/><Relationship Id="rId9" Type="http://schemas.openxmlformats.org/officeDocument/2006/relationships/hyperlink" Target="https://mentor.ieee.org/802.11/dcn/24/11-24-1875-00-00bn-mlmd-architecture.pptx"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3/11-23-2212-01-00bn-r-twt-protection-in-11bn.pptx" TargetMode="External"/><Relationship Id="rId2" Type="http://schemas.openxmlformats.org/officeDocument/2006/relationships/hyperlink" Target="https://mentor.ieee.org/802.11/dcn/24/11-24-1457-00-00bn-r-twt-sharing.ppt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4/11-24-2072-00-00bn-nc-mlo-smd-architecture.ppt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s://mentor.ieee.org/802.11/dcn/24/11-24-2009-00-00bn-pdt-phy-uhr-sig.docx" TargetMode="External"/><Relationship Id="rId2" Type="http://schemas.openxmlformats.org/officeDocument/2006/relationships/hyperlink" Target="https://mentor.ieee.org/802.11/dcn/24/11-24-2017-00-00bn-pdt-phy-transmitter-block-diagram.docx" TargetMode="External"/><Relationship Id="rId1" Type="http://schemas.openxmlformats.org/officeDocument/2006/relationships/slideLayout" Target="../slideLayouts/slideLayout2.xml"/><Relationship Id="rId5" Type="http://schemas.openxmlformats.org/officeDocument/2006/relationships/hyperlink" Target="https://mentor.ieee.org/802.11/dcn/25/11-25-0059-00-00bn-elr-fragmentation-support-and-channel-access.pptx" TargetMode="External"/><Relationship Id="rId4" Type="http://schemas.openxmlformats.org/officeDocument/2006/relationships/hyperlink" Target="https://mentor.ieee.org/802.11/dcn/24/11-24-1850-00-00bn-mid-range-support-for-elr-ppdu.pptx" TargetMode="Externa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mentor.ieee.org/802.11/dcn/24/11-24-2016-00-00bn-pdt-mac-power-save.docx" TargetMode="External"/><Relationship Id="rId7" Type="http://schemas.openxmlformats.org/officeDocument/2006/relationships/hyperlink" Target="https://mentor.ieee.org/802.11/dcn/24/11-24-1898-00-00bn-low-latency-roaming-flow.pptx" TargetMode="External"/><Relationship Id="rId2" Type="http://schemas.openxmlformats.org/officeDocument/2006/relationships/hyperlink" Target="https://mentor.ieee.org/802.11/dcn/24/11-24-1881-00-00bn-pdt-mac-seamless-roam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83-00-00bn-seamless-roaming.pptx" TargetMode="External"/><Relationship Id="rId5" Type="http://schemas.openxmlformats.org/officeDocument/2006/relationships/hyperlink" Target="https://mentor.ieee.org/802.11/dcn/24/11-24-1882-00-00bn-link-setup-for-seamless-roaming.pptx" TargetMode="External"/><Relationship Id="rId4" Type="http://schemas.openxmlformats.org/officeDocument/2006/relationships/hyperlink" Target="https://mentor.ieee.org/802.11/dcn/24/11-24-1762-05-00bn-pdt-mac-npca.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4/11-24-2005-00-00bn-pdt-phy-introduction.docx" TargetMode="External"/><Relationship Id="rId7" Type="http://schemas.openxmlformats.org/officeDocument/2006/relationships/hyperlink" Target="https://mentor.ieee.org/802.11/dcn/25/11-25-0060-00-00bn-dru-hybrid-mode-for-20-mhz-only-stas.pptx" TargetMode="External"/><Relationship Id="rId2" Type="http://schemas.openxmlformats.org/officeDocument/2006/relationships/hyperlink" Target="https://mentor.ieee.org/802.11/dcn/24/11-24-2006-02-00bn-pdt-phy-capabilities-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78-00-00bn-distributed-ru-distortion-beamforming-power-control.pptx" TargetMode="External"/><Relationship Id="rId5" Type="http://schemas.openxmlformats.org/officeDocument/2006/relationships/hyperlink" Target="https://mentor.ieee.org/802.11/dcn/24/11-24-2135-00-00bn-pdt-phy-null-subcarriers.docx" TargetMode="External"/><Relationship Id="rId4" Type="http://schemas.openxmlformats.org/officeDocument/2006/relationships/hyperlink" Target="https://mentor.ieee.org/802.11/dcn/24/11-24-2023-00-00bn-pdt-phy-overview-of-the-ppdu-encoding-process.docx" TargetMode="Externa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8" Type="http://schemas.openxmlformats.org/officeDocument/2006/relationships/hyperlink" Target="https://mentor.ieee.org/802.11/dcn/24/11-24-1871-01-00bn-erd-enhanced-reverse-direction-protocol-to-support-txop-sharing-and-low-latency-traffic-exchange.pptx" TargetMode="External"/><Relationship Id="rId3" Type="http://schemas.openxmlformats.org/officeDocument/2006/relationships/hyperlink" Target="https://mentor.ieee.org/802.11/dcn/24/11-24-2031-00-00bn-pdt-mac-coordinated-spatial-reuse.docx" TargetMode="External"/><Relationship Id="rId7" Type="http://schemas.openxmlformats.org/officeDocument/2006/relationships/hyperlink" Target="https://mentor.ieee.org/802.11/dcn/24/11-24-1870-00-00bn-on-the-scalability-and-overhead-of-utilizing-polling-for-soliciting-sta-s-needs-for-uplink-low-latency-transmission.pptx" TargetMode="External"/><Relationship Id="rId2" Type="http://schemas.openxmlformats.org/officeDocument/2006/relationships/hyperlink" Target="https://mentor.ieee.org/802.11/dcn/24/11-24-2049-00-00bn-pdt-mac-m-ap-coordination-framework.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692-00-00bn-usage-of-expiration-time-for-ll-traffic.pptx" TargetMode="External"/><Relationship Id="rId5" Type="http://schemas.openxmlformats.org/officeDocument/2006/relationships/hyperlink" Target="https://mentor.ieee.org/802.11/dcn/24/11-24-1453-00-00bn-concurrent-messaging.pptx" TargetMode="External"/><Relationship Id="rId4" Type="http://schemas.openxmlformats.org/officeDocument/2006/relationships/hyperlink" Target="https://mentor.ieee.org/802.11/dcn/24/11-24-2040-00-00bn-pdt-mac-coexistence.docx" TargetMode="External"/><Relationship Id="rId9" Type="http://schemas.openxmlformats.org/officeDocument/2006/relationships/hyperlink" Target="https://mentor.ieee.org/802.11/dcn/24/11-24-0909-00-00bn-r-twt-announcement-in-multi-bss-follow-up.pptx" TargetMode="Externa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4/11-24-2012-01-00bn-pdt-phy-packet-extension.docx" TargetMode="External"/><Relationship Id="rId2" Type="http://schemas.openxmlformats.org/officeDocument/2006/relationships/hyperlink" Target="https://mentor.ieee.org/802.11/dcn/24/11-24-2011-00-00bn-pdt-phy-timing-related-parameter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85-00-00bn-interference-mitigation-pilots-definitions.pptx" TargetMode="External"/><Relationship Id="rId5" Type="http://schemas.openxmlformats.org/officeDocument/2006/relationships/hyperlink" Target="https://mentor.ieee.org/802.11/dcn/24/11-24-2024-00-00bn-pdt-phy-uhr-stf.docx" TargetMode="External"/><Relationship Id="rId4" Type="http://schemas.openxmlformats.org/officeDocument/2006/relationships/hyperlink" Target="https://mentor.ieee.org/802.11/dcn/23/11-23-2042-02-0amp-further-discussion-on-amp-par.pptx" TargetMode="Externa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8" Type="http://schemas.openxmlformats.org/officeDocument/2006/relationships/hyperlink" Target="https://mentor.ieee.org/802.11/dcn/24/11-24-1693-00-00bn-the-mapc-security-framework.pptx" TargetMode="External"/><Relationship Id="rId3" Type="http://schemas.openxmlformats.org/officeDocument/2006/relationships/hyperlink" Target="https://mentor.ieee.org/802.11/dcn/24/11-24-2020-00-00bn-pdt-for-uhr-mac-introduction-section.docx" TargetMode="External"/><Relationship Id="rId7" Type="http://schemas.openxmlformats.org/officeDocument/2006/relationships/hyperlink" Target="https://mentor.ieee.org/802.11/dcn/24/11-24-1646-00-00bn-further-considerations-for-generalized-map-framework.pptx" TargetMode="External"/><Relationship Id="rId2" Type="http://schemas.openxmlformats.org/officeDocument/2006/relationships/hyperlink" Target="https://mentor.ieee.org/802.11/dcn/24/11-24-2056-00-00bn-pdt-mac-twt-sp-manag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346-02-00bn-considerations-for-multi-ap-sp-coordination.pptx" TargetMode="External"/><Relationship Id="rId5" Type="http://schemas.openxmlformats.org/officeDocument/2006/relationships/hyperlink" Target="https://mentor.ieee.org/802.11/dcn/24/11-24-1452-00-00bn-coordinated-measurement-follow-up.pptx" TargetMode="External"/><Relationship Id="rId4" Type="http://schemas.openxmlformats.org/officeDocument/2006/relationships/hyperlink" Target="https://mentor.ieee.org/802.11/dcn/25/11-25-0088-00-00bn-pdt-mac-p2p.docx" TargetMode="Externa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4/11-24-2026-00-00bn-pdt-joint-mlme-sap.doc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hyperlink" Target="https://mentor.ieee.org/802.11/dcn/24/11-24-2015-05-00bn-pdt-phy-cobf.docx" TargetMode="External"/><Relationship Id="rId2" Type="http://schemas.openxmlformats.org/officeDocument/2006/relationships/hyperlink" Target="https://mentor.ieee.org/802.11/dcn/24/11-24-2043-00-00bn-pdt-phy-receiver-specif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111-00-00bn-robust-beamforming-nulling-for-cbf-follow-up.pptx" TargetMode="External"/><Relationship Id="rId5" Type="http://schemas.openxmlformats.org/officeDocument/2006/relationships/hyperlink" Target="https://mentor.ieee.org/802.11/dcn/24/11-24-2142-00-00bn-multi-ap-sounding-analysis.pptx" TargetMode="External"/><Relationship Id="rId4" Type="http://schemas.openxmlformats.org/officeDocument/2006/relationships/hyperlink" Target="https://mentor.ieee.org/802.11/dcn/24/11-24-1836-01-00bn-on-cobf-capabilities.ppt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s://mentor.ieee.org/802.11/dcn/24/11-24-1818-00-00bn-ap-identification-in-multi-ap.pptx" TargetMode="External"/><Relationship Id="rId2" Type="http://schemas.openxmlformats.org/officeDocument/2006/relationships/hyperlink" Target="https://mentor.ieee.org/802.11/dcn/24/11-24-1713-00-00bn-further-considerations-for-generalized-map-framework-follow-up.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862-00-00bn-control-frames-and-mapc-for-colocated-bssid-set.pptx" TargetMode="External"/><Relationship Id="rId4" Type="http://schemas.openxmlformats.org/officeDocument/2006/relationships/hyperlink" Target="https://mentor.ieee.org/802.11/dcn/24/11-24-1849-00-00bn-management-of-the-established-multi-ap-coordination.pptx"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hyperlink" Target="https://mentor.ieee.org/802.11/dcn/24/11-24-1651-00-00bn-coordinated-tdma-analysis-for-time-sensitive-traffic-follow-up.pptx" TargetMode="External"/><Relationship Id="rId2" Type="http://schemas.openxmlformats.org/officeDocument/2006/relationships/hyperlink" Target="https://mentor.ieee.org/802.11/dcn/24/11-24-1514-00-00bn-multi-ap-framework-for-c-s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97-00-00bn-control-frame-protection-keys.pptx" TargetMode="External"/><Relationship Id="rId5" Type="http://schemas.openxmlformats.org/officeDocument/2006/relationships/hyperlink" Target="https://mentor.ieee.org/802.11/dcn/24/11-24-1661-00-00bn-control-frame-protection-in-multiple-bssid.pptx" TargetMode="External"/><Relationship Id="rId4" Type="http://schemas.openxmlformats.org/officeDocument/2006/relationships/hyperlink" Target="https://mentor.ieee.org/802.11/dcn/24/11-24-1701-00-00bn-nav-protection-for-c-tdma-follow-up.pptx" TargetMode="Externa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3" Type="http://schemas.openxmlformats.org/officeDocument/2006/relationships/hyperlink" Target="https://mentor.ieee.org/802.11/dcn/24/11-24-1699-00-00bn-considerations-on-npca.pptx" TargetMode="External"/><Relationship Id="rId7" Type="http://schemas.openxmlformats.org/officeDocument/2006/relationships/hyperlink" Target="https://mentor.ieee.org/802.11/dcn/24/11-24-1842-01-00bn-consideration-on-cascading-channel-switching-for-npca.pptx" TargetMode="External"/><Relationship Id="rId2" Type="http://schemas.openxmlformats.org/officeDocument/2006/relationships/hyperlink" Target="https://mentor.ieee.org/802.11/dcn/24/11-24-1829-00-00bn-uhr-sig-signaling-for-cobf.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38-00-00bn-considerations-on-coordinated-npca.pptx" TargetMode="External"/><Relationship Id="rId5" Type="http://schemas.openxmlformats.org/officeDocument/2006/relationships/hyperlink" Target="https://mentor.ieee.org/802.11/dcn/24/11-24-1783-00-00bn-npca-listening-channel.pptx" TargetMode="External"/><Relationship Id="rId4" Type="http://schemas.openxmlformats.org/officeDocument/2006/relationships/hyperlink" Target="https://mentor.ieee.org/802.11/dcn/24/11-24-1706-00-00bn-multi-user-edca-parameter-management-in-npca-operation.ppt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3" Type="http://schemas.openxmlformats.org/officeDocument/2006/relationships/hyperlink" Target="https://mentor.ieee.org/802.11/dcn/24/11-24-1853-00-00bn-channel-access-for-npca-operation.pptx" TargetMode="External"/><Relationship Id="rId2" Type="http://schemas.openxmlformats.org/officeDocument/2006/relationships/hyperlink" Target="https://mentor.ieee.org/802.11/dcn/24/11-24-1852-00-00bn-some-details-on-npca-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86-00-00bn-npca-with-emlsr-dps-coex-mode.pptx" TargetMode="External"/><Relationship Id="rId5" Type="http://schemas.openxmlformats.org/officeDocument/2006/relationships/hyperlink" Target="https://mentor.ieee.org/802.11/dcn/24/11-24-1885-01-00bn-npca-hidden-node-problem.pptx" TargetMode="External"/><Relationship Id="rId4" Type="http://schemas.openxmlformats.org/officeDocument/2006/relationships/hyperlink" Target="https://mentor.ieee.org/802.11/dcn/24/11-24-1878-00-00bn-obss-bandwidth-ambiguity-in-npca.pptx" TargetMode="Externa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8" Type="http://schemas.openxmlformats.org/officeDocument/2006/relationships/hyperlink" Target="https://mentor.ieee.org/802.11/dcn/24/11-24-1872-00-00bn-opportunistic-channel-access-mechanism-for-buffer-reporting.pptx" TargetMode="External"/><Relationship Id="rId3" Type="http://schemas.openxmlformats.org/officeDocument/2006/relationships/hyperlink" Target="https://mentor.ieee.org/802.11/dcn/24/11-24-1733-00-00bn-txop-sharing-for-multi-ap-scenarios.pptx" TargetMode="External"/><Relationship Id="rId7" Type="http://schemas.openxmlformats.org/officeDocument/2006/relationships/hyperlink" Target="https://mentor.ieee.org/802.11/dcn/24/11-24-1863-00-00bn-performance-benefits-of-dso.pptx" TargetMode="External"/><Relationship Id="rId2" Type="http://schemas.openxmlformats.org/officeDocument/2006/relationships/hyperlink" Target="https://mentor.ieee.org/802.11/dcn/24/11-24-1696-00-00bn-positive-ackonwlegement-to-the-reception-of-correct-phy-heade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48-00-00bn-frame-exchange-sequences-for-in-device-coexistence.pptx" TargetMode="External"/><Relationship Id="rId5" Type="http://schemas.openxmlformats.org/officeDocument/2006/relationships/hyperlink" Target="https://mentor.ieee.org/802.11/dcn/24/11-24-1817-00-00bn-providing-priority-when-addressingidc-issues.pptx" TargetMode="External"/><Relationship Id="rId10" Type="http://schemas.openxmlformats.org/officeDocument/2006/relationships/hyperlink" Target="https://mentor.ieee.org/802.11/dcn/24/11-24-1899-00-00bn-uhr-scs-enhancements.pptx" TargetMode="External"/><Relationship Id="rId4" Type="http://schemas.openxmlformats.org/officeDocument/2006/relationships/hyperlink" Target="https://mentor.ieee.org/802.11/dcn/24/11-24-1777-00-00bn-in-device-coexistence-use-cases-follow-up.pptx" TargetMode="External"/><Relationship Id="rId9" Type="http://schemas.openxmlformats.org/officeDocument/2006/relationships/hyperlink" Target="https://mentor.ieee.org/802.11/dcn/24/11-24-1895-00-00bn-power-save-operation-and-ap-behaviour-for-coex-unavailability.pptx" TargetMode="Externa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January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C2CBC623-C713-D5A1-13C2-05BB9E22B9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1205025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EB52D2D2-009E-ACA9-1D70-D047BF62B56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March 2025</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212A6BB2-4B05-0BD7-1713-E009B8C95C2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November 2024 meeting, and conf calls</a:t>
            </a:r>
          </a:p>
          <a:p>
            <a:pPr>
              <a:buFont typeface="Arial" panose="020B0604020202020204" pitchFamily="34" charset="0"/>
              <a:buChar char="•"/>
            </a:pPr>
            <a:r>
              <a:rPr lang="en-US" sz="1800" dirty="0"/>
              <a:t>Approve TGbn minutes from November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March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AM2 (10:30-12:30)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November 2024 meeting, and conf calls</a:t>
            </a:r>
          </a:p>
          <a:p>
            <a:pPr lvl="1">
              <a:lnSpc>
                <a:spcPct val="80000"/>
              </a:lnSpc>
              <a:buFont typeface="Arial" panose="020B0604020202020204" pitchFamily="34" charset="0"/>
              <a:buChar char="•"/>
            </a:pPr>
            <a:r>
              <a:rPr lang="en-US" altLang="en-US" sz="1000" dirty="0"/>
              <a:t>Approve TGbn minutes from November 2024 meeting</a:t>
            </a:r>
          </a:p>
          <a:p>
            <a:pPr lvl="1">
              <a:lnSpc>
                <a:spcPct val="80000"/>
              </a:lnSpc>
              <a:buFont typeface="Arial" panose="020B0604020202020204" pitchFamily="34" charset="0"/>
              <a:buChar char="•"/>
            </a:pPr>
            <a:r>
              <a:rPr lang="en-US" altLang="en-US" sz="1000" dirty="0"/>
              <a:t>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Monday PM1 (13:30-15:30)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PM1 (13:30-15:30)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PM2 (16:00-18:00)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Wednesday AM1 (08:00-10:00)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Motions/straw polls/presentation of submissions</a:t>
            </a:r>
          </a:p>
          <a:p>
            <a:pPr lvl="1">
              <a:lnSpc>
                <a:spcPct val="80000"/>
              </a:lnSpc>
              <a:buFont typeface="Arial" panose="020B0604020202020204" pitchFamily="34" charset="0"/>
              <a:buChar char="•"/>
            </a:pPr>
            <a:r>
              <a:rPr lang="en-US" altLang="en-US" sz="1000" dirty="0"/>
              <a:t>Recess</a:t>
            </a:r>
            <a:endParaRPr lang="en-US" altLang="en-US" sz="1050" dirty="0"/>
          </a:p>
          <a:p>
            <a:pPr>
              <a:lnSpc>
                <a:spcPct val="80000"/>
              </a:lnSpc>
              <a:buFont typeface="Arial" panose="020B0604020202020204" pitchFamily="34" charset="0"/>
              <a:buChar char="•"/>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Wednesday PM2 (16:00-18:00)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Thursday AM1 (08:00-10:00)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Thursday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kern="0" dirty="0"/>
              <a:t>Thursday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 Plan</a:t>
            </a:r>
          </a:p>
          <a:p>
            <a:pPr lvl="1">
              <a:lnSpc>
                <a:spcPct val="80000"/>
              </a:lnSpc>
              <a:buFont typeface="Arial" panose="020B0604020202020204" pitchFamily="34" charset="0"/>
              <a:buChar char="•"/>
            </a:pPr>
            <a:r>
              <a:rPr lang="en-US" altLang="en-US" sz="1000" dirty="0"/>
              <a:t>Goals for March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January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351386557"/>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Kobe, Japan</a:t>
            </a:r>
          </a:p>
          <a:p>
            <a:pPr algn="ctr">
              <a:lnSpc>
                <a:spcPct val="90000"/>
              </a:lnSpc>
              <a:buFontTx/>
              <a:buNone/>
            </a:pPr>
            <a:r>
              <a:rPr lang="en-US" sz="4000" dirty="0">
                <a:latin typeface="Arial" panose="020B0604020202020204" pitchFamily="34" charset="0"/>
              </a:rPr>
              <a:t>January 12-17,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07505179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24/2030r0</a:t>
                      </a:r>
                      <a:endParaRPr lang="en-US" sz="8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PDT-MAC-Coordinated-Beamforming</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Jason Y. Guo</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CBF-MAC</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24/2028r0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PDT-Joint-Sounding procedure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4"/>
                        </a:rPr>
                        <a:t>24/2010r0</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 Nominal Packet Padding Selection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Nominal packet padding selection</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24/2013r0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PDT-Joint-PICS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Edward Au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PICS (Annex B)</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5"/>
                        </a:rPr>
                        <a:t>24/2029r0</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PDT-Joint-MIB</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 Quan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MAC/PHY MIB (Annex C)</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24/2133r0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Joint Trigger Frame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Alice Chen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Trigger</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24/2026r0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PDT-Joint-MLME-SAP</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Yan Li</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MLME SAP</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24/1881r0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PDT-MAC-Seamless-Roaming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Duncan Ho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Roaming</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24/2016r0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 MAC power save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10"/>
                        </a:rPr>
                        <a:t>24/1762r5</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PDT-MAC-NPCA</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Matthew Fischer</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NPCA</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l"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cs typeface="+mn-cs"/>
                          <a:hlinkClick r:id="rId11">
                            <a:extLst>
                              <a:ext uri="{A12FA001-AC4F-418D-AE19-62706E023703}">
                                <ahyp:hlinkClr xmlns:ahyp="http://schemas.microsoft.com/office/drawing/2018/hyperlinkcolor" val="tx"/>
                              </a:ext>
                            </a:extLst>
                          </a:hlinkClick>
                        </a:rPr>
                        <a:t>    24/2022r0</a:t>
                      </a:r>
                      <a:endParaRPr lang="en-GB" sz="800" b="0" i="0" u="sng" strike="noStrike" kern="1200" dirty="0">
                        <a:solidFill>
                          <a:srgbClr val="0563C1"/>
                        </a:solidFill>
                        <a:effectLst/>
                        <a:latin typeface="Times New Roman" panose="02020603050405020304" pitchFamily="18" charset="0"/>
                        <a:ea typeface="MS Gothic" panose="020B0609070205080204" pitchFamily="49" charset="-128"/>
                        <a:cs typeface="+mn-cs"/>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MAC BSR Enhancement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Frank Hsu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Enhanced BSR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2"/>
                        </a:rPr>
                        <a:t>24/2049r0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PDT MAC M-AP Coordination Framework</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MAP Framework</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3"/>
                        </a:rPr>
                        <a:t>24/2031r0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PDT-MAC-Coordinated-Spatial-Reuse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Jason Yuchen Guo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C-SR</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4"/>
                        </a:rPr>
                        <a:t>24/1961r4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PDT-MAC-C-TDMA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1" i="0" u="sng" strike="noStrike" kern="1200">
                          <a:solidFill>
                            <a:srgbClr val="7030A0"/>
                          </a:solidFill>
                          <a:effectLst/>
                          <a:latin typeface="Times New Roman" panose="02020603050405020304" pitchFamily="18" charset="0"/>
                          <a:ea typeface="MS Gothic" panose="020B0609070205080204" pitchFamily="49" charset="-128"/>
                          <a:hlinkClick r:id="rId15"/>
                        </a:rPr>
                        <a:t>24/1966r0</a:t>
                      </a:r>
                      <a:endParaRPr lang="en-GB" sz="800" b="1" i="0" u="sng" strike="noStrike">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 MAC CRTWT</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Giovanni Chisci</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R4M</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C-RTWT</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B49350-888D-D117-FB82-946217961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E58B12-48EF-AB52-AEBE-3BE89B8111C7}"/>
              </a:ext>
            </a:extLst>
          </p:cNvPr>
          <p:cNvSpPr>
            <a:spLocks noGrp="1"/>
          </p:cNvSpPr>
          <p:nvPr>
            <p:ph type="title"/>
          </p:nvPr>
        </p:nvSpPr>
        <p:spPr/>
        <p:txBody>
          <a:bodyPr/>
          <a:lstStyle/>
          <a:p>
            <a:r>
              <a:rPr lang="en-US" dirty="0"/>
              <a:t>PDT Submissions List 2</a:t>
            </a:r>
          </a:p>
        </p:txBody>
      </p:sp>
      <p:sp>
        <p:nvSpPr>
          <p:cNvPr id="3" name="Date Placeholder 2">
            <a:extLst>
              <a:ext uri="{FF2B5EF4-FFF2-40B4-BE49-F238E27FC236}">
                <a16:creationId xmlns:a16="http://schemas.microsoft.com/office/drawing/2014/main" id="{9B8DCCC3-41F1-D003-9BFE-BA8B1DC5F85A}"/>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80BDB16-C554-E263-92F3-73C08DCA227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6E743F4-E676-2780-A005-9796E9CFF211}"/>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1304F6B3-0D5B-2F46-FD3D-1CE809503558}"/>
              </a:ext>
            </a:extLst>
          </p:cNvPr>
          <p:cNvGraphicFramePr>
            <a:graphicFrameLocks noGrp="1"/>
          </p:cNvGraphicFramePr>
          <p:nvPr>
            <p:extLst>
              <p:ext uri="{D42A27DB-BD31-4B8C-83A1-F6EECF244321}">
                <p14:modId xmlns:p14="http://schemas.microsoft.com/office/powerpoint/2010/main" val="217195858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24/2040r0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 MAC Coexistence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Laurent Cariou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24/2056r0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PDT-MAC-TWT SP Management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Muhammad K. Haider</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TWT SP management</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24/2069r0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PDT MAC UHR MAC Capabilities In UHR Caps IE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MAC Caps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24/2068r0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MAC UHR MAC Operation Element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Op. IE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24/2067r0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MAC UHR BSS Operation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BSS Op.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24/2020r0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PDT for UHR MAC Introduction section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George Cherian</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Introduction to UHR MAC</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24/2066r0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PDT MAC Acknolwedgement Procedure</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Ming Gan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Acknolwedgement Procedure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24/2007r0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PDT-MAC-p-edca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Dmitry Akhmetov</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Update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Prioritized EDCA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24/0088r0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MAC P2P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a:solidFill>
                            <a:srgbClr val="FF0000"/>
                          </a:solidFill>
                          <a:effectLst/>
                          <a:latin typeface="Times New Roman" panose="02020603050405020304" pitchFamily="18" charset="0"/>
                        </a:rPr>
                        <a:t>25/0102r0</a:t>
                      </a: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PDT-MAC-MLME-for-MAPC</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MLME / MAPC</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a:solidFill>
                            <a:srgbClr val="0070C0"/>
                          </a:solidFill>
                          <a:effectLst/>
                          <a:latin typeface="Times New Roman" panose="02020603050405020304" pitchFamily="18" charset="0"/>
                          <a:hlinkClick r:id="rId7"/>
                        </a:rPr>
                        <a:t>24/1981r3</a:t>
                      </a:r>
                      <a:endParaRPr lang="en-GB" sz="800" b="1" i="0" u="sng" strike="noStrike">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PDT ELR</a:t>
                      </a:r>
                    </a:p>
                  </a:txBody>
                  <a:tcPr marL="857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Lin Yang</a:t>
                      </a:r>
                    </a:p>
                  </a:txBody>
                  <a:tcPr marL="85725" marR="9525" marT="9525" marB="0" anchor="ctr"/>
                </a:tc>
                <a:tc>
                  <a:txBody>
                    <a:bodyPr/>
                    <a:lstStyle/>
                    <a:p>
                      <a:pPr algn="ctr" fontAlgn="ctr"/>
                      <a:r>
                        <a:rPr lang="en-GB" sz="800" b="1" i="1" u="none" strike="noStrike">
                          <a:solidFill>
                            <a:srgbClr val="0070C0"/>
                          </a:solidFill>
                          <a:effectLst/>
                          <a:latin typeface="Times New Roman" panose="02020603050405020304" pitchFamily="18" charset="0"/>
                        </a:rPr>
                        <a:t>Approved</a:t>
                      </a:r>
                    </a:p>
                  </a:txBody>
                  <a:tcPr marL="9525" marR="9525" marT="9525" marB="0" anchor="ctr"/>
                </a:tc>
                <a:tc>
                  <a:txBody>
                    <a:bodyPr/>
                    <a:lstStyle/>
                    <a:p>
                      <a:pPr algn="ctr" fontAlgn="ctr"/>
                      <a:r>
                        <a:rPr lang="en-GB" sz="800" b="1" i="1" u="none" strike="noStrike">
                          <a:solidFill>
                            <a:srgbClr val="0070C0"/>
                          </a:solidFill>
                          <a:effectLst/>
                          <a:latin typeface="Times New Roman" panose="02020603050405020304" pitchFamily="18" charset="0"/>
                        </a:rPr>
                        <a:t>ELR</a:t>
                      </a:r>
                    </a:p>
                  </a:txBody>
                  <a:tcPr marL="9525" marR="9525" marT="9525" marB="0" anchor="ctr"/>
                </a:tc>
                <a:tc>
                  <a:txBody>
                    <a:bodyPr/>
                    <a:lstStyle/>
                    <a:p>
                      <a:pPr algn="ctr" fontAlgn="ctr"/>
                      <a:r>
                        <a:rPr lang="en-GB" sz="800" b="1" i="1" u="none" strike="noStrike">
                          <a:solidFill>
                            <a:srgbClr val="0070C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24/2046r0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Draft Text on DRU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Jianhan Liu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14594874"/>
                  </a:ext>
                </a:extLst>
              </a:tr>
              <a:tr h="278505">
                <a:tc>
                  <a:txBody>
                    <a:bodyPr/>
                    <a:lstStyle/>
                    <a:p>
                      <a:pPr algn="ctr" fontAlgn="ctr"/>
                      <a:r>
                        <a:rPr lang="en-GB" sz="800" b="1" i="0" u="sng" strike="noStrike" kern="1200">
                          <a:solidFill>
                            <a:srgbClr val="7030A0"/>
                          </a:solidFill>
                          <a:effectLst/>
                          <a:latin typeface="Times New Roman" panose="02020603050405020304" pitchFamily="18" charset="0"/>
                          <a:ea typeface="MS Gothic" panose="020B0609070205080204" pitchFamily="49" charset="-128"/>
                          <a:hlinkClick r:id="rId9"/>
                        </a:rPr>
                        <a:t>24/1985r0</a:t>
                      </a:r>
                      <a:endParaRPr lang="en-GB" sz="800" b="1" i="0" u="sng" strike="noStrike">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PDT PHY Unequal Modulation (UEQM) and New MCS</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Rui Cao</a:t>
                      </a:r>
                    </a:p>
                  </a:txBody>
                  <a:tcPr marL="857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R4M</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UEQM And New MCS</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PHY</a:t>
                      </a:r>
                      <a:endParaRPr lang="en-GB" sz="800" b="1" i="0" u="none" strike="noStrike">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10"/>
                        </a:rPr>
                        <a:t>24/1992r3</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PDT PHY Longer LDPC Coding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LDPC Enhancement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24/2008r0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PDT-PHY-Interference-Mitigation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Shimi Shilo</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9781870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920D4F-9F71-B603-DC15-BB90ABCA20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977A92-510A-E52B-CD73-EBC9D04E64A8}"/>
              </a:ext>
            </a:extLst>
          </p:cNvPr>
          <p:cNvSpPr>
            <a:spLocks noGrp="1"/>
          </p:cNvSpPr>
          <p:nvPr>
            <p:ph type="title"/>
          </p:nvPr>
        </p:nvSpPr>
        <p:spPr/>
        <p:txBody>
          <a:bodyPr/>
          <a:lstStyle/>
          <a:p>
            <a:r>
              <a:rPr lang="en-US" dirty="0"/>
              <a:t>PDT Submissions List 3</a:t>
            </a:r>
          </a:p>
        </p:txBody>
      </p:sp>
      <p:sp>
        <p:nvSpPr>
          <p:cNvPr id="3" name="Date Placeholder 2">
            <a:extLst>
              <a:ext uri="{FF2B5EF4-FFF2-40B4-BE49-F238E27FC236}">
                <a16:creationId xmlns:a16="http://schemas.microsoft.com/office/drawing/2014/main" id="{C99DAA10-A7B0-5AC3-C163-EAA86C73B131}"/>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359C3F2-0F1A-0CD3-F7B0-C704DD6E4E2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F03CB1F-8044-FC9F-92EA-B7C9B3733632}"/>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92F21CFA-4599-EE05-0F03-DE9CEE3CAD8C}"/>
              </a:ext>
            </a:extLst>
          </p:cNvPr>
          <p:cNvGraphicFramePr>
            <a:graphicFrameLocks noGrp="1"/>
          </p:cNvGraphicFramePr>
          <p:nvPr>
            <p:extLst>
              <p:ext uri="{D42A27DB-BD31-4B8C-83A1-F6EECF244321}">
                <p14:modId xmlns:p14="http://schemas.microsoft.com/office/powerpoint/2010/main" val="385772552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24/2008r0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PDT-PHY-Interference-Mitigation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Shimi Shilo</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24/2006r0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PDT-PHY-Capabilities-Element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Eugene Baik</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UHR PHY Capabilities in UHR Caps IE </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24/2005r0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PDT-PHY-Introduction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Bin Tian</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Introduction to the UHR PHY</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24/2027r0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pdt-phy-service-interface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Bo Sun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PHY Service Interface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24/2135r0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PDT-PHY-Null Subcarriers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Bo Gong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Null Subcarriers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24/2034r0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PDT-PHY-Pilot Subcarriers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Pilot Subcarriers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1" i="0" u="sng" strike="noStrike" kern="1200">
                          <a:solidFill>
                            <a:srgbClr val="0563C1"/>
                          </a:solidFill>
                          <a:effectLst/>
                          <a:latin typeface="Times New Roman" panose="02020603050405020304" pitchFamily="18" charset="0"/>
                          <a:ea typeface="MS Gothic" panose="020B0609070205080204" pitchFamily="49" charset="-128"/>
                          <a:hlinkClick r:id="rId4"/>
                        </a:rPr>
                        <a:t>24/2025r0</a:t>
                      </a:r>
                      <a:endParaRPr lang="en-GB" sz="800" b="1"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PDT PHY RU and MRU restrictions for 20 MHz operation</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Eunsung Park</a:t>
                      </a:r>
                    </a:p>
                  </a:txBody>
                  <a:tcPr marL="857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R4M</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RU/MRU Restrictions for 20MHz Operation</a:t>
                      </a:r>
                      <a:endParaRPr lang="en-US"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5"/>
                        </a:rPr>
                        <a:t>24/2032r1</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PDT-PHY-UHR PPDU Format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PPDU Format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24/2017r0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PDT-PHY-Transmitter-Block-Diagram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Yusuke Asai</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Transmit Block Diagram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24/2023r0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PDT-PHY Overview of the PPDU encoding process</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Junghoon Suh</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Overview of the PPDU Encoding Process</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8"/>
                        </a:rPr>
                        <a:t>24/2011r0</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 Timing-Related Parameters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Mengshi Hu</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Timing-Related Parameters</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24/2014r0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PDT-PHY-Mathematical Description of Signals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Edward Au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ETA:01/13</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Mathematical Description of Signals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24/2033r2</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PDT-PHY-Legacy preamble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Legacy Preamble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0" u="sng" strike="noStrike" kern="1200">
                          <a:solidFill>
                            <a:srgbClr val="0563C1"/>
                          </a:solidFill>
                          <a:effectLst/>
                          <a:latin typeface="Times New Roman" panose="02020603050405020304" pitchFamily="18" charset="0"/>
                          <a:ea typeface="MS Gothic" panose="020B0609070205080204" pitchFamily="49" charset="-128"/>
                          <a:hlinkClick r:id="rId9"/>
                        </a:rPr>
                        <a:t>24/1977r0</a:t>
                      </a:r>
                      <a:endParaRPr lang="en-GB" sz="800" b="1"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 PHY U-SIG</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Alice Chen</a:t>
                      </a:r>
                    </a:p>
                  </a:txBody>
                  <a:tcPr marL="857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R4M</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U-SIG</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PHY</a:t>
                      </a:r>
                      <a:endParaRPr lang="en-GB" sz="800" b="1" i="0" u="none" strike="noStrike">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0"/>
                        </a:rPr>
                        <a:t>24/2009r4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PDT-PHY-UHR-SIG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Mengshi Hu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UHR-SIG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2309372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3FED3C-55D2-D3C5-51A9-ACEBA9CE92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6E31E9-CED7-F401-5C94-DCD6034AD02F}"/>
              </a:ext>
            </a:extLst>
          </p:cNvPr>
          <p:cNvSpPr>
            <a:spLocks noGrp="1"/>
          </p:cNvSpPr>
          <p:nvPr>
            <p:ph type="title"/>
          </p:nvPr>
        </p:nvSpPr>
        <p:spPr/>
        <p:txBody>
          <a:bodyPr/>
          <a:lstStyle/>
          <a:p>
            <a:r>
              <a:rPr lang="en-US" dirty="0"/>
              <a:t>PDT Submissions List 4</a:t>
            </a:r>
          </a:p>
        </p:txBody>
      </p:sp>
      <p:sp>
        <p:nvSpPr>
          <p:cNvPr id="3" name="Date Placeholder 2">
            <a:extLst>
              <a:ext uri="{FF2B5EF4-FFF2-40B4-BE49-F238E27FC236}">
                <a16:creationId xmlns:a16="http://schemas.microsoft.com/office/drawing/2014/main" id="{DB18EDF2-1741-420D-84F1-F2A234896E7E}"/>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4938377-8FB2-B5F4-ED90-5110391CB72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4F5C787-E53F-0D4E-1121-7988CE7956A8}"/>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BDFC75CF-86FB-5A3B-DE97-3C63E9FF6E79}"/>
              </a:ext>
            </a:extLst>
          </p:cNvPr>
          <p:cNvGraphicFramePr>
            <a:graphicFrameLocks noGrp="1"/>
          </p:cNvGraphicFramePr>
          <p:nvPr>
            <p:extLst>
              <p:ext uri="{D42A27DB-BD31-4B8C-83A1-F6EECF244321}">
                <p14:modId xmlns:p14="http://schemas.microsoft.com/office/powerpoint/2010/main" val="3136363380"/>
              </p:ext>
            </p:extLst>
          </p:nvPr>
        </p:nvGraphicFramePr>
        <p:xfrm>
          <a:off x="851217" y="1587465"/>
          <a:ext cx="7736268" cy="45476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24/2024r0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PHY UHR-STF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UHR-STF</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24/2035r0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PDT-PHY-UHR-LTF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UHR-LTF</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24/2036r0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PDT-PHY-Data field</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Data field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24/2012r1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 Packet Extension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Mengshi Hu</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Packet Extension</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24/2042r0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PDT-PHY- Transmit requirements for PPDUs sent in response to a triggering frame</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TX requirements for PPDUs sent in response to a triggering frame</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24/2021r0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PHY Transmit Specification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Genadiy Tsodiz</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ETA: 01/13</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Transmit Specification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24/2043r0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 Receiver specification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Receiver Specification</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Transmit Procedure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Receive Procedure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24/2015r5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PDT-PHY-CoBF</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Ron Porat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CBF-PHY</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560657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56600-1CBC-B4AD-2AB0-EC3DEF05A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A9085-AAA5-95CD-1ACF-2C576098F775}"/>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F36F0715-91D4-6282-654C-0B2ECD9FCFA4}"/>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006B5F3E-6DA1-BE30-BC71-9AEDB6EC020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8ED0130-F24C-F906-D0BE-CE8698C23780}"/>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358B3CDA-33A0-1210-5FF9-2AEDFA70CE6A}"/>
              </a:ext>
            </a:extLst>
          </p:cNvPr>
          <p:cNvGraphicFramePr>
            <a:graphicFrameLocks noGrp="1"/>
          </p:cNvGraphicFramePr>
          <p:nvPr>
            <p:extLst>
              <p:ext uri="{D42A27DB-BD31-4B8C-83A1-F6EECF244321}">
                <p14:modId xmlns:p14="http://schemas.microsoft.com/office/powerpoint/2010/main" val="24015604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24/1453</a:t>
                      </a:r>
                      <a:endParaRPr lang="en-US" sz="800" b="0" i="0" u="sng" strike="noStrike" dirty="0">
                        <a:solidFill>
                          <a:srgbClr val="0563C1"/>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24/1545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Providing Granular Transmit PSD Limits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Regulatory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3"/>
                        </a:rPr>
                        <a:t>24/1591</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Seamless Roaming and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Ning Gao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23/1452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Measurement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24/0677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TWT Information Sharing in MAP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 Announcement in Multi-BSS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24/1239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Framework--Follow-up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24/1346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Relay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framework for C-SR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CSR</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a:solidFill>
                            <a:srgbClr val="00B05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24/1624</a:t>
                      </a:r>
                      <a:endParaRPr lang="en-US" sz="800" b="1"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SN assignment and inter-AP MLD interaction for Seamless Roaming</a:t>
                      </a:r>
                      <a:endParaRPr lang="en-US" sz="800" b="1"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dirty="0" err="1">
                          <a:solidFill>
                            <a:srgbClr val="00B050"/>
                          </a:solidFill>
                          <a:effectLst/>
                          <a:latin typeface="Times New Roman" panose="02020603050405020304" pitchFamily="18" charset="0"/>
                          <a:ea typeface="MS Gothic" panose="020B0609070205080204" pitchFamily="49" charset="-128"/>
                        </a:rPr>
                        <a:t>Kyosuke</a:t>
                      </a: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 Inoue</a:t>
                      </a:r>
                      <a:endParaRPr lang="en-US" sz="800" b="1"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1"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24/1646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Further-Considerations-for-generalized-map-framework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Sawaira Ali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8"/>
                        </a:rPr>
                        <a:t>24/1651</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of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Hanqing Lou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24/1661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 protection in multiple BSSID</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Yongho Seok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80260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8C7FCF-C8F3-CDE9-4AF5-220DECA634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72C029-6505-A17C-DAD2-420D2B632FB5}"/>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955105E5-12DE-D798-E04A-830E66F59BC5}"/>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0211C669-B35B-C47E-F109-9C02E9677B6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09508E1-2AA5-4CC8-13B1-8B844497173C}"/>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781F55CE-0658-9C5C-A4BE-61D03FEB54B2}"/>
              </a:ext>
            </a:extLst>
          </p:cNvPr>
          <p:cNvGraphicFramePr>
            <a:graphicFrameLocks noGrp="1"/>
          </p:cNvGraphicFramePr>
          <p:nvPr>
            <p:extLst>
              <p:ext uri="{D42A27DB-BD31-4B8C-83A1-F6EECF244321}">
                <p14:modId xmlns:p14="http://schemas.microsoft.com/office/powerpoint/2010/main" val="242049076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24/1688</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fairness for unsupported STA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24/1692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Usage of Expiration Time for LL Traffic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24/1693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The MAPC security framework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24/1694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trust model between STA and OBSS AP in MAPC scheme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24/1696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Positive-ackonwlegement-to-the-reception-of-correct-phy-header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24/1699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Hirohiko Inohiza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24/1701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NAV protection for C-TDMA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24/1706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Multi-user EDCA Parameter Management in NPCA Operation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Juseong Moon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0"/>
                        </a:rPr>
                        <a:t>24/1713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For Generalized MAP Framework-follow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Salim Yahya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1"/>
                        </a:rPr>
                        <a:t>24/1733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for multi-AP Scenarios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Dana Ciochina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TXOP sharing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dirty="0">
                          <a:solidFill>
                            <a:srgbClr val="00B050"/>
                          </a:solidFill>
                          <a:effectLst/>
                          <a:latin typeface="Times New Roman" panose="02020603050405020304" pitchFamily="18" charset="0"/>
                          <a:hlinkClick r:id="rId12">
                            <a:extLst>
                              <a:ext uri="{A12FA001-AC4F-418D-AE19-62706E023703}">
                                <ahyp:hlinkClr xmlns:ahyp="http://schemas.microsoft.com/office/drawing/2018/hyperlinkcolor" val="tx"/>
                              </a:ext>
                            </a:extLst>
                          </a:hlinkClick>
                        </a:rPr>
                        <a:t>24/1740</a:t>
                      </a:r>
                      <a:endParaRPr lang="en-GB" sz="800" b="1"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UL Data Transmission for Seamless Roaming</a:t>
                      </a:r>
                      <a:endParaRPr lang="en-GB" sz="800" b="1"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dirty="0" err="1">
                          <a:solidFill>
                            <a:srgbClr val="00B050"/>
                          </a:solidFill>
                          <a:effectLst/>
                          <a:latin typeface="Times New Roman" panose="02020603050405020304" pitchFamily="18" charset="0"/>
                          <a:ea typeface="MS Gothic" panose="020B0609070205080204" pitchFamily="49" charset="-128"/>
                        </a:rPr>
                        <a:t>Kyosuke</a:t>
                      </a: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 Inoue</a:t>
                      </a:r>
                      <a:endParaRPr lang="en-GB" sz="800" b="1"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3"/>
                        </a:rPr>
                        <a:t>24/1746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Comparison Between Enhanced FT and Distributed SMD</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4"/>
                        </a:rPr>
                        <a:t>24/1748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Transmission of ELR-SIG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 Zhong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Managed on-channel P2P communication and simulations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Aspects of M-AP Coordination agreement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3648870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978DA1-545C-62D8-C568-2D48667E42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8B1C50-6006-5399-D717-93884B94E8A4}"/>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204E3303-23D8-780B-D8B1-D23AD4733564}"/>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7B708501-1AD5-D791-B0D1-21BAB8767C05}"/>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FFE828F-059E-125B-EC08-C68220ECC80A}"/>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A3209D38-9897-E1E5-2BE2-02FE12CD2C68}"/>
              </a:ext>
            </a:extLst>
          </p:cNvPr>
          <p:cNvGraphicFramePr>
            <a:graphicFrameLocks noGrp="1"/>
          </p:cNvGraphicFramePr>
          <p:nvPr>
            <p:extLst>
              <p:ext uri="{D42A27DB-BD31-4B8C-83A1-F6EECF244321}">
                <p14:modId xmlns:p14="http://schemas.microsoft.com/office/powerpoint/2010/main" val="6651799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24/1764</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ELR PPDU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Dongguk Lim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24/1766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Pilot Value Design for ELR PPDU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24/1768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UL/DL Indication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24/1777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use cases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24/1778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Distributed RU Distortion, Beamforming, Power Control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24/1783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Listening Channel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24/1785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 Pilots – Definitions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Shimi Shilo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IM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Switching Criteria​For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24/1809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Evaluation of C-SR Types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 Minotani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Pending Q&amp;A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0"/>
                        </a:rPr>
                        <a:t>24/1817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Providing Priority When Addressing IDC Issues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24/1818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AP Identification in Multi-AP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1"/>
                        </a:rPr>
                        <a:t>24/1827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OFDMA + MU-MIMO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Ron Porat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MU-MIMO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2"/>
                        </a:rPr>
                        <a:t>24/1836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CoBF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3"/>
                        </a:rPr>
                        <a:t>24/1838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Coordinated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4"/>
                        </a:rPr>
                        <a:t>24/1841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ELR design open topics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Cao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2483414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35DD57-ED20-DDF2-443E-CBEBE66879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3DBD5-99AA-C704-C130-493AD4FD2D6E}"/>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8B9A51B3-3C8D-F4DF-B5E5-4F10F52AED07}"/>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B45B7AB-CC16-C9E2-D244-FE265A77592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5F2820B-EC8B-C469-B2F3-20E4A56312C7}"/>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A7D3B9C-97F7-1CCF-241F-0F68128093CC}"/>
              </a:ext>
            </a:extLst>
          </p:cNvPr>
          <p:cNvGraphicFramePr>
            <a:graphicFrameLocks noGrp="1"/>
          </p:cNvGraphicFramePr>
          <p:nvPr>
            <p:extLst>
              <p:ext uri="{D42A27DB-BD31-4B8C-83A1-F6EECF244321}">
                <p14:modId xmlns:p14="http://schemas.microsoft.com/office/powerpoint/2010/main" val="132881300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24/1842</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cascading channel switching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ICF/ICR frame exchange on Dynamic Sub-band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Sung Hank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24/1848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 Exchange Sequences for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24/1849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Management of the Established Multi-AP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24/1850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Mid-Range Support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Junghoon Suh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24/1851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Context transfer per TID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Handte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Access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Enhancements for Roaming Process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Tuncer Baykas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Aspects of ELR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Spatial Reuse and ELR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24/1862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Control Frames And MAPC For Colocated BSSID Set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24/1863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Performance Benefits of DSO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Save with Traffic Awareness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9752311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AD6A13-CF1C-0EFC-EB95-FDFB7DDB50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1B9D47-DC9F-854F-8E6C-9AC69C08116F}"/>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1345F822-31E5-ACD2-FBBA-8461DD139475}"/>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D5807F0-6F6C-064F-538F-459FA50540D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C6B79340-BCB5-3D02-DC27-184C30ACFAE9}"/>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2CF26433-FF8B-DF79-248A-865D76D9641E}"/>
              </a:ext>
            </a:extLst>
          </p:cNvPr>
          <p:cNvGraphicFramePr>
            <a:graphicFrameLocks noGrp="1"/>
          </p:cNvGraphicFramePr>
          <p:nvPr>
            <p:extLst>
              <p:ext uri="{D42A27DB-BD31-4B8C-83A1-F6EECF244321}">
                <p14:modId xmlns:p14="http://schemas.microsoft.com/office/powerpoint/2010/main" val="289569790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24/1870</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Scalability and Overhead of Utilizing Polling for Soliciting STA's Needs for Uplink Low-Latency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24/1871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ERD: Enhanced Reverse Direction Protocol to Support TXOP Sharing and Low-Latency Traffic Exchange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24/1872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Opportunistic Channel Access Mechanism for Buffer Reporting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Details on Improving Roaming between MLDs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Huang, Po-kai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24/1875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MLMD Architecture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Jarkko Kneckt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Coordination-AP Identifier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Kaiying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24/1878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OBSS bandwidth ambiguity in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Gaurang Naik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24/1879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Proposals for Expeditious Discovery of APs for Initial Association and Roaming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Neel Krishnan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Solutions for Beacon Bloating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222222"/>
                          </a:solidFill>
                          <a:effectLst/>
                          <a:latin typeface="Times New Roman" panose="02020603050405020304" pitchFamily="18" charset="0"/>
                          <a:ea typeface="MS Gothic" panose="020B0609070205080204" pitchFamily="49" charset="-128"/>
                        </a:rPr>
                        <a:t>Reza Hedayat</a:t>
                      </a:r>
                      <a:endParaRPr lang="en-GB" sz="800" b="0" i="0" u="none" strike="noStrike">
                        <a:solidFill>
                          <a:srgbClr val="222222"/>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24/1882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Link Setup for Seamless 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Chittabrata Ghosh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24/1883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Giovanni Chisci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Signaling considerations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Abhishek Patil</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24/1885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Hidden Node Problem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Gwangho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0"/>
                        </a:rPr>
                        <a:t>24/1886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with eMLSR, DPS and coex mode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Laurent Cariou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Light beacon consideration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7369661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C2FAE2-98FF-24F3-D9CC-2AD21B3EB6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59F77A-5B2D-0BF4-EFCE-0F1C7E37903A}"/>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E3DBD1F-1EE8-217C-6E82-27710A091FCC}"/>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045126F-C212-ABA8-5C1B-603FC4816843}"/>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B405D62-737A-928A-CFF7-36F3A7365E55}"/>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6BA2DB8C-289F-2305-9FBC-47BCDDE011CC}"/>
              </a:ext>
            </a:extLst>
          </p:cNvPr>
          <p:cNvGraphicFramePr>
            <a:graphicFrameLocks noGrp="1"/>
          </p:cNvGraphicFramePr>
          <p:nvPr>
            <p:extLst>
              <p:ext uri="{D42A27DB-BD31-4B8C-83A1-F6EECF244321}">
                <p14:modId xmlns:p14="http://schemas.microsoft.com/office/powerpoint/2010/main" val="254983498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1</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2’</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222222"/>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222222"/>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Low capability mode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24/1895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Power Save Operation and AP Behaviour for Coex Unavailability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 Wang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24/1897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 protection keys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Derham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24/1898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 Roaming Flow</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Pooya Monajemi</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24/1899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UHR SCS Enhancements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Karim Ajami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SCS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gridSpan="6">
                  <a:txBody>
                    <a:bodyPr/>
                    <a:lstStyle/>
                    <a:p>
                      <a:pPr algn="ctr" fontAlgn="ctr"/>
                      <a:r>
                        <a:rPr lang="en-US" sz="800" b="0" i="0" u="sng" strike="noStrike" dirty="0">
                          <a:solidFill>
                            <a:srgbClr val="0563C1"/>
                          </a:solidFill>
                          <a:effectLst/>
                          <a:latin typeface="Calibri" panose="020F0502020204030204" pitchFamily="34" charset="0"/>
                        </a:rPr>
                        <a:t>End of First Cutoff</a:t>
                      </a:r>
                    </a:p>
                  </a:txBody>
                  <a:tcPr marL="95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19345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for the January IEEE 802 interim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January IEEE 802 interim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400050" lvl="1" indent="0"/>
            <a:r>
              <a:rPr lang="en-US" sz="1800" dirty="0">
                <a:hlinkClick r:id="rId2"/>
              </a:rPr>
              <a:t>https://cvent.me/d5xo5D</a:t>
            </a:r>
            <a:endParaRPr lang="en-US" sz="1800" dirty="0"/>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1471C3-4015-986F-D7FE-C6BDA0A20F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833201-E12A-F706-9184-8D34BF464B9A}"/>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49236500-737D-3212-252F-11F1352EA236}"/>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64977D7-DD37-EB6D-65B6-393FF9670E2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5F2D034A-310E-F732-6EB8-CC69B96D7C5E}"/>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C977471B-5008-3A39-8D1D-7AE936D6BF18}"/>
              </a:ext>
            </a:extLst>
          </p:cNvPr>
          <p:cNvGraphicFramePr>
            <a:graphicFrameLocks noGrp="1"/>
          </p:cNvGraphicFramePr>
          <p:nvPr>
            <p:extLst>
              <p:ext uri="{D42A27DB-BD31-4B8C-83A1-F6EECF244321}">
                <p14:modId xmlns:p14="http://schemas.microsoft.com/office/powerpoint/2010/main" val="403094745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24/0414</a:t>
                      </a: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24/0656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Seamless roaming signaling details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24/0658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Optimizing Roaming Scan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Negotiation for R-TWT Coordination-Follow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24/1095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Practical MAPC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Malcolm Smith</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24/1732</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in contention style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Junbin Chen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TXOP sharing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SMD architecture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24/1907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Trigger Frame Protection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Po-Kai Huang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24/1914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Further Considerations on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DongJu Cha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24/1990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Protected Trigger Frame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Yanjun Sun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24/2047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Coordination for Low Latency Traffic Transmission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24/2048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Bandwidth Expansion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Expansion</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24/2050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TxOP Power Save for the STA low power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24/2051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Negotiable AMPDU operations for the STA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24/2059</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Initial Frame Exchange in CSR/COB</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9613970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D68E22-8F33-0842-95DB-1EB7C120F6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964D5A-A4C2-A37B-E6E7-E606C4FB36B1}"/>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E45DF16B-6915-0F3E-D4B7-598F4F109EE3}"/>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95A09479-9326-83F8-EA19-DB67EF07D85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AA4C65-45AF-2B82-F0E7-54C319EC0FF2}"/>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D95A2C5F-3D8A-145E-4803-18C857167AE4}"/>
              </a:ext>
            </a:extLst>
          </p:cNvPr>
          <p:cNvGraphicFramePr>
            <a:graphicFrameLocks noGrp="1"/>
          </p:cNvGraphicFramePr>
          <p:nvPr>
            <p:extLst>
              <p:ext uri="{D42A27DB-BD31-4B8C-83A1-F6EECF244321}">
                <p14:modId xmlns:p14="http://schemas.microsoft.com/office/powerpoint/2010/main" val="239381930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24/2060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CSR/COBF Protocol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24/2061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Usage of NPCA in M-AP coordination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24/2072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NC MLO SMD Architecture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Mike Montemurro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TDLS-over-off-channel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P2P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Protection-Improvement-for-CRTWT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High-Capability Protection in DPS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Maolin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in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Primary Channel Access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Primary Channel Selection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24/2092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NPCA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Maolin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Impact of hidden nodes on NPCA performance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Roaming Configuration to Reduce Ping-Pong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Pei Zhou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Fast RSSI Measurement Follow-up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24/2123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HOL Blocking Issue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Frame-Sequence-for-CSR-and-CBF</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6159126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F29D0D-8EFF-5EB0-B60C-70DBB802B2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46EB521-122F-B450-8D0D-D0106F8A8F6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0B8C9213-D7D0-57F7-1125-FBB55B5C9C5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431EFBF6-9C66-6ADC-08EC-BE61062123E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8552AFFB-964E-B4B1-1EF5-4310D75E401F}"/>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C31AA5A9-9D33-C921-0B3E-E2A1415B071C}"/>
              </a:ext>
            </a:extLst>
          </p:cNvPr>
          <p:cNvGraphicFramePr>
            <a:graphicFrameLocks noGrp="1"/>
          </p:cNvGraphicFramePr>
          <p:nvPr>
            <p:extLst>
              <p:ext uri="{D42A27DB-BD31-4B8C-83A1-F6EECF244321}">
                <p14:modId xmlns:p14="http://schemas.microsoft.com/office/powerpoint/2010/main" val="215151339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24/2125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Handling-Asymmetric-Switching-for-Non-Primary-Channel-Acces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Intention-Announcement-and-Feedback-in-Multi-AP-Coordination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AID assignment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Kyosuke</a:t>
                      </a: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Inoue</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24/2137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Enable DAPS Transmission for Roaming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Non-Primary Channel Access with MLO</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Hui Che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Condition for Interference Channel Sounding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Hui Che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with Multi-link Device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Longlong Hong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24/2142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Sounding Analysis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buffered data deliver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Hang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Discussion-on-different-view-problem-of-NPCA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discovery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 procedure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AP ID design in sounding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An-optimization-for-NPCA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2897129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5E94B5-3C3A-2C38-4C29-8E189F473D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18392D-00E9-F919-036E-93E91B6CE9C9}"/>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77C0916A-CDEE-6100-8418-081EA51296A9}"/>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14A2ADC-2949-E5F9-6CE1-4F9C86AE09C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68B034B-7648-6D72-1937-567C5834CFC8}"/>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F5B35462-43AF-32B0-9107-C01020EB6E58}"/>
              </a:ext>
            </a:extLst>
          </p:cNvPr>
          <p:cNvGraphicFramePr>
            <a:graphicFrameLocks noGrp="1"/>
          </p:cNvGraphicFramePr>
          <p:nvPr>
            <p:extLst>
              <p:ext uri="{D42A27DB-BD31-4B8C-83A1-F6EECF244321}">
                <p14:modId xmlns:p14="http://schemas.microsoft.com/office/powerpoint/2010/main" val="313524469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Transmission of PE in ELR PPDU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 Zhong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25/0056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Interoperability Between NPCA and CR-TWT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25/0059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ELR: Fragmentation support and Channel Access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dirty="0">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DRU hybrid mode for 20 MHz-only STAs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More Consideration for feedback information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Indication of the unavailability information for IDC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Hank Hyeonjun Sung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pl-PL" sz="800" b="0" i="0" u="none" strike="noStrike" kern="1200">
                          <a:solidFill>
                            <a:srgbClr val="000000"/>
                          </a:solidFill>
                          <a:effectLst/>
                          <a:latin typeface="Times New Roman" panose="02020603050405020304" pitchFamily="18" charset="0"/>
                          <a:ea typeface="MS Gothic" panose="020B0609070205080204" pitchFamily="49" charset="-128"/>
                        </a:rPr>
                        <a:t>60 MHz DRU Tone Plan</a:t>
                      </a:r>
                      <a:endParaRPr lang="pl-PL"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Enhanced Polling Phase for the Co-TDMA Procedure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Individually Addressed BSRP Trigger Frame and Multi-STA BlockAck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Impact of DSO residency on performance gains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IDC Mitigations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STPR in Co-RTWT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25/0078</a:t>
                      </a:r>
                    </a:p>
                  </a:txBody>
                  <a:tcPr marL="9525" marR="9525" marT="9525" marB="0" anchor="ctr"/>
                </a:tc>
                <a:tc>
                  <a:txBody>
                    <a:bodyPr/>
                    <a:lstStyle/>
                    <a:p>
                      <a:pPr algn="l" fontAlgn="ctr"/>
                      <a:r>
                        <a:rPr lang="it-IT" sz="800" b="0" i="0" u="none" strike="noStrike">
                          <a:solidFill>
                            <a:srgbClr val="000000"/>
                          </a:solidFill>
                          <a:effectLst/>
                          <a:latin typeface="Times New Roman" panose="02020603050405020304" pitchFamily="18" charset="0"/>
                        </a:rPr>
                        <a:t>Special STA Info Field in UHR NDPA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Junghoon Suh</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25/0081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 PDT related issues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25/0083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CFO correction and related simplifications for COBF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Sameer Vermani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7311572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418273-98AD-B7D7-DFBE-1760E162EC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6C4F2E-303F-5D6C-AA3B-2A3428D2C8D8}"/>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2AC28AE7-6FE2-8973-36AD-2D53AAB853FF}"/>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97B3233-1DB0-F0E5-4B49-951C9B08ECB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D6C963A7-B4F9-A983-FBB9-EFCBBD9F6DA9}"/>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8ED0656D-5EAC-76C1-BAFA-C50C23405A31}"/>
              </a:ext>
            </a:extLst>
          </p:cNvPr>
          <p:cNvGraphicFramePr>
            <a:graphicFrameLocks noGrp="1"/>
          </p:cNvGraphicFramePr>
          <p:nvPr>
            <p:extLst>
              <p:ext uri="{D42A27DB-BD31-4B8C-83A1-F6EECF244321}">
                <p14:modId xmlns:p14="http://schemas.microsoft.com/office/powerpoint/2010/main" val="234927407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25/0086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Fairness Issue in Co-TDMA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25/0089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Enhancing Spatial Reuse with MAP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25/0092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High-Priority EDCA Management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Mikhail Liubogoshchev</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Maximum number of spatial streams support in Coordinated spatial reuse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Jianhan Liu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Receiver specification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Fang, Juan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Open Issues on DRU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Mandatory and Optional 11bn Feature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Jianhan Liu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Simplified carrier synchronization for CoBF transmissions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Shuling Feng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Co-SR Preamble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configuration for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polling phase in Co-TDMA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25/0108 </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Enhanced EDCA for improved Collision Avoidance and Latency Improvement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Receive Procedure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 </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Harmonization of Channel Access Policies for High Priority EDCA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Robust Beamforming Nulling for CBF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Ken Tanaka</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7345377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22772424"/>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C-TDMA Scheduling Procedure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Bian Tong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 on fairness issue for MAP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Yan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25/0120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Frame Format Design for High-Priority EDCA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Qisheng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Client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NPCA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In-device 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25/0125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Interoperability of NPCA primary channel switching conditions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Thomas Handte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supported MCS and NSS set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Mengshi 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PE requirement for UEQM</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Mengshi 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DRU Distribution BW Indication in UHR Trigger Frame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Mahmoud Hasabelnaby</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25/130</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DSO operation and P2P links</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Tuncer Baykas</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44117536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25/0131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 Operating Mode Notification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25/0138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NPCA Switching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dirty="0">
                          <a:solidFill>
                            <a:srgbClr val="FF0000"/>
                          </a:solidFill>
                          <a:effectLst/>
                          <a:latin typeface="Calibri" panose="020F0502020204030204" pitchFamily="34" charset="0"/>
                        </a:rPr>
                        <a:t>25/0126</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PPDU Parameters for Multi-AP Coordination</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Leonardo Lanante</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dirty="0">
                          <a:solidFill>
                            <a:srgbClr val="FF0000"/>
                          </a:solidFill>
                          <a:effectLst/>
                          <a:latin typeface="Calibri" panose="020F0502020204030204" pitchFamily="34" charset="0"/>
                        </a:rPr>
                        <a:t>25/0022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DPS Sounding Procedure</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1543220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B159F9-AD11-4CA4-32EC-AF5E5D01B7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8CFB33-0572-1D26-E004-A6C67BB301A9}"/>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AB42DE29-BE56-A83C-92BA-0E102B809F87}"/>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287FC22-70E7-20D2-6DB7-9AE8359ACDD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4406518-3C04-DDBF-4D97-65F6B2E6641D}"/>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6FC1B949-750D-AF87-D04C-F5EE12E102D1}"/>
              </a:ext>
            </a:extLst>
          </p:cNvPr>
          <p:cNvGraphicFramePr>
            <a:graphicFrameLocks noGrp="1"/>
          </p:cNvGraphicFramePr>
          <p:nvPr>
            <p:extLst>
              <p:ext uri="{D42A27DB-BD31-4B8C-83A1-F6EECF244321}">
                <p14:modId xmlns:p14="http://schemas.microsoft.com/office/powerpoint/2010/main" val="93207193"/>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25/144</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IFCS, PN and MIC inclusion in a Trigger Frame</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Sindhu Verma</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441175361"/>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none" strike="noStrike" dirty="0">
                        <a:solidFill>
                          <a:srgbClr val="FF000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dirty="0">
                        <a:solidFill>
                          <a:srgbClr val="FF000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8584339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80606759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e-mail 01/09</a:t>
                      </a:r>
                      <a:endParaRPr lang="en-US" sz="800" b="0" i="0" u="none" strike="noStrike" dirty="0">
                        <a:solidFill>
                          <a:srgbClr val="00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24/1826</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Ron Porat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SP</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Preamble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12/17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24/1457r0, 23/2212r1</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Gaius Y. H. Wee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1SP</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24/0984r4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Subir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X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24/1480</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Sigurd Schelstraete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SP</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DRU</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24/1464</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Hongwon Lee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4 SPs</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24/0160, 23/1916, 23/0355, 24/1346</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24/1807r0</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Ying Wang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SP</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UEQM</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24/1144r1</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Dmitry Akhmetov</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SP</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11-24/1834r4, 11-24/1831r3, 11-24/1864r1</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Alice Chen, Juan Fang, You-Wei Chen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U-SIG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11-24/1822r4, 11-24/1835r3, 11-24/1865r3</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Sameer Vermani, Qinghua Li, You Wei Chen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SP</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Sounding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24/1832r6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Qinghua Li</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5SP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24/1145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 23/2211, 24/0850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TXOP Sharing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23/1913</a:t>
                      </a:r>
                    </a:p>
                  </a:txBody>
                  <a:tcPr marL="9525" marR="9525" marT="9525" marB="0" anchor="ctr"/>
                </a:tc>
                <a:tc>
                  <a:txBody>
                    <a:bodyPr/>
                    <a:lstStyle/>
                    <a:p>
                      <a:pPr algn="l" fontAlgn="ctr"/>
                      <a:r>
                        <a:rPr lang="en-US" sz="800" b="0" i="0" u="none" strike="noStrike" dirty="0" err="1">
                          <a:solidFill>
                            <a:srgbClr val="000000"/>
                          </a:solidFill>
                          <a:effectLst/>
                          <a:latin typeface="Times New Roman" panose="02020603050405020304" pitchFamily="18" charset="0"/>
                        </a:rPr>
                        <a:t>Dongju</a:t>
                      </a:r>
                      <a:r>
                        <a:rPr lang="en-US" sz="800" b="0" i="0" u="none" strike="noStrike" dirty="0">
                          <a:solidFill>
                            <a:srgbClr val="000000"/>
                          </a:solidFill>
                          <a:effectLst/>
                          <a:latin typeface="Times New Roman" panose="02020603050405020304" pitchFamily="18" charset="0"/>
                        </a:rPr>
                        <a:t> Cha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2SP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24/0427</a:t>
                      </a:r>
                    </a:p>
                  </a:txBody>
                  <a:tcPr marL="9525" marR="9525" marT="9525" marB="0" anchor="ctr"/>
                </a:tc>
                <a:tc>
                  <a:txBody>
                    <a:bodyPr/>
                    <a:lstStyle/>
                    <a:p>
                      <a:pPr algn="l" fontAlgn="ctr"/>
                      <a:r>
                        <a:rPr lang="en-US" sz="800" b="0" i="0" u="none" strike="noStrike" dirty="0" err="1">
                          <a:solidFill>
                            <a:srgbClr val="000000"/>
                          </a:solidFill>
                          <a:effectLst/>
                          <a:latin typeface="Times New Roman" panose="02020603050405020304" pitchFamily="18" charset="0"/>
                        </a:rPr>
                        <a:t>Dongju</a:t>
                      </a:r>
                      <a:r>
                        <a:rPr lang="en-US" sz="800" b="0" i="0" u="none" strike="noStrike" dirty="0">
                          <a:solidFill>
                            <a:srgbClr val="000000"/>
                          </a:solidFill>
                          <a:effectLst/>
                          <a:latin typeface="Times New Roman" panose="02020603050405020304" pitchFamily="18" charset="0"/>
                        </a:rPr>
                        <a:t> Cha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 </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C6F14D-314C-8576-3989-706DA6B358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D0662C-E393-6FBD-1421-C4E1FD215900}"/>
              </a:ext>
            </a:extLst>
          </p:cNvPr>
          <p:cNvSpPr>
            <a:spLocks noGrp="1"/>
          </p:cNvSpPr>
          <p:nvPr>
            <p:ph type="title"/>
          </p:nvPr>
        </p:nvSpPr>
        <p:spPr/>
        <p:txBody>
          <a:bodyPr/>
          <a:lstStyle/>
          <a:p>
            <a:r>
              <a:rPr lang="en-US" dirty="0"/>
              <a:t>Pending SPs 2</a:t>
            </a:r>
          </a:p>
        </p:txBody>
      </p:sp>
      <p:sp>
        <p:nvSpPr>
          <p:cNvPr id="3" name="Date Placeholder 2">
            <a:extLst>
              <a:ext uri="{FF2B5EF4-FFF2-40B4-BE49-F238E27FC236}">
                <a16:creationId xmlns:a16="http://schemas.microsoft.com/office/drawing/2014/main" id="{458082B9-7D8C-FDE1-7EAF-B6E28BF90DB2}"/>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4BA54652-11D3-DA4F-20AA-ADEBDBDB9F0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60AB459-5AA2-6B11-9C44-8C62F8C0E73C}"/>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55FF8EFB-345E-D0C3-0167-259A504EC0A1}"/>
              </a:ext>
            </a:extLst>
          </p:cNvPr>
          <p:cNvGraphicFramePr>
            <a:graphicFrameLocks noGrp="1"/>
          </p:cNvGraphicFramePr>
          <p:nvPr>
            <p:extLst>
              <p:ext uri="{D42A27DB-BD31-4B8C-83A1-F6EECF244321}">
                <p14:modId xmlns:p14="http://schemas.microsoft.com/office/powerpoint/2010/main" val="377545015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24/838r0, 24/1075r1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23/1836r3 , 24/1693r0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24/1476r2, 24/1701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24/1822r4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Sameer Vermani</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11-24/1829r1, 11-24/1822r4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11-24/1822r4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Alice Chen</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Juan Fang</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11-24/0963, 11-23/2007</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Frank Hsu</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11-23/1868</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Jason Yuchen Guo</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2SP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07456164"/>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Guogang Huang</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386589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0CE38D-6C9B-D65D-5F64-481EE0C480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E01CCB-8310-769E-BFE6-EF0788CF579E}"/>
              </a:ext>
            </a:extLst>
          </p:cNvPr>
          <p:cNvSpPr>
            <a:spLocks noGrp="1"/>
          </p:cNvSpPr>
          <p:nvPr>
            <p:ph type="title"/>
          </p:nvPr>
        </p:nvSpPr>
        <p:spPr/>
        <p:txBody>
          <a:bodyPr/>
          <a:lstStyle/>
          <a:p>
            <a:r>
              <a:rPr lang="en-US" dirty="0"/>
              <a:t>Pending SPs 3</a:t>
            </a:r>
          </a:p>
        </p:txBody>
      </p:sp>
      <p:sp>
        <p:nvSpPr>
          <p:cNvPr id="3" name="Date Placeholder 2">
            <a:extLst>
              <a:ext uri="{FF2B5EF4-FFF2-40B4-BE49-F238E27FC236}">
                <a16:creationId xmlns:a16="http://schemas.microsoft.com/office/drawing/2014/main" id="{3E813C90-9E64-E4AE-79CC-823EABFE4498}"/>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BC09977-F60E-A210-D054-1C46BA35810F}"/>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0082FDD-2177-A6EC-91A8-C6F811967D8D}"/>
              </a:ext>
            </a:extLst>
          </p:cNvPr>
          <p:cNvSpPr>
            <a:spLocks noGrp="1"/>
          </p:cNvSpPr>
          <p:nvPr>
            <p:ph type="sldNum" idx="12"/>
          </p:nvPr>
        </p:nvSpPr>
        <p:spPr/>
        <p:txBody>
          <a:bodyPr/>
          <a:lstStyle/>
          <a:p>
            <a:r>
              <a:rPr lang="en-GB"/>
              <a:t>Slide </a:t>
            </a:r>
            <a:fld id="{06B781AF-4CCF-49B0-A572-DE54FBE5D942}" type="slidenum">
              <a:rPr lang="en-GB" smtClean="0"/>
              <a:pPr/>
              <a:t>39</a:t>
            </a:fld>
            <a:endParaRPr lang="en-GB"/>
          </a:p>
        </p:txBody>
      </p:sp>
      <p:graphicFrame>
        <p:nvGraphicFramePr>
          <p:cNvPr id="6" name="Table 5">
            <a:extLst>
              <a:ext uri="{FF2B5EF4-FFF2-40B4-BE49-F238E27FC236}">
                <a16:creationId xmlns:a16="http://schemas.microsoft.com/office/drawing/2014/main" id="{78542317-CC16-79B8-5E8E-1760A15CAA52}"/>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122725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November 2024 meeting, and conf calls</a:t>
            </a:r>
          </a:p>
          <a:p>
            <a:pPr>
              <a:lnSpc>
                <a:spcPct val="80000"/>
              </a:lnSpc>
              <a:buFont typeface="Arial" panose="020B0604020202020204" pitchFamily="34" charset="0"/>
              <a:buChar char="•"/>
            </a:pPr>
            <a:r>
              <a:rPr lang="en-US" altLang="en-US" sz="1800" dirty="0"/>
              <a:t>Approve TGbn minutes from November 2024 meeting</a:t>
            </a:r>
          </a:p>
          <a:p>
            <a:pPr lvl="0">
              <a:lnSpc>
                <a:spcPct val="80000"/>
              </a:lnSpc>
              <a:buFont typeface="Arial" panose="020B0604020202020204" pitchFamily="34" charset="0"/>
              <a:buChar char="•"/>
            </a:pPr>
            <a:r>
              <a:rPr lang="en-US" altLang="en-US" sz="1800" dirty="0"/>
              <a:t>Presentation of PDTs/submissions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solidFill>
                  <a:schemeClr val="tx1"/>
                </a:solidFill>
              </a:rPr>
              <a:t>Announcements</a:t>
            </a:r>
          </a:p>
        </p:txBody>
      </p:sp>
      <p:sp>
        <p:nvSpPr>
          <p:cNvPr id="10" name="Content Placeholder 9">
            <a:extLst>
              <a:ext uri="{FF2B5EF4-FFF2-40B4-BE49-F238E27FC236}">
                <a16:creationId xmlns:a16="http://schemas.microsoft.com/office/drawing/2014/main" id="{7180CC01-9513-8BCF-343B-57166CD25C2B}"/>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November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Since the November plenary</a:t>
            </a:r>
          </a:p>
          <a:p>
            <a:pPr marL="800100" lvl="1" indent="-342900">
              <a:buFont typeface="Arial" panose="020B0604020202020204" pitchFamily="34" charset="0"/>
              <a:buChar char="•"/>
            </a:pPr>
            <a:r>
              <a:rPr lang="en-US" sz="1800" dirty="0">
                <a:solidFill>
                  <a:schemeClr val="tx1"/>
                </a:solidFill>
              </a:rPr>
              <a:t>Held 8 telcos between Nov. 2024 and Jan. 2025 (</a:t>
            </a:r>
            <a:r>
              <a:rPr lang="en-US" sz="1800" dirty="0">
                <a:solidFill>
                  <a:schemeClr val="tx1"/>
                </a:solidFill>
                <a:hlinkClick r:id="rId2"/>
              </a:rPr>
              <a:t>11-24/1988r15</a:t>
            </a:r>
            <a:r>
              <a:rPr lang="en-US" sz="1800" dirty="0">
                <a:solidFill>
                  <a:schemeClr val="tx1"/>
                </a:solidFill>
              </a:rPr>
              <a:t>)</a:t>
            </a:r>
          </a:p>
          <a:p>
            <a:pPr marL="1200150" lvl="2" indent="-285750">
              <a:buFont typeface="Arial" panose="020B0604020202020204" pitchFamily="34" charset="0"/>
              <a:buChar char="•"/>
            </a:pPr>
            <a:r>
              <a:rPr lang="en-US" sz="1600" dirty="0">
                <a:solidFill>
                  <a:schemeClr val="tx1"/>
                </a:solidFill>
              </a:rPr>
              <a:t>Discussed ~30 </a:t>
            </a:r>
            <a:r>
              <a:rPr lang="en-US" sz="1600" dirty="0"/>
              <a:t>submissions, ~30 PDTs and ran ~ 30 straw polls</a:t>
            </a:r>
          </a:p>
          <a:p>
            <a:pPr marL="1657350" lvl="3" indent="-285750">
              <a:buFont typeface="Arial" panose="020B0604020202020204" pitchFamily="34" charset="0"/>
              <a:buChar char="•"/>
            </a:pPr>
            <a:r>
              <a:rPr lang="en-US" sz="1400" dirty="0">
                <a:solidFill>
                  <a:schemeClr val="tx1"/>
                </a:solidFill>
              </a:rPr>
              <a:t>Trigger, enhanced long range, coordinated spatial reuse, prioritized EDCA, non-primary channel access, control frames, multi-AP framework, unequal modulation, preamble design, distributed RUs,  Coordinated RTWT, roaming, power save, peer-to-peer, feedback, QoS, U-SIG, PPDU format, sounding, buffer status report, bandwidth expansion, Coordinated BF, interference mitigation, 2x LDPC, etc.</a:t>
            </a:r>
          </a:p>
          <a:p>
            <a:pPr marL="1200150" lvl="2" indent="-285750">
              <a:buFont typeface="Arial" panose="020B0604020202020204" pitchFamily="34" charset="0"/>
              <a:buChar char="•"/>
            </a:pPr>
            <a:r>
              <a:rPr lang="en-US" sz="1600" dirty="0">
                <a:solidFill>
                  <a:schemeClr val="tx1"/>
                </a:solidFill>
              </a:rPr>
              <a:t>Approved ~25 motions, including the first PDT, warming up for TGbn D0.1</a:t>
            </a:r>
          </a:p>
          <a:p>
            <a:pPr>
              <a:buFont typeface="Arial" panose="020B0604020202020204" pitchFamily="34" charset="0"/>
              <a:buChar char="•"/>
            </a:pPr>
            <a:r>
              <a:rPr lang="en-US" sz="2000" dirty="0"/>
              <a:t>Targets for the January interim</a:t>
            </a:r>
          </a:p>
          <a:p>
            <a:pPr marL="800100" lvl="1" indent="-342900">
              <a:buFont typeface="Arial" panose="020B0604020202020204" pitchFamily="34" charset="0"/>
              <a:buChar char="•"/>
            </a:pPr>
            <a:r>
              <a:rPr lang="en-US" sz="1800" dirty="0"/>
              <a:t>Presentation of PDTs, technical submissions and run SPs</a:t>
            </a:r>
          </a:p>
          <a:p>
            <a:pPr marL="1200150" lvl="2" indent="-285750">
              <a:buFont typeface="Arial" panose="020B0604020202020204" pitchFamily="34" charset="0"/>
              <a:buChar char="•"/>
            </a:pPr>
            <a:r>
              <a:rPr lang="en-US" sz="1600" dirty="0">
                <a:solidFill>
                  <a:schemeClr val="tx1"/>
                </a:solidFill>
              </a:rPr>
              <a:t>~</a:t>
            </a:r>
            <a:r>
              <a:rPr lang="en-US" sz="1600" dirty="0">
                <a:solidFill>
                  <a:srgbClr val="FF0000"/>
                </a:solidFill>
              </a:rPr>
              <a:t>170</a:t>
            </a:r>
            <a:r>
              <a:rPr lang="en-US" sz="1600" dirty="0">
                <a:solidFill>
                  <a:schemeClr val="tx1"/>
                </a:solidFill>
              </a:rPr>
              <a:t> pending submissions and ~</a:t>
            </a:r>
            <a:r>
              <a:rPr lang="en-US" sz="1600" dirty="0">
                <a:solidFill>
                  <a:srgbClr val="FF0000"/>
                </a:solidFill>
              </a:rPr>
              <a:t>30</a:t>
            </a:r>
            <a:r>
              <a:rPr lang="en-US" sz="1600" dirty="0">
                <a:solidFill>
                  <a:schemeClr val="tx1"/>
                </a:solidFill>
              </a:rPr>
              <a:t> pending SPs on presented submissions</a:t>
            </a:r>
          </a:p>
          <a:p>
            <a:pPr marL="1200150" lvl="2" indent="-285750">
              <a:buFont typeface="Arial" panose="020B0604020202020204" pitchFamily="34" charset="0"/>
              <a:buChar char="•"/>
            </a:pPr>
            <a:r>
              <a:rPr lang="en-US" sz="1600" dirty="0">
                <a:solidFill>
                  <a:schemeClr val="tx1"/>
                </a:solidFill>
              </a:rPr>
              <a:t>~</a:t>
            </a:r>
            <a:r>
              <a:rPr lang="en-US" sz="1600" dirty="0">
                <a:solidFill>
                  <a:srgbClr val="FF0000"/>
                </a:solidFill>
              </a:rPr>
              <a:t>30%</a:t>
            </a:r>
            <a:r>
              <a:rPr lang="en-US" sz="1600" dirty="0">
                <a:solidFill>
                  <a:schemeClr val="tx1"/>
                </a:solidFill>
              </a:rPr>
              <a:t> of PDTs left to be presented, and rest are pending SP or R4M</a:t>
            </a:r>
          </a:p>
          <a:p>
            <a:pPr marL="800100" lvl="1">
              <a:buFont typeface="Arial" panose="020B0604020202020204" pitchFamily="34" charset="0"/>
              <a:buChar char="•"/>
            </a:pPr>
            <a:r>
              <a:rPr lang="en-US" sz="1800" dirty="0"/>
              <a:t>Continue populating the TGbn SFD with approved concepts</a:t>
            </a:r>
          </a:p>
          <a:p>
            <a:pPr marL="800100" lvl="1">
              <a:buFont typeface="Arial" panose="020B0604020202020204" pitchFamily="34" charset="0"/>
              <a:buChar char="•"/>
            </a:pPr>
            <a:r>
              <a:rPr lang="en-US" sz="1800" dirty="0"/>
              <a:t>Generate TGbn D0.1 with text from approved PDTs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November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https://mentor.ieee.org/802.11/dcn/24/11-24-2019-</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-00bn-tgbn-november-2024-meeting-minutes.docx</a:t>
            </a:r>
            <a:endParaRPr lang="en-US" sz="1800" dirty="0">
              <a:solidFill>
                <a:srgbClr val="FF0000"/>
              </a:solidFill>
            </a:endParaRPr>
          </a:p>
          <a:p>
            <a:pPr>
              <a:buFont typeface="Arial" panose="020B0604020202020204" pitchFamily="34" charset="0"/>
              <a:buChar char="•"/>
            </a:pPr>
            <a:r>
              <a:rPr lang="en-US" sz="1800" dirty="0">
                <a:solidFill>
                  <a:schemeClr val="tx1"/>
                </a:solidFill>
              </a:rPr>
              <a:t>Teleconferences Nov’24-Jan’25: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https://mentor.ieee.org/802.11/dcn/24/11-24-2138-0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-00bn-tgbn-december-2024-january-2025-teleconferences-minutes.docx</a:t>
            </a:r>
            <a:endParaRPr lang="en-US" sz="1800" dirty="0">
              <a:solidFill>
                <a:srgbClr val="FF0000"/>
              </a:solidFill>
            </a:endParaRPr>
          </a:p>
          <a:p>
            <a:endParaRPr lang="en-US" sz="1800" dirty="0"/>
          </a:p>
          <a:p>
            <a:r>
              <a:rPr lang="en-US" sz="1800" dirty="0"/>
              <a:t>Move: 				Second:</a:t>
            </a:r>
          </a:p>
          <a:p>
            <a:r>
              <a:rPr lang="en-US" sz="1800" dirty="0"/>
              <a:t>Discussion:</a:t>
            </a:r>
          </a:p>
          <a:p>
            <a:pPr marL="0" indent="0"/>
            <a:r>
              <a:rPr lang="en-US" sz="1800" dirty="0"/>
              <a:t>Result: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C81CFE-8643-5352-4AA2-D9B24BEFD8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ED1F61-49E8-F7D9-C50B-3306456A573F}"/>
              </a:ext>
            </a:extLst>
          </p:cNvPr>
          <p:cNvSpPr>
            <a:spLocks noGrp="1"/>
          </p:cNvSpPr>
          <p:nvPr>
            <p:ph type="title"/>
          </p:nvPr>
        </p:nvSpPr>
        <p:spPr>
          <a:xfrm>
            <a:off x="685800" y="685800"/>
            <a:ext cx="7770813" cy="1065213"/>
          </a:xfrm>
        </p:spPr>
        <p:txBody>
          <a:bodyPr/>
          <a:lstStyle/>
          <a:p>
            <a:r>
              <a:rPr lang="en-US" dirty="0"/>
              <a:t>Straw Polls – Part 1</a:t>
            </a:r>
          </a:p>
        </p:txBody>
      </p:sp>
      <p:sp>
        <p:nvSpPr>
          <p:cNvPr id="10" name="Content Placeholder 9">
            <a:extLst>
              <a:ext uri="{FF2B5EF4-FFF2-40B4-BE49-F238E27FC236}">
                <a16:creationId xmlns:a16="http://schemas.microsoft.com/office/drawing/2014/main" id="{9D722CD8-F058-0E94-602C-161895B81505}"/>
              </a:ext>
            </a:extLst>
          </p:cNvPr>
          <p:cNvSpPr>
            <a:spLocks noGrp="1"/>
          </p:cNvSpPr>
          <p:nvPr>
            <p:ph idx="1"/>
          </p:nvPr>
        </p:nvSpPr>
        <p:spPr>
          <a:xfrm>
            <a:off x="685800" y="1981200"/>
            <a:ext cx="7770813" cy="4494213"/>
          </a:xfrm>
        </p:spPr>
        <p:txBody>
          <a:bodyPr/>
          <a:lstStyle/>
          <a:p>
            <a:pPr marL="457200">
              <a:lnSpc>
                <a:spcPts val="1380"/>
              </a:lnSpc>
              <a:spcAft>
                <a:spcPts val="800"/>
              </a:spcAft>
            </a:pPr>
            <a:r>
              <a:rPr lang="en-GB" sz="1800" i="1" u="none" strike="noStrike" kern="1200" dirty="0">
                <a:solidFill>
                  <a:schemeClr val="tx1"/>
                </a:solidFill>
                <a:effectLst/>
                <a:ea typeface="MS Gothic" panose="020B0609070205080204" pitchFamily="49" charset="-128"/>
              </a:rPr>
              <a:t>SP1 – </a:t>
            </a:r>
            <a:r>
              <a:rPr lang="en-US" sz="1800" i="1" dirty="0">
                <a:solidFill>
                  <a:schemeClr val="tx1"/>
                </a:solidFill>
              </a:rPr>
              <a:t>Sameer Vermani – CBF: 24/1822r4 (Result)</a:t>
            </a:r>
          </a:p>
          <a:p>
            <a:pPr marL="457200" marR="0" algn="l">
              <a:lnSpc>
                <a:spcPts val="1380"/>
              </a:lnSpc>
              <a:spcAft>
                <a:spcPts val="800"/>
              </a:spcAft>
            </a:pPr>
            <a:r>
              <a:rPr lang="en-US" sz="1400" b="0" i="0" dirty="0">
                <a:solidFill>
                  <a:srgbClr val="222222"/>
                </a:solidFill>
                <a:effectLst/>
              </a:rPr>
              <a:t>Do you agree to add the following to the 11bn SFD:</a:t>
            </a:r>
          </a:p>
          <a:p>
            <a:pPr marL="457200" marR="0" algn="l">
              <a:lnSpc>
                <a:spcPts val="1380"/>
              </a:lnSpc>
              <a:spcAft>
                <a:spcPts val="800"/>
              </a:spcAft>
              <a:buFont typeface="Arial" panose="020B0604020202020204" pitchFamily="34" charset="0"/>
              <a:buChar char="•"/>
            </a:pPr>
            <a:r>
              <a:rPr lang="en-US" sz="1400" b="0" i="0" dirty="0">
                <a:solidFill>
                  <a:srgbClr val="222222"/>
                </a:solidFill>
                <a:effectLst/>
              </a:rPr>
              <a:t>For the COBF case, the information in the NDPA for the responding AP has a unified design for joint-NDP based sounding as well as cross-BSS section of sequential sounding.</a:t>
            </a:r>
          </a:p>
          <a:p>
            <a:pPr marL="457200" marR="0" algn="l">
              <a:lnSpc>
                <a:spcPts val="1380"/>
              </a:lnSpc>
              <a:spcAft>
                <a:spcPts val="800"/>
              </a:spcAft>
            </a:pPr>
            <a:r>
              <a:rPr lang="en-US" sz="1400" b="0" i="1" dirty="0">
                <a:solidFill>
                  <a:srgbClr val="222222"/>
                </a:solidFill>
                <a:effectLst/>
              </a:rPr>
              <a:t>Supporting documents: [24/1822r4]</a:t>
            </a:r>
            <a:endParaRPr lang="en-US" sz="1400" b="0" i="0" dirty="0">
              <a:solidFill>
                <a:srgbClr val="222222"/>
              </a:solidFill>
              <a:effectLst/>
            </a:endParaRPr>
          </a:p>
        </p:txBody>
      </p:sp>
      <p:sp>
        <p:nvSpPr>
          <p:cNvPr id="4" name="Slide Number Placeholder 3">
            <a:extLst>
              <a:ext uri="{FF2B5EF4-FFF2-40B4-BE49-F238E27FC236}">
                <a16:creationId xmlns:a16="http://schemas.microsoft.com/office/drawing/2014/main" id="{0E0C0F70-D4D5-585B-BD79-F4D304F4F3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2B80EA0F-975B-24ED-78BA-7AC1AF19439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907C87B-BAD5-6A07-95EC-F0D66609BBCE}"/>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356212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D98D50-690E-C179-87DA-A7E3849DB0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52D6CD-3D20-727F-A088-A7EBE81ED902}"/>
              </a:ext>
            </a:extLst>
          </p:cNvPr>
          <p:cNvSpPr>
            <a:spLocks noGrp="1"/>
          </p:cNvSpPr>
          <p:nvPr>
            <p:ph type="title"/>
          </p:nvPr>
        </p:nvSpPr>
        <p:spPr>
          <a:xfrm>
            <a:off x="685800" y="685800"/>
            <a:ext cx="7770813" cy="1065213"/>
          </a:xfrm>
        </p:spPr>
        <p:txBody>
          <a:bodyPr/>
          <a:lstStyle/>
          <a:p>
            <a:r>
              <a:rPr lang="en-US" dirty="0"/>
              <a:t>Straw Polls - Part 2</a:t>
            </a:r>
          </a:p>
        </p:txBody>
      </p:sp>
      <p:sp>
        <p:nvSpPr>
          <p:cNvPr id="10" name="Content Placeholder 9">
            <a:extLst>
              <a:ext uri="{FF2B5EF4-FFF2-40B4-BE49-F238E27FC236}">
                <a16:creationId xmlns:a16="http://schemas.microsoft.com/office/drawing/2014/main" id="{988B5383-32FA-4E8E-054E-89600368DA04}"/>
              </a:ext>
            </a:extLst>
          </p:cNvPr>
          <p:cNvSpPr>
            <a:spLocks noGrp="1"/>
          </p:cNvSpPr>
          <p:nvPr>
            <p:ph idx="1"/>
          </p:nvPr>
        </p:nvSpPr>
        <p:spPr/>
        <p:txBody>
          <a:bodyPr/>
          <a:lstStyle/>
          <a:p>
            <a:r>
              <a:rPr lang="en-GB" sz="1600" i="1" u="none" strike="noStrike" kern="1200" dirty="0">
                <a:solidFill>
                  <a:schemeClr val="tx1"/>
                </a:solidFill>
                <a:effectLst/>
                <a:ea typeface="MS Gothic" panose="020B0609070205080204" pitchFamily="49" charset="-128"/>
              </a:rPr>
              <a:t>SP2 – </a:t>
            </a:r>
            <a:r>
              <a:rPr lang="it-IT" sz="1600" i="1" dirty="0">
                <a:solidFill>
                  <a:schemeClr val="tx1"/>
                </a:solidFill>
              </a:rPr>
              <a:t>Sameer Vermani, Qinghua Li, You-Wei </a:t>
            </a:r>
            <a:r>
              <a:rPr lang="en-US" sz="1600" i="1" dirty="0">
                <a:solidFill>
                  <a:schemeClr val="tx1"/>
                </a:solidFill>
              </a:rPr>
              <a:t> Chen– CBF: 24/1822r4 (Result)</a:t>
            </a:r>
          </a:p>
          <a:p>
            <a:r>
              <a:rPr lang="en-US" sz="1200" b="0" dirty="0">
                <a:solidFill>
                  <a:srgbClr val="222222"/>
                </a:solidFill>
              </a:rPr>
              <a:t>Do you agree to include the following to the 11bn SFD?</a:t>
            </a:r>
          </a:p>
          <a:p>
            <a:pPr>
              <a:buFont typeface="Arial" panose="020B0604020202020204" pitchFamily="34" charset="0"/>
              <a:buChar char="•"/>
            </a:pPr>
            <a:r>
              <a:rPr lang="en-US" sz="1200" b="0" dirty="0">
                <a:solidFill>
                  <a:srgbClr val="222222"/>
                </a:solidFill>
              </a:rPr>
              <a:t>When the initiating AP requests the responding AP to join the </a:t>
            </a:r>
            <a:r>
              <a:rPr lang="en-US" sz="1200" b="0" dirty="0" err="1">
                <a:solidFill>
                  <a:srgbClr val="222222"/>
                </a:solidFill>
              </a:rPr>
              <a:t>CoBF</a:t>
            </a:r>
            <a:r>
              <a:rPr lang="en-US" sz="1200" b="0" dirty="0">
                <a:solidFill>
                  <a:srgbClr val="222222"/>
                </a:solidFill>
              </a:rPr>
              <a:t> sounding, the red subfields in the first and second User Info fields of the NDPA shall be set as follows.</a:t>
            </a:r>
          </a:p>
          <a:p>
            <a:pPr lvl="1">
              <a:buFont typeface="Arial" panose="020B0604020202020204" pitchFamily="34" charset="0"/>
              <a:buChar char="•"/>
            </a:pPr>
            <a:r>
              <a:rPr lang="en-US" sz="900" b="0" dirty="0">
                <a:solidFill>
                  <a:srgbClr val="222222"/>
                </a:solidFill>
              </a:rPr>
              <a:t>NDPA Version Identifier is set to 0 for </a:t>
            </a:r>
            <a:r>
              <a:rPr lang="en-US" sz="900" b="0" dirty="0" err="1">
                <a:solidFill>
                  <a:srgbClr val="222222"/>
                </a:solidFill>
              </a:rPr>
              <a:t>CoBF</a:t>
            </a:r>
            <a:r>
              <a:rPr lang="en-US" sz="900" b="0" dirty="0">
                <a:solidFill>
                  <a:srgbClr val="222222"/>
                </a:solidFill>
              </a:rPr>
              <a:t> sounding in UHR</a:t>
            </a:r>
          </a:p>
          <a:p>
            <a:pPr lvl="1">
              <a:buFont typeface="Arial" panose="020B0604020202020204" pitchFamily="34" charset="0"/>
              <a:buChar char="•"/>
            </a:pPr>
            <a:r>
              <a:rPr lang="en-US" sz="900" b="0" dirty="0">
                <a:solidFill>
                  <a:srgbClr val="222222"/>
                </a:solidFill>
              </a:rPr>
              <a:t>Number of LTF symbols is set to 0 and 1 for 4 and 8 symbols, respectively</a:t>
            </a:r>
          </a:p>
          <a:p>
            <a:pPr lvl="1">
              <a:buFont typeface="Arial" panose="020B0604020202020204" pitchFamily="34" charset="0"/>
              <a:buChar char="•"/>
            </a:pPr>
            <a:r>
              <a:rPr lang="en-US" sz="900" b="0" dirty="0">
                <a:solidFill>
                  <a:srgbClr val="222222"/>
                </a:solidFill>
              </a:rPr>
              <a:t>Starting Spatial Stream is set to 0 and 1 for the 1st and 5th streams, respectively</a:t>
            </a:r>
            <a:endParaRPr lang="en-US" sz="1200" dirty="0">
              <a:solidFill>
                <a:srgbClr val="222222"/>
              </a:solidFill>
            </a:endParaRPr>
          </a:p>
          <a:p>
            <a:pPr lvl="1">
              <a:buFont typeface="Arial" panose="020B0604020202020204" pitchFamily="34" charset="0"/>
              <a:buChar char="•"/>
            </a:pPr>
            <a:r>
              <a:rPr lang="en-US" sz="1000" b="0" dirty="0">
                <a:solidFill>
                  <a:srgbClr val="222222"/>
                </a:solidFill>
              </a:rPr>
              <a:t>Number of spatial streams is set to 0 and 1 for the 4 and 8 streams, respectively</a:t>
            </a:r>
          </a:p>
          <a:p>
            <a:pPr lvl="1">
              <a:buFont typeface="Arial" panose="020B0604020202020204" pitchFamily="34" charset="0"/>
              <a:buChar char="•"/>
            </a:pPr>
            <a:r>
              <a:rPr lang="en-US" sz="900" b="0" i="0" u="none" strike="noStrike" kern="1200" dirty="0">
                <a:solidFill>
                  <a:schemeClr val="tx1"/>
                </a:solidFill>
                <a:effectLst/>
                <a:latin typeface="Times New Roman" panose="02020603050405020304" pitchFamily="18" charset="0"/>
                <a:ea typeface="MS Gothic" panose="020B0609070205080204" pitchFamily="49" charset="-128"/>
              </a:rPr>
              <a:t>LTF+GI is set to 0 and 1 for 2x LTF+0.8us GI and 2x LTF+1.6us GI, respectively</a:t>
            </a:r>
          </a:p>
          <a:p>
            <a:pPr lvl="1">
              <a:buFont typeface="Arial" panose="020B0604020202020204" pitchFamily="34" charset="0"/>
              <a:buChar char="•"/>
            </a:pPr>
            <a:endParaRPr lang="en-US" sz="9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9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9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9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9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9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9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9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pt-BR" sz="900" b="0" i="0" u="none" strike="noStrike" kern="1200" dirty="0">
              <a:solidFill>
                <a:schemeClr val="tx1"/>
              </a:solidFill>
              <a:effectLst/>
              <a:latin typeface="Times New Roman" panose="02020603050405020304" pitchFamily="18" charset="0"/>
              <a:ea typeface="MS Gothic" panose="020B0609070205080204" pitchFamily="49" charset="-128"/>
            </a:endParaRPr>
          </a:p>
          <a:p>
            <a:r>
              <a:rPr lang="en-US" sz="1200" b="0" i="1" dirty="0">
                <a:solidFill>
                  <a:srgbClr val="222222"/>
                </a:solidFill>
              </a:rPr>
              <a:t>Supporting documents: [</a:t>
            </a:r>
            <a:r>
              <a:rPr lang="pt-BR" sz="1200" b="0" i="1" dirty="0">
                <a:solidFill>
                  <a:srgbClr val="222222"/>
                </a:solidFill>
              </a:rPr>
              <a:t>11-24/1822r4, 11-24/1835r3, 11-24/1865r3]</a:t>
            </a:r>
            <a:endParaRPr lang="en-US" sz="1200" b="0" i="1" dirty="0">
              <a:solidFill>
                <a:srgbClr val="222222"/>
              </a:solidFill>
            </a:endParaRPr>
          </a:p>
          <a:p>
            <a:pPr marL="457200">
              <a:lnSpc>
                <a:spcPts val="1380"/>
              </a:lnSpc>
              <a:spcAft>
                <a:spcPts val="800"/>
              </a:spcAft>
            </a:pPr>
            <a:endParaRPr lang="en-US" sz="1600" i="1" dirty="0">
              <a:solidFill>
                <a:srgbClr val="FF0000"/>
              </a:solidFill>
            </a:endParaRPr>
          </a:p>
        </p:txBody>
      </p:sp>
      <p:sp>
        <p:nvSpPr>
          <p:cNvPr id="4" name="Slide Number Placeholder 3">
            <a:extLst>
              <a:ext uri="{FF2B5EF4-FFF2-40B4-BE49-F238E27FC236}">
                <a16:creationId xmlns:a16="http://schemas.microsoft.com/office/drawing/2014/main" id="{F8314C0D-3B8A-4B0C-25C3-E3E989818B2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E4D9E8F-96AE-A7DB-23B1-A2F2217278B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6F2AD07-90C9-015F-7708-1EB24CB73820}"/>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7" name="Picture 6">
            <a:extLst>
              <a:ext uri="{FF2B5EF4-FFF2-40B4-BE49-F238E27FC236}">
                <a16:creationId xmlns:a16="http://schemas.microsoft.com/office/drawing/2014/main" id="{3387590C-B4A9-5175-0D45-C328AA981089}"/>
              </a:ext>
            </a:extLst>
          </p:cNvPr>
          <p:cNvPicPr>
            <a:picLocks noChangeAspect="1"/>
          </p:cNvPicPr>
          <p:nvPr/>
        </p:nvPicPr>
        <p:blipFill>
          <a:blip r:embed="rId2"/>
          <a:stretch>
            <a:fillRect/>
          </a:stretch>
        </p:blipFill>
        <p:spPr>
          <a:xfrm>
            <a:off x="766486" y="4191000"/>
            <a:ext cx="7685639" cy="1598613"/>
          </a:xfrm>
          <a:prstGeom prst="rect">
            <a:avLst/>
          </a:prstGeom>
        </p:spPr>
      </p:pic>
    </p:spTree>
    <p:extLst>
      <p:ext uri="{BB962C8B-B14F-4D97-AF65-F5344CB8AC3E}">
        <p14:creationId xmlns:p14="http://schemas.microsoft.com/office/powerpoint/2010/main" val="13636395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PDTs/Submissions</a:t>
            </a:r>
          </a:p>
        </p:txBody>
      </p:sp>
      <p:sp>
        <p:nvSpPr>
          <p:cNvPr id="11" name="Content Placeholder 10">
            <a:extLst>
              <a:ext uri="{FF2B5EF4-FFF2-40B4-BE49-F238E27FC236}">
                <a16:creationId xmlns:a16="http://schemas.microsoft.com/office/drawing/2014/main" id="{8E8014A1-FFAD-B403-4A6A-DADE6031146F}"/>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GB" sz="1600" b="0" i="0" u="sng" strike="noStrike" kern="1200" dirty="0">
                <a:solidFill>
                  <a:srgbClr val="0563C1"/>
                </a:solidFill>
                <a:effectLst/>
                <a:ea typeface="MS Gothic" panose="020B0609070205080204" pitchFamily="49" charset="-128"/>
                <a:hlinkClick r:id="rId2"/>
              </a:rPr>
              <a:t>24/2030r0</a:t>
            </a:r>
            <a:r>
              <a:rPr lang="en-US" sz="1600" dirty="0">
                <a:effectLst/>
              </a:rPr>
              <a:t> </a:t>
            </a:r>
            <a:r>
              <a:rPr lang="en-GB" sz="1600" b="0" i="0" u="none" strike="noStrike" kern="1200" dirty="0">
                <a:solidFill>
                  <a:schemeClr val="tx1"/>
                </a:solidFill>
                <a:effectLst/>
                <a:ea typeface="MS Gothic" panose="020B0609070205080204" pitchFamily="49" charset="-128"/>
              </a:rPr>
              <a:t>PDT-MAC-Coordinated-Beamforming</a:t>
            </a:r>
            <a:r>
              <a:rPr lang="en-US" sz="1600" dirty="0">
                <a:solidFill>
                  <a:schemeClr val="tx1"/>
                </a:solidFill>
                <a:effectLst/>
              </a:rPr>
              <a:t> 			</a:t>
            </a:r>
            <a:r>
              <a:rPr lang="en-GB" sz="1600" b="0" i="0" u="none" strike="noStrike" kern="1200" dirty="0">
                <a:solidFill>
                  <a:schemeClr val="tx1"/>
                </a:solidFill>
                <a:effectLst/>
                <a:ea typeface="MS Gothic" panose="020B0609070205080204" pitchFamily="49" charset="-128"/>
              </a:rPr>
              <a:t>Jason Y. </a:t>
            </a:r>
            <a:r>
              <a:rPr lang="en-GB" sz="1600" b="0" kern="1200" dirty="0">
                <a:solidFill>
                  <a:schemeClr val="tx1"/>
                </a:solidFill>
                <a:ea typeface="MS Gothic" panose="020B0609070205080204" pitchFamily="49" charset="-128"/>
              </a:rPr>
              <a:t>Guo</a:t>
            </a:r>
            <a:r>
              <a:rPr lang="en-US" sz="1600" b="0" kern="1200" dirty="0">
                <a:solidFill>
                  <a:schemeClr val="tx1"/>
                </a:solidFill>
                <a:ea typeface="MS Gothic" panose="020B0609070205080204" pitchFamily="49" charset="-128"/>
              </a:rPr>
              <a:t> 		[SP]</a:t>
            </a:r>
          </a:p>
          <a:p>
            <a:pPr>
              <a:buFont typeface="Arial" panose="020B0604020202020204" pitchFamily="34" charset="0"/>
              <a:buChar char="•"/>
            </a:pPr>
            <a:r>
              <a:rPr lang="en-US" sz="1600" b="0" i="0" u="sng" strike="noStrike" kern="1200" dirty="0">
                <a:solidFill>
                  <a:srgbClr val="0563C1"/>
                </a:solidFill>
                <a:effectLst/>
                <a:ea typeface="MS Gothic" panose="020B0609070205080204" pitchFamily="49" charset="-128"/>
                <a:hlinkClick r:id="rId3"/>
              </a:rPr>
              <a:t>24/2028r0</a:t>
            </a:r>
            <a:r>
              <a:rPr lang="en-US" sz="1600" dirty="0"/>
              <a:t> </a:t>
            </a:r>
            <a:r>
              <a:rPr lang="en-US" sz="1600" b="0" i="0" u="none" strike="noStrike" kern="1200" dirty="0">
                <a:solidFill>
                  <a:srgbClr val="000000"/>
                </a:solidFill>
                <a:effectLst/>
                <a:ea typeface="MS Gothic" panose="020B0609070205080204" pitchFamily="49" charset="-128"/>
              </a:rPr>
              <a:t>PDT-Joint-Sounding procedure</a:t>
            </a:r>
            <a:r>
              <a:rPr lang="en-US" sz="1600" dirty="0"/>
              <a:t> 				</a:t>
            </a:r>
            <a:r>
              <a:rPr lang="en-US" sz="1600" b="0" i="0" u="none" strike="noStrike" kern="1200" dirty="0">
                <a:solidFill>
                  <a:srgbClr val="000000"/>
                </a:solidFill>
                <a:effectLst/>
                <a:ea typeface="MS Gothic" panose="020B0609070205080204" pitchFamily="49" charset="-128"/>
              </a:rPr>
              <a:t>You-Wei Chen</a:t>
            </a:r>
            <a:r>
              <a:rPr lang="en-US" sz="1600" dirty="0"/>
              <a:t> </a:t>
            </a:r>
            <a:r>
              <a:rPr kumimoji="0" lang="en-US" sz="1600" b="0" i="0" u="none" strike="noStrike" kern="1200" cap="none" spc="0" normalizeH="0" baseline="0" noProof="0" dirty="0">
                <a:ln>
                  <a:noFill/>
                </a:ln>
                <a:solidFill>
                  <a:prstClr val="black"/>
                </a:solidFill>
                <a:effectLst/>
                <a:uLnTx/>
                <a:uFillTx/>
                <a:ea typeface="MS Gothic" panose="020B0609070205080204" pitchFamily="49" charset="-128"/>
                <a:cs typeface="+mn-cs"/>
              </a:rPr>
              <a:t> 		[SP]</a:t>
            </a:r>
            <a:endParaRPr lang="en-US" sz="1600" dirty="0"/>
          </a:p>
          <a:p>
            <a:pPr>
              <a:buFont typeface="Arial" panose="020B0604020202020204" pitchFamily="34" charset="0"/>
              <a:buChar char="•"/>
            </a:pPr>
            <a:r>
              <a:rPr lang="en-US" sz="1600" b="0" i="0" u="sng" strike="noStrike" kern="1200" dirty="0">
                <a:solidFill>
                  <a:srgbClr val="0563C1"/>
                </a:solidFill>
                <a:effectLst/>
                <a:ea typeface="MS Gothic" panose="020B0609070205080204" pitchFamily="49" charset="-128"/>
                <a:hlinkClick r:id="rId4"/>
              </a:rPr>
              <a:t>24/2010r0</a:t>
            </a:r>
            <a:r>
              <a:rPr lang="en-US" sz="1600" dirty="0"/>
              <a:t> </a:t>
            </a:r>
            <a:r>
              <a:rPr lang="en-US" sz="1600" b="0" i="0" u="none" strike="noStrike" kern="1200" dirty="0">
                <a:solidFill>
                  <a:srgbClr val="000000"/>
                </a:solidFill>
                <a:effectLst/>
                <a:ea typeface="MS Gothic" panose="020B0609070205080204" pitchFamily="49" charset="-128"/>
              </a:rPr>
              <a:t>PDT-PHY- Nominal Packet Padding Selection</a:t>
            </a:r>
            <a:r>
              <a:rPr lang="en-US" sz="1600" dirty="0"/>
              <a:t> 	</a:t>
            </a:r>
            <a:r>
              <a:rPr lang="en-US" sz="1600" b="0" i="0" u="none" strike="noStrike" kern="1200" dirty="0">
                <a:solidFill>
                  <a:srgbClr val="000000"/>
                </a:solidFill>
                <a:effectLst/>
                <a:ea typeface="MS Gothic" panose="020B0609070205080204" pitchFamily="49" charset="-128"/>
              </a:rPr>
              <a:t>Mengshi Hu		</a:t>
            </a:r>
            <a:r>
              <a:rPr lang="en-US" sz="1600" b="0" kern="1200" dirty="0">
                <a:solidFill>
                  <a:schemeClr val="tx1"/>
                </a:solidFill>
                <a:ea typeface="MS Gothic" panose="020B0609070205080204" pitchFamily="49" charset="-128"/>
              </a:rPr>
              <a:t>[SP]</a:t>
            </a:r>
            <a:endParaRPr lang="en-US" sz="1600" b="0" i="0" u="none" strike="noStrike" kern="1200" dirty="0">
              <a:solidFill>
                <a:srgbClr val="000000"/>
              </a:solidFill>
              <a:effectLst/>
              <a:ea typeface="MS Gothic" panose="020B0609070205080204" pitchFamily="49" charset="-128"/>
            </a:endParaRPr>
          </a:p>
          <a:p>
            <a:pPr>
              <a:buFont typeface="Arial" panose="020B0604020202020204" pitchFamily="34" charset="0"/>
              <a:buChar char="•"/>
            </a:pPr>
            <a:r>
              <a:rPr lang="en-GB" sz="1600" b="0" i="0" u="sng" strike="noStrike" kern="1200" dirty="0">
                <a:solidFill>
                  <a:srgbClr val="0563C1"/>
                </a:solidFill>
                <a:effectLst/>
                <a:ea typeface="MS Gothic" panose="020B0609070205080204" pitchFamily="49" charset="-128"/>
                <a:hlinkClick r:id="rId5"/>
              </a:rPr>
              <a:t>24/2029r0</a:t>
            </a:r>
            <a:r>
              <a:rPr lang="en-GB" sz="1600" dirty="0"/>
              <a:t> </a:t>
            </a:r>
            <a:r>
              <a:rPr lang="en-GB" sz="1600" b="0" i="0" u="none" strike="noStrike" kern="1200" dirty="0">
                <a:solidFill>
                  <a:srgbClr val="000000"/>
                </a:solidFill>
                <a:effectLst/>
                <a:ea typeface="MS Gothic" panose="020B0609070205080204" pitchFamily="49" charset="-128"/>
              </a:rPr>
              <a:t>PDT-Joint-MIB</a:t>
            </a:r>
            <a:r>
              <a:rPr lang="en-GB" sz="1600" dirty="0"/>
              <a:t> 							</a:t>
            </a:r>
            <a:r>
              <a:rPr lang="en-GB" sz="1600" b="0" i="0" u="none" strike="noStrike" kern="1200" dirty="0">
                <a:solidFill>
                  <a:srgbClr val="000000"/>
                </a:solidFill>
                <a:effectLst/>
                <a:ea typeface="MS Gothic" panose="020B0609070205080204" pitchFamily="49" charset="-128"/>
              </a:rPr>
              <a:t>Li Quan</a:t>
            </a:r>
            <a:r>
              <a:rPr lang="en-GB" sz="1600" dirty="0"/>
              <a:t> </a:t>
            </a:r>
            <a:r>
              <a:rPr lang="en-US" sz="1600" dirty="0"/>
              <a:t> </a:t>
            </a:r>
          </a:p>
          <a:p>
            <a:pPr>
              <a:buFont typeface="Arial" panose="020B0604020202020204" pitchFamily="34" charset="0"/>
              <a:buChar char="•"/>
            </a:pPr>
            <a:r>
              <a:rPr lang="en-US" sz="1600" b="0" i="0" u="sng" strike="noStrike" kern="1200" dirty="0">
                <a:solidFill>
                  <a:srgbClr val="0563C1"/>
                </a:solidFill>
                <a:effectLst/>
                <a:ea typeface="MS Gothic" panose="020B0609070205080204" pitchFamily="49" charset="-128"/>
                <a:hlinkClick r:id="rId6"/>
              </a:rPr>
              <a:t>24/2133r0</a:t>
            </a:r>
            <a:r>
              <a:rPr lang="en-US" sz="1600" dirty="0"/>
              <a:t> </a:t>
            </a:r>
            <a:r>
              <a:rPr lang="en-US" sz="1600" b="0" i="0" u="none" strike="noStrike" kern="1200" dirty="0">
                <a:solidFill>
                  <a:srgbClr val="000000"/>
                </a:solidFill>
                <a:effectLst/>
                <a:ea typeface="MS Gothic" panose="020B0609070205080204" pitchFamily="49" charset="-128"/>
              </a:rPr>
              <a:t>PDT Joint Trigger Frame</a:t>
            </a:r>
            <a:r>
              <a:rPr lang="en-US" sz="1600" dirty="0"/>
              <a:t> 					</a:t>
            </a:r>
            <a:r>
              <a:rPr lang="en-US" sz="1600" b="0" i="0" u="none" strike="noStrike" kern="1200" dirty="0">
                <a:solidFill>
                  <a:srgbClr val="000000"/>
                </a:solidFill>
                <a:effectLst/>
                <a:ea typeface="MS Gothic" panose="020B0609070205080204" pitchFamily="49" charset="-128"/>
              </a:rPr>
              <a:t>Alice Chen</a:t>
            </a:r>
            <a:r>
              <a:rPr lang="en-US" sz="1600" dirty="0"/>
              <a:t> </a:t>
            </a:r>
          </a:p>
          <a:p>
            <a:pPr>
              <a:buFont typeface="Arial" panose="020B0604020202020204" pitchFamily="34" charset="0"/>
              <a:buChar char="•"/>
            </a:pPr>
            <a:r>
              <a:rPr lang="en-GB" sz="1600" b="0" i="0" u="sng" strike="noStrike" dirty="0">
                <a:solidFill>
                  <a:srgbClr val="0563C1"/>
                </a:solidFill>
                <a:effectLst/>
                <a:hlinkClick r:id="rId7"/>
              </a:rPr>
              <a:t>24/1809</a:t>
            </a:r>
            <a:r>
              <a:rPr lang="en-US" sz="1600" dirty="0">
                <a:effectLst/>
              </a:rPr>
              <a:t> </a:t>
            </a:r>
            <a:r>
              <a:rPr lang="en-GB" sz="1600" b="0" i="0" u="none" strike="noStrike" kern="1200" dirty="0">
                <a:solidFill>
                  <a:srgbClr val="000000"/>
                </a:solidFill>
                <a:effectLst/>
                <a:ea typeface="MS Gothic" panose="020B0609070205080204" pitchFamily="49" charset="-128"/>
              </a:rPr>
              <a:t>Evaluation of C-SR Types</a:t>
            </a:r>
            <a:r>
              <a:rPr lang="en-US" sz="1600" dirty="0">
                <a:effectLst/>
              </a:rPr>
              <a:t> 					</a:t>
            </a:r>
            <a:r>
              <a:rPr lang="en-GB" sz="1600" b="0" i="0" u="none" strike="noStrike" kern="1200" dirty="0">
                <a:solidFill>
                  <a:srgbClr val="000000"/>
                </a:solidFill>
                <a:effectLst/>
                <a:ea typeface="MS Gothic" panose="020B0609070205080204" pitchFamily="49" charset="-128"/>
              </a:rPr>
              <a:t>Jun Minotani	[Q&amp;A]</a:t>
            </a:r>
          </a:p>
          <a:p>
            <a:pPr>
              <a:buFont typeface="Arial" panose="020B0604020202020204" pitchFamily="34" charset="0"/>
              <a:buChar char="•"/>
            </a:pPr>
            <a:r>
              <a:rPr lang="en-US" sz="1600" b="0" strike="sngStrike" dirty="0">
                <a:solidFill>
                  <a:srgbClr val="FF0000"/>
                </a:solidFill>
              </a:rPr>
              <a:t>25/0089 Enhancing Spatial Reuse with MAP Coordination	Rui Yang</a:t>
            </a:r>
          </a:p>
          <a:p>
            <a:pPr>
              <a:buFont typeface="Arial" panose="020B0604020202020204" pitchFamily="34" charset="0"/>
              <a:buChar char="•"/>
            </a:pPr>
            <a:r>
              <a:rPr lang="en-US" sz="1600" b="0" i="0" u="none" strike="noStrike" kern="1200" dirty="0">
                <a:solidFill>
                  <a:srgbClr val="FF0000"/>
                </a:solidFill>
                <a:effectLst/>
                <a:ea typeface="MS Gothic" panose="020B0609070205080204" pitchFamily="49" charset="-128"/>
                <a:hlinkClick r:id="rId8"/>
              </a:rPr>
              <a:t>25/0108</a:t>
            </a:r>
            <a:r>
              <a:rPr lang="en-US" sz="1600" b="0" i="0" u="none" strike="noStrike" kern="1200" dirty="0">
                <a:solidFill>
                  <a:srgbClr val="FF0000"/>
                </a:solidFill>
                <a:effectLst/>
                <a:ea typeface="MS Gothic" panose="020B0609070205080204" pitchFamily="49" charset="-128"/>
              </a:rPr>
              <a:t> </a:t>
            </a:r>
            <a:r>
              <a:rPr lang="en-US" sz="1600" b="0" i="0" u="none" strike="noStrike" kern="1200" dirty="0">
                <a:solidFill>
                  <a:srgbClr val="000000"/>
                </a:solidFill>
                <a:effectLst/>
                <a:ea typeface="MS Gothic" panose="020B0609070205080204" pitchFamily="49" charset="-128"/>
              </a:rPr>
              <a:t>Enhanced EDCA for improved Collision Avoidance and Latency Improvement </a:t>
            </a:r>
            <a:r>
              <a:rPr lang="en-US" sz="1600" dirty="0"/>
              <a:t> 	</a:t>
            </a:r>
            <a:r>
              <a:rPr lang="en-US" sz="1600" b="0" i="0" u="none" strike="noStrike" kern="1200" dirty="0">
                <a:solidFill>
                  <a:srgbClr val="000000"/>
                </a:solidFill>
                <a:effectLst/>
                <a:ea typeface="MS Gothic" panose="020B0609070205080204" pitchFamily="49" charset="-128"/>
              </a:rPr>
              <a:t>Sigurd Schelstraete</a:t>
            </a:r>
            <a:endParaRPr lang="en-US" sz="1600" b="0" strike="sngStrike" dirty="0">
              <a:solidFill>
                <a:srgbClr val="FF0000"/>
              </a:solidFill>
            </a:endParaRPr>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Polls/Prioritized Submissions (60 mins)</a:t>
            </a:r>
          </a:p>
          <a:p>
            <a:pPr lvl="0">
              <a:buFont typeface="Arial" panose="020B0604020202020204" pitchFamily="34" charset="0"/>
              <a:buChar char="•"/>
            </a:pPr>
            <a:r>
              <a:rPr lang="en-GB" sz="1600" dirty="0"/>
              <a:t>PDTs (15 mins)</a:t>
            </a:r>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2"/>
              </a:rPr>
              <a:t>24/2046r0</a:t>
            </a:r>
            <a:r>
              <a:rPr lang="en-GB" sz="1200" dirty="0"/>
              <a:t> </a:t>
            </a:r>
            <a:r>
              <a:rPr lang="en-GB" sz="1200" b="0" i="0" u="none" strike="noStrike" kern="1200" dirty="0">
                <a:solidFill>
                  <a:srgbClr val="000000"/>
                </a:solidFill>
                <a:effectLst/>
                <a:ea typeface="MS Gothic" panose="020B0609070205080204" pitchFamily="49" charset="-128"/>
              </a:rPr>
              <a:t>Draft Text on DRU</a:t>
            </a:r>
            <a:r>
              <a:rPr lang="en-GB" sz="1200" dirty="0"/>
              <a:t> 						</a:t>
            </a:r>
            <a:r>
              <a:rPr lang="en-GB" sz="1200" b="0" i="0" u="none" strike="noStrike" dirty="0">
                <a:solidFill>
                  <a:srgbClr val="000000"/>
                </a:solidFill>
                <a:effectLst/>
              </a:rPr>
              <a:t>Jianhan Liu			[SP]</a:t>
            </a:r>
            <a:endParaRPr lang="en-GB" sz="1200" dirty="0"/>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3"/>
              </a:rPr>
              <a:t>24/1992r3</a:t>
            </a:r>
            <a:r>
              <a:rPr lang="en-GB" sz="1200" dirty="0"/>
              <a:t> </a:t>
            </a:r>
            <a:r>
              <a:rPr lang="en-GB" sz="1200" b="0" i="0" u="none" strike="noStrike" kern="1200" dirty="0">
                <a:solidFill>
                  <a:srgbClr val="000000"/>
                </a:solidFill>
                <a:effectLst/>
                <a:ea typeface="MS Gothic" panose="020B0609070205080204" pitchFamily="49" charset="-128"/>
              </a:rPr>
              <a:t>PDT PHY Longer LDPC Coding</a:t>
            </a:r>
            <a:r>
              <a:rPr lang="en-GB" sz="1200" dirty="0"/>
              <a:t> 				</a:t>
            </a:r>
            <a:r>
              <a:rPr lang="en-GB" sz="1200" b="0" i="0" u="none" strike="noStrike" dirty="0">
                <a:solidFill>
                  <a:srgbClr val="000000"/>
                </a:solidFill>
                <a:effectLst/>
              </a:rPr>
              <a:t>Rethna Pulikkoonattu		[SP]</a:t>
            </a:r>
            <a:endParaRPr lang="en-GB" sz="1200" dirty="0"/>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4"/>
              </a:rPr>
              <a:t>24/2032r1</a:t>
            </a:r>
            <a:r>
              <a:rPr lang="en-GB" sz="1200" dirty="0"/>
              <a:t> </a:t>
            </a:r>
            <a:r>
              <a:rPr lang="en-GB" sz="1200" b="0" i="0" u="none" strike="noStrike" kern="1200" dirty="0">
                <a:solidFill>
                  <a:srgbClr val="000000"/>
                </a:solidFill>
                <a:effectLst/>
                <a:ea typeface="MS Gothic" panose="020B0609070205080204" pitchFamily="49" charset="-128"/>
              </a:rPr>
              <a:t>PDT-PHY-UHR PPDU Format</a:t>
            </a:r>
            <a:r>
              <a:rPr lang="en-GB" sz="1200" dirty="0"/>
              <a:t> 				</a:t>
            </a:r>
            <a:r>
              <a:rPr lang="en-GB" sz="1200" b="0" i="0" u="none" strike="noStrike" dirty="0">
                <a:solidFill>
                  <a:srgbClr val="000000"/>
                </a:solidFill>
                <a:effectLst/>
              </a:rPr>
              <a:t>Dongguk Lim</a:t>
            </a:r>
            <a:r>
              <a:rPr lang="en-GB" sz="1200" dirty="0"/>
              <a:t> 			</a:t>
            </a:r>
            <a:r>
              <a:rPr lang="en-GB" sz="1200" b="0" i="0" u="none" strike="noStrike" dirty="0">
                <a:solidFill>
                  <a:srgbClr val="000000"/>
                </a:solidFill>
                <a:effectLst/>
              </a:rPr>
              <a:t>[SP]</a:t>
            </a:r>
          </a:p>
          <a:p>
            <a:pPr lvl="0">
              <a:buFont typeface="Arial" panose="020B0604020202020204" pitchFamily="34" charset="0"/>
              <a:buChar char="•"/>
            </a:pPr>
            <a:r>
              <a:rPr lang="en-GB" sz="1600" dirty="0"/>
              <a:t>Submissions – ELR Part 1</a:t>
            </a:r>
            <a:endParaRPr lang="en-GB" sz="200" b="1" strike="sngStrike" dirty="0">
              <a:solidFill>
                <a:schemeClr val="bg1">
                  <a:lumMod val="65000"/>
                </a:schemeClr>
              </a:solidFill>
            </a:endParaRPr>
          </a:p>
          <a:p>
            <a:pPr lvl="1">
              <a:buFont typeface="Arial" panose="020B0604020202020204" pitchFamily="34" charset="0"/>
              <a:buChar char="•"/>
            </a:pPr>
            <a:r>
              <a:rPr lang="en-GB" sz="1200" b="0" i="0" u="sng" strike="noStrike" dirty="0">
                <a:solidFill>
                  <a:srgbClr val="0563C1"/>
                </a:solidFill>
                <a:effectLst/>
                <a:hlinkClick r:id="rId5"/>
              </a:rPr>
              <a:t>24/1748</a:t>
            </a:r>
            <a:r>
              <a:rPr lang="en-US" sz="1200" dirty="0">
                <a:effectLst/>
              </a:rPr>
              <a:t> </a:t>
            </a:r>
            <a:r>
              <a:rPr lang="en-GB" sz="1200" b="0" i="0" u="none" strike="noStrike" kern="1200" dirty="0">
                <a:solidFill>
                  <a:srgbClr val="000000"/>
                </a:solidFill>
                <a:effectLst/>
                <a:ea typeface="MS Gothic" panose="020B0609070205080204" pitchFamily="49" charset="-128"/>
              </a:rPr>
              <a:t>Discussion on Transmission of ELR-SIG</a:t>
            </a:r>
            <a:r>
              <a:rPr lang="en-US" sz="1200" dirty="0">
                <a:effectLst/>
              </a:rPr>
              <a:t> 			</a:t>
            </a:r>
            <a:r>
              <a:rPr lang="en-GB" sz="1200" b="0" i="0" u="none" strike="noStrike" kern="1200" dirty="0">
                <a:solidFill>
                  <a:srgbClr val="000000"/>
                </a:solidFill>
                <a:effectLst/>
                <a:ea typeface="MS Gothic" panose="020B0609070205080204" pitchFamily="49" charset="-128"/>
              </a:rPr>
              <a:t>Ke Zhong</a:t>
            </a:r>
            <a:r>
              <a:rPr lang="en-US" sz="1200" dirty="0">
                <a:effectLst/>
              </a:rPr>
              <a:t> </a:t>
            </a:r>
          </a:p>
          <a:p>
            <a:pPr lvl="1">
              <a:buFont typeface="Arial" panose="020B0604020202020204" pitchFamily="34" charset="0"/>
              <a:buChar char="•"/>
            </a:pPr>
            <a:r>
              <a:rPr lang="en-US" sz="1200" b="0" i="0" u="sng" strike="noStrike" dirty="0">
                <a:solidFill>
                  <a:srgbClr val="0563C1"/>
                </a:solidFill>
                <a:effectLst/>
                <a:hlinkClick r:id="rId6"/>
              </a:rPr>
              <a:t>24/1764</a:t>
            </a:r>
            <a:r>
              <a:rPr lang="en-US" sz="1200" dirty="0"/>
              <a:t> </a:t>
            </a:r>
            <a:r>
              <a:rPr lang="en-US" sz="1200" b="0" i="0" u="none" strike="noStrike" kern="1200" dirty="0">
                <a:solidFill>
                  <a:srgbClr val="000000"/>
                </a:solidFill>
                <a:effectLst/>
                <a:ea typeface="MS Gothic" panose="020B0609070205080204" pitchFamily="49" charset="-128"/>
              </a:rPr>
              <a:t>ELR PPDU follow up</a:t>
            </a:r>
            <a:r>
              <a:rPr lang="en-US" sz="1200" dirty="0"/>
              <a:t> 						</a:t>
            </a:r>
            <a:r>
              <a:rPr lang="en-US" sz="1200" b="0" i="0" u="none" strike="noStrike" kern="1200" dirty="0">
                <a:solidFill>
                  <a:srgbClr val="000000"/>
                </a:solidFill>
                <a:effectLst/>
                <a:ea typeface="MS Gothic" panose="020B0609070205080204" pitchFamily="49" charset="-128"/>
              </a:rPr>
              <a:t>Dongguk Lim</a:t>
            </a:r>
            <a:r>
              <a:rPr lang="en-US" sz="1200" dirty="0"/>
              <a:t> </a:t>
            </a:r>
          </a:p>
          <a:p>
            <a:pPr lvl="1">
              <a:buFont typeface="Arial" panose="020B0604020202020204" pitchFamily="34" charset="0"/>
              <a:buChar char="•"/>
            </a:pPr>
            <a:r>
              <a:rPr lang="en-GB" sz="1200" b="0" i="0" u="sng" strike="noStrike" dirty="0">
                <a:solidFill>
                  <a:srgbClr val="0563C1"/>
                </a:solidFill>
                <a:effectLst/>
                <a:hlinkClick r:id="rId7"/>
              </a:rPr>
              <a:t>24/1766</a:t>
            </a:r>
            <a:r>
              <a:rPr lang="en-US" sz="1200" dirty="0">
                <a:effectLst/>
              </a:rPr>
              <a:t> </a:t>
            </a:r>
            <a:r>
              <a:rPr lang="en-GB" sz="1200" b="0" i="0" u="none" strike="noStrike" kern="1200" dirty="0">
                <a:solidFill>
                  <a:srgbClr val="000000"/>
                </a:solidFill>
                <a:effectLst/>
                <a:ea typeface="MS Gothic" panose="020B0609070205080204" pitchFamily="49" charset="-128"/>
              </a:rPr>
              <a:t>Pilot Value Design for ELR PPDU</a:t>
            </a:r>
            <a:r>
              <a:rPr lang="en-US" sz="1200" dirty="0">
                <a:effectLst/>
              </a:rPr>
              <a:t> 				</a:t>
            </a:r>
            <a:r>
              <a:rPr lang="en-GB" sz="1200" b="0" i="0" u="none" strike="noStrike" kern="1200" dirty="0">
                <a:solidFill>
                  <a:srgbClr val="000000"/>
                </a:solidFill>
                <a:effectLst/>
                <a:ea typeface="MS Gothic" panose="020B0609070205080204" pitchFamily="49" charset="-128"/>
              </a:rPr>
              <a:t>Bo Gong</a:t>
            </a:r>
            <a:r>
              <a:rPr lang="en-US" sz="1200" dirty="0">
                <a:effectLst/>
              </a:rPr>
              <a:t> </a:t>
            </a:r>
          </a:p>
          <a:p>
            <a:pPr lvl="1">
              <a:buFont typeface="Arial" panose="020B0604020202020204" pitchFamily="34" charset="0"/>
              <a:buChar char="•"/>
            </a:pPr>
            <a:r>
              <a:rPr lang="en-GB" sz="1200" b="0" i="0" u="sng" strike="noStrike" dirty="0">
                <a:solidFill>
                  <a:srgbClr val="0563C1"/>
                </a:solidFill>
                <a:effectLst/>
                <a:hlinkClick r:id="rId8"/>
              </a:rPr>
              <a:t>24/1768</a:t>
            </a:r>
            <a:r>
              <a:rPr lang="en-GB" sz="1200" dirty="0"/>
              <a:t> </a:t>
            </a:r>
            <a:r>
              <a:rPr lang="en-GB" sz="1200" b="0" i="0" u="none" strike="noStrike" kern="1200" dirty="0">
                <a:solidFill>
                  <a:srgbClr val="000000"/>
                </a:solidFill>
                <a:effectLst/>
                <a:ea typeface="MS Gothic" panose="020B0609070205080204" pitchFamily="49" charset="-128"/>
              </a:rPr>
              <a:t>UL/DL Indication for ELR PPDU</a:t>
            </a:r>
            <a:r>
              <a:rPr lang="en-GB" sz="1200" dirty="0"/>
              <a:t> 				</a:t>
            </a:r>
            <a:r>
              <a:rPr lang="en-GB" sz="1200" b="0" i="0" u="none" strike="noStrike" kern="1200" dirty="0">
                <a:solidFill>
                  <a:srgbClr val="000000"/>
                </a:solidFill>
                <a:effectLst/>
                <a:ea typeface="MS Gothic" panose="020B0609070205080204" pitchFamily="49" charset="-128"/>
              </a:rPr>
              <a:t>Bo Gong</a:t>
            </a:r>
            <a:r>
              <a:rPr lang="en-GB" sz="1200" dirty="0"/>
              <a:t> </a:t>
            </a:r>
          </a:p>
          <a:p>
            <a:pPr lvl="1">
              <a:buFont typeface="Arial" panose="020B0604020202020204" pitchFamily="34" charset="0"/>
              <a:buChar char="•"/>
            </a:pPr>
            <a:r>
              <a:rPr lang="en-GB" sz="1200" b="0" i="0" u="sng" strike="noStrike" dirty="0">
                <a:solidFill>
                  <a:srgbClr val="0563C1"/>
                </a:solidFill>
                <a:effectLst/>
                <a:hlinkClick r:id="rId9"/>
              </a:rPr>
              <a:t>24/1841</a:t>
            </a:r>
            <a:r>
              <a:rPr lang="en-US" sz="1200" dirty="0">
                <a:effectLst/>
              </a:rPr>
              <a:t> </a:t>
            </a:r>
            <a:r>
              <a:rPr lang="en-GB" sz="1200" b="0" i="0" u="none" strike="noStrike" kern="1200" dirty="0">
                <a:solidFill>
                  <a:srgbClr val="000000"/>
                </a:solidFill>
                <a:effectLst/>
                <a:ea typeface="MS Gothic" panose="020B0609070205080204" pitchFamily="49" charset="-128"/>
              </a:rPr>
              <a:t>UHR ELR design open topics</a:t>
            </a:r>
            <a:r>
              <a:rPr lang="en-US" sz="1200" dirty="0">
                <a:effectLst/>
              </a:rPr>
              <a:t> 					</a:t>
            </a:r>
            <a:r>
              <a:rPr lang="en-GB" sz="1200" b="0" i="0" u="none" strike="noStrike" kern="1200" dirty="0">
                <a:solidFill>
                  <a:srgbClr val="000000"/>
                </a:solidFill>
                <a:effectLst/>
                <a:ea typeface="MS Gothic" panose="020B0609070205080204" pitchFamily="49" charset="-128"/>
              </a:rPr>
              <a:t>Rui Cao</a:t>
            </a:r>
            <a:r>
              <a:rPr lang="en-US" sz="1200" dirty="0">
                <a:effectLst/>
              </a:rPr>
              <a:t> </a:t>
            </a:r>
            <a:endParaRPr lang="en-GB" sz="1200" dirty="0"/>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1890373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lang="en-GB" sz="1400" i="1" u="none" strike="noStrike" kern="1200" dirty="0">
                <a:solidFill>
                  <a:schemeClr val="tx1"/>
                </a:solidFill>
                <a:effectLst/>
                <a:ea typeface="MS Gothic" panose="020B0609070205080204" pitchFamily="49" charset="-128"/>
              </a:rPr>
              <a:t>SP1 – </a:t>
            </a:r>
            <a:r>
              <a:rPr lang="en-US" sz="1400" i="1" dirty="0">
                <a:solidFill>
                  <a:schemeClr val="tx1"/>
                </a:solidFill>
              </a:rPr>
              <a:t>Ron Porat – Preamble 			(Result)</a:t>
            </a:r>
          </a:p>
          <a:p>
            <a:r>
              <a:rPr lang="en-US" sz="1200" b="0" i="0" dirty="0">
                <a:solidFill>
                  <a:srgbClr val="222222"/>
                </a:solidFill>
                <a:effectLst/>
              </a:rPr>
              <a:t>Do you agree to add to the 11bn SFD?</a:t>
            </a:r>
          </a:p>
          <a:p>
            <a:pPr>
              <a:buFont typeface="Arial" panose="020B0604020202020204" pitchFamily="34" charset="0"/>
              <a:buChar char="•"/>
            </a:pPr>
            <a:r>
              <a:rPr lang="en-US" sz="1200" b="0" i="0" dirty="0">
                <a:solidFill>
                  <a:srgbClr val="222222"/>
                </a:solidFill>
                <a:effectLst/>
              </a:rPr>
              <a:t>In the 5bit MCS table</a:t>
            </a:r>
          </a:p>
          <a:p>
            <a:pPr lvl="1">
              <a:buFont typeface="Arial" panose="020B0604020202020204" pitchFamily="34" charset="0"/>
              <a:buChar char="•"/>
            </a:pPr>
            <a:r>
              <a:rPr lang="en-US" sz="1100" b="0" i="0" dirty="0">
                <a:solidFill>
                  <a:srgbClr val="222222"/>
                </a:solidFill>
                <a:effectLst/>
              </a:rPr>
              <a:t>MCS17 signals QPSK rate 2/3; MCS19 signals 16QAM rate 2/3; </a:t>
            </a:r>
          </a:p>
          <a:p>
            <a:pPr lvl="1">
              <a:buFont typeface="Arial" panose="020B0604020202020204" pitchFamily="34" charset="0"/>
              <a:buChar char="•"/>
            </a:pPr>
            <a:r>
              <a:rPr lang="en-US" sz="1100" b="0" i="0" dirty="0">
                <a:solidFill>
                  <a:srgbClr val="222222"/>
                </a:solidFill>
                <a:effectLst/>
              </a:rPr>
              <a:t>MCS20 signals 16QAM rate 5/6; MCS23 signals 256QAM rate 2/3</a:t>
            </a:r>
          </a:p>
          <a:p>
            <a:r>
              <a:rPr lang="en-US" sz="1200" b="0" i="1" dirty="0">
                <a:solidFill>
                  <a:srgbClr val="222222"/>
                </a:solidFill>
              </a:rPr>
              <a:t>Supporting documents: [</a:t>
            </a:r>
            <a:r>
              <a:rPr lang="pt-BR" sz="1200" b="0" i="1" dirty="0">
                <a:solidFill>
                  <a:srgbClr val="222222"/>
                </a:solidFill>
              </a:rPr>
              <a:t>11-24/1826r1]</a:t>
            </a:r>
            <a:endParaRPr lang="en-US" sz="1200" b="0" i="1" dirty="0">
              <a:solidFill>
                <a:srgbClr val="222222"/>
              </a:solidFill>
            </a:endParaRPr>
          </a:p>
          <a:p>
            <a:r>
              <a:rPr lang="en-GB" sz="1400" i="1" u="none" strike="noStrike" kern="1200" dirty="0">
                <a:solidFill>
                  <a:schemeClr val="tx1"/>
                </a:solidFill>
                <a:effectLst/>
                <a:ea typeface="MS Gothic" panose="020B0609070205080204" pitchFamily="49" charset="-128"/>
              </a:rPr>
              <a:t>SP2 – </a:t>
            </a:r>
            <a:r>
              <a:rPr lang="en-US" sz="1400" i="1" dirty="0">
                <a:solidFill>
                  <a:schemeClr val="tx1"/>
                </a:solidFill>
              </a:rPr>
              <a:t>Sigurd Schelstraete – LTF 		(Result)</a:t>
            </a:r>
          </a:p>
          <a:p>
            <a:r>
              <a:rPr lang="en-US" sz="1200" b="0" dirty="0">
                <a:solidFill>
                  <a:srgbClr val="222222"/>
                </a:solidFill>
              </a:rPr>
              <a:t>Do you agree to include the following into the 11bn SFD?</a:t>
            </a:r>
          </a:p>
          <a:p>
            <a:pPr>
              <a:buFont typeface="Arial" panose="020B0604020202020204" pitchFamily="34" charset="0"/>
              <a:buChar char="•"/>
            </a:pPr>
            <a:r>
              <a:rPr lang="en-US" sz="1200" b="0" dirty="0">
                <a:solidFill>
                  <a:srgbClr val="222222"/>
                </a:solidFill>
              </a:rPr>
              <a:t>UHR-LTF shall define 4xUHR-LTF with GI=1.6 </a:t>
            </a:r>
            <a:r>
              <a:rPr lang="en-US" sz="1200" b="0" dirty="0" err="1">
                <a:solidFill>
                  <a:srgbClr val="222222"/>
                </a:solidFill>
              </a:rPr>
              <a:t>usec</a:t>
            </a:r>
            <a:r>
              <a:rPr lang="en-US" sz="1200" b="0" dirty="0">
                <a:solidFill>
                  <a:srgbClr val="222222"/>
                </a:solidFill>
              </a:rPr>
              <a:t> for use with TB-PPDU</a:t>
            </a:r>
          </a:p>
          <a:p>
            <a:r>
              <a:rPr lang="en-US" sz="1200" b="0" i="1" dirty="0">
                <a:solidFill>
                  <a:srgbClr val="222222"/>
                </a:solidFill>
              </a:rPr>
              <a:t>Supporting documents: [</a:t>
            </a:r>
            <a:r>
              <a:rPr lang="pt-BR" sz="1200" b="0" i="1" dirty="0">
                <a:solidFill>
                  <a:srgbClr val="222222"/>
                </a:solidFill>
              </a:rPr>
              <a:t>11-24/1480r0]</a:t>
            </a:r>
            <a:endParaRPr lang="en-US" sz="1200" b="0" i="1" dirty="0">
              <a:solidFill>
                <a:srgbClr val="222222"/>
              </a:solidFill>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315919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9A63E-79DE-49F0-D9AD-088763203A7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D60369-230C-5C20-A8B7-F5440273B877}"/>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D746D28F-2418-0BE0-CA1A-64056C8A65FC}"/>
              </a:ext>
            </a:extLst>
          </p:cNvPr>
          <p:cNvSpPr>
            <a:spLocks noGrp="1"/>
          </p:cNvSpPr>
          <p:nvPr>
            <p:ph idx="1"/>
          </p:nvPr>
        </p:nvSpPr>
        <p:spPr/>
        <p:txBody>
          <a:bodyPr/>
          <a:lstStyle/>
          <a:p>
            <a:r>
              <a:rPr lang="en-GB" sz="1400" i="1" u="none" strike="noStrike" kern="1200" dirty="0">
                <a:solidFill>
                  <a:schemeClr val="tx1"/>
                </a:solidFill>
                <a:effectLst/>
                <a:ea typeface="MS Gothic" panose="020B0609070205080204" pitchFamily="49" charset="-128"/>
              </a:rPr>
              <a:t>SP3 – </a:t>
            </a:r>
            <a:r>
              <a:rPr lang="de-DE" sz="1400" i="1" dirty="0">
                <a:solidFill>
                  <a:schemeClr val="tx1"/>
                </a:solidFill>
              </a:rPr>
              <a:t>Alice, Juan, You-Wei</a:t>
            </a:r>
            <a:r>
              <a:rPr lang="en-US" sz="1400" i="1" dirty="0">
                <a:solidFill>
                  <a:schemeClr val="tx1"/>
                </a:solidFill>
              </a:rPr>
              <a:t> – U-SIG 					(Result)</a:t>
            </a:r>
          </a:p>
          <a:p>
            <a:pPr marL="0" marR="0" algn="l"/>
            <a:r>
              <a:rPr lang="en-US" sz="1200" b="0" i="0" dirty="0">
                <a:solidFill>
                  <a:srgbClr val="222222"/>
                </a:solidFill>
                <a:effectLst/>
              </a:rPr>
              <a:t>Do you agree to include the following to the 11bn SFD?</a:t>
            </a:r>
          </a:p>
          <a:p>
            <a:pPr marL="457200" marR="0" algn="l">
              <a:buFont typeface="Arial" panose="020B0604020202020204" pitchFamily="34" charset="0"/>
              <a:buChar char="•"/>
            </a:pPr>
            <a:r>
              <a:rPr lang="en-US" sz="1200" b="0" i="0" dirty="0" err="1">
                <a:solidFill>
                  <a:srgbClr val="222222"/>
                </a:solidFill>
                <a:effectLst/>
              </a:rPr>
              <a:t>CoBF</a:t>
            </a:r>
            <a:r>
              <a:rPr lang="en-US" sz="1200" b="0" i="0" dirty="0">
                <a:solidFill>
                  <a:srgbClr val="222222"/>
                </a:solidFill>
                <a:effectLst/>
              </a:rPr>
              <a:t> is only applied in DL non-OFDMA MU MIMO transmission</a:t>
            </a:r>
          </a:p>
          <a:p>
            <a:pPr marL="457200" marR="0" algn="l">
              <a:buFont typeface="Arial" panose="020B0604020202020204" pitchFamily="34" charset="0"/>
              <a:buChar char="•"/>
            </a:pPr>
            <a:r>
              <a:rPr lang="en-US" sz="1200" b="0" i="0" dirty="0">
                <a:solidFill>
                  <a:srgbClr val="222222"/>
                </a:solidFill>
                <a:effectLst/>
              </a:rPr>
              <a:t>C-SR is only applied in UHR DL SU transmission in each BSS</a:t>
            </a:r>
          </a:p>
          <a:p>
            <a:pPr marL="457200" marR="0" algn="l">
              <a:buFont typeface="Arial" panose="020B0604020202020204" pitchFamily="34" charset="0"/>
              <a:buChar char="•"/>
            </a:pPr>
            <a:r>
              <a:rPr lang="en-US" sz="1200" b="0" i="0" dirty="0">
                <a:solidFill>
                  <a:srgbClr val="222222"/>
                </a:solidFill>
                <a:effectLst/>
              </a:rPr>
              <a:t>The entire U-SIG format in a UHR MU PPDU is as in the following figure</a:t>
            </a:r>
          </a:p>
          <a:p>
            <a:pPr marL="457200" marR="0" algn="l">
              <a:buFont typeface="Arial" panose="020B0604020202020204" pitchFamily="34" charset="0"/>
              <a:buChar char="•"/>
            </a:pPr>
            <a:endParaRPr lang="en-US" sz="1200" b="0" i="0" dirty="0">
              <a:solidFill>
                <a:srgbClr val="222222"/>
              </a:solidFill>
              <a:effectLst/>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r>
              <a:rPr lang="en-US" sz="1400" b="0" i="1" dirty="0">
                <a:solidFill>
                  <a:srgbClr val="222222"/>
                </a:solidFill>
              </a:rPr>
              <a:t>Supporting documents: [</a:t>
            </a:r>
            <a:r>
              <a:rPr lang="pt-BR" sz="1400" b="0" i="1" dirty="0">
                <a:solidFill>
                  <a:srgbClr val="222222"/>
                </a:solidFill>
              </a:rPr>
              <a:t>24/1834r4, 24/1831r3, 24/1864r1]</a:t>
            </a:r>
            <a:endParaRPr lang="en-US" sz="1400" b="0" i="1" dirty="0">
              <a:solidFill>
                <a:srgbClr val="222222"/>
              </a:solidFill>
            </a:endParaRPr>
          </a:p>
        </p:txBody>
      </p:sp>
      <p:sp>
        <p:nvSpPr>
          <p:cNvPr id="4" name="Slide Number Placeholder 3">
            <a:extLst>
              <a:ext uri="{FF2B5EF4-FFF2-40B4-BE49-F238E27FC236}">
                <a16:creationId xmlns:a16="http://schemas.microsoft.com/office/drawing/2014/main" id="{7C4DC07A-2EFB-201A-1F6E-2EF7C2CEF3F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95BEB072-4B99-6928-B5AE-21269D76601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DB458D5-77C4-A47B-3FCB-D47FEF986E87}"/>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8" name="Picture 7">
            <a:extLst>
              <a:ext uri="{FF2B5EF4-FFF2-40B4-BE49-F238E27FC236}">
                <a16:creationId xmlns:a16="http://schemas.microsoft.com/office/drawing/2014/main" id="{BF230653-9C97-8FC0-30B5-E096530A4B08}"/>
              </a:ext>
            </a:extLst>
          </p:cNvPr>
          <p:cNvPicPr>
            <a:picLocks noChangeAspect="1"/>
          </p:cNvPicPr>
          <p:nvPr/>
        </p:nvPicPr>
        <p:blipFill>
          <a:blip r:embed="rId2"/>
          <a:stretch>
            <a:fillRect/>
          </a:stretch>
        </p:blipFill>
        <p:spPr>
          <a:xfrm>
            <a:off x="914400" y="3276600"/>
            <a:ext cx="6928643" cy="2129550"/>
          </a:xfrm>
          <a:prstGeom prst="rect">
            <a:avLst/>
          </a:prstGeom>
        </p:spPr>
      </p:pic>
    </p:spTree>
    <p:extLst>
      <p:ext uri="{BB962C8B-B14F-4D97-AF65-F5344CB8AC3E}">
        <p14:creationId xmlns:p14="http://schemas.microsoft.com/office/powerpoint/2010/main" val="4029838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A5AA2F-5CCE-BA17-B4B3-44E13DF118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89E400-13D4-2F06-8099-AB992800C007}"/>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DF36C601-33BE-CD22-29FD-136655AE1B22}"/>
              </a:ext>
            </a:extLst>
          </p:cNvPr>
          <p:cNvSpPr>
            <a:spLocks noGrp="1"/>
          </p:cNvSpPr>
          <p:nvPr>
            <p:ph idx="1"/>
          </p:nvPr>
        </p:nvSpPr>
        <p:spPr/>
        <p:txBody>
          <a:bodyPr/>
          <a:lstStyle/>
          <a:p>
            <a:r>
              <a:rPr lang="en-GB" sz="1600" i="1" u="none" strike="noStrike" kern="1200" dirty="0">
                <a:solidFill>
                  <a:schemeClr val="tx1"/>
                </a:solidFill>
                <a:effectLst/>
                <a:ea typeface="MS Gothic" panose="020B0609070205080204" pitchFamily="49" charset="-128"/>
              </a:rPr>
              <a:t>SP4 – </a:t>
            </a:r>
            <a:r>
              <a:rPr lang="en-US" sz="1600" i="1" dirty="0">
                <a:solidFill>
                  <a:schemeClr val="tx1"/>
                </a:solidFill>
              </a:rPr>
              <a:t>Qinghua Li – UHR Stream Parser 					( Result)</a:t>
            </a:r>
          </a:p>
          <a:p>
            <a:pPr algn="l"/>
            <a:r>
              <a:rPr lang="en-US" sz="1200" b="0" i="0" dirty="0">
                <a:solidFill>
                  <a:srgbClr val="222222"/>
                </a:solidFill>
                <a:effectLst/>
              </a:rPr>
              <a:t>Do you support to add the following to UHR SFD?</a:t>
            </a:r>
          </a:p>
          <a:p>
            <a:pPr algn="l">
              <a:buFont typeface="Arial" panose="020B0604020202020204" pitchFamily="34" charset="0"/>
              <a:buChar char="•"/>
            </a:pPr>
            <a:r>
              <a:rPr lang="en-US" sz="1200" b="0" i="0" dirty="0">
                <a:solidFill>
                  <a:srgbClr val="222222"/>
                </a:solidFill>
                <a:effectLst/>
              </a:rPr>
              <a:t>Exclude BPSK from UHR UEQM.</a:t>
            </a:r>
          </a:p>
          <a:p>
            <a:r>
              <a:rPr lang="en-US" sz="1200" b="0" i="1" dirty="0">
                <a:solidFill>
                  <a:srgbClr val="222222"/>
                </a:solidFill>
              </a:rPr>
              <a:t>Supporting documents: [</a:t>
            </a:r>
            <a:r>
              <a:rPr lang="en-US" sz="1200" b="0" dirty="0">
                <a:solidFill>
                  <a:schemeClr val="tx1"/>
                </a:solidFill>
              </a:rPr>
              <a:t>24/1832r6</a:t>
            </a:r>
            <a:r>
              <a:rPr lang="pt-BR" sz="1200" b="0" i="1" dirty="0">
                <a:solidFill>
                  <a:srgbClr val="222222"/>
                </a:solidFill>
              </a:rPr>
              <a:t>]</a:t>
            </a:r>
            <a:endParaRPr lang="en-US" sz="1600" dirty="0">
              <a:solidFill>
                <a:schemeClr val="tx1"/>
              </a:solidFill>
            </a:endParaRPr>
          </a:p>
          <a:p>
            <a:r>
              <a:rPr lang="en-GB" sz="1600" i="1" u="none" strike="noStrike" kern="1200" dirty="0">
                <a:solidFill>
                  <a:schemeClr val="tx1"/>
                </a:solidFill>
                <a:effectLst/>
                <a:ea typeface="MS Gothic" panose="020B0609070205080204" pitchFamily="49" charset="-128"/>
              </a:rPr>
              <a:t>SP5 – </a:t>
            </a:r>
            <a:r>
              <a:rPr lang="en-US" sz="1600" i="1" dirty="0">
                <a:solidFill>
                  <a:schemeClr val="tx1"/>
                </a:solidFill>
              </a:rPr>
              <a:t>Qinghua Li – UHR Stream Parser 					( Result)</a:t>
            </a:r>
          </a:p>
          <a:p>
            <a:pPr algn="l"/>
            <a:r>
              <a:rPr lang="en-US" sz="1200" b="0" dirty="0">
                <a:solidFill>
                  <a:srgbClr val="222222"/>
                </a:solidFill>
              </a:rPr>
              <a:t>Do you support to add the following to UHR SFD?</a:t>
            </a:r>
          </a:p>
          <a:p>
            <a:pPr algn="l">
              <a:buFont typeface="Arial" panose="020B0604020202020204" pitchFamily="34" charset="0"/>
              <a:buChar char="•"/>
            </a:pPr>
            <a:r>
              <a:rPr lang="en-US" sz="1200" b="0" dirty="0">
                <a:solidFill>
                  <a:srgbClr val="222222"/>
                </a:solidFill>
              </a:rPr>
              <a:t>Include 4K QAM in UHR UEQM.</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200" b="0" i="1" u="none" strike="noStrike" kern="0" cap="none" spc="0" normalizeH="0" baseline="0" noProof="0" dirty="0">
                <a:ln>
                  <a:noFill/>
                </a:ln>
                <a:solidFill>
                  <a:srgbClr val="222222"/>
                </a:solidFill>
                <a:effectLst/>
                <a:uLnTx/>
                <a:uFillTx/>
                <a:latin typeface="Times New Roman"/>
                <a:ea typeface="MS Gothic"/>
                <a:cs typeface="+mn-cs"/>
              </a:rPr>
              <a:t>]</a:t>
            </a: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r>
              <a:rPr lang="en-GB" sz="1600" i="1" u="none" strike="noStrike" kern="1200" dirty="0">
                <a:solidFill>
                  <a:schemeClr val="tx1"/>
                </a:solidFill>
                <a:effectLst/>
                <a:ea typeface="MS Gothic" panose="020B0609070205080204" pitchFamily="49" charset="-128"/>
              </a:rPr>
              <a:t>SP6 – </a:t>
            </a:r>
            <a:r>
              <a:rPr lang="en-US" sz="1600" i="1" dirty="0">
                <a:solidFill>
                  <a:schemeClr val="tx1"/>
                </a:solidFill>
              </a:rPr>
              <a:t>Qinghua Li – UHR Stream Parser 					( Result)</a:t>
            </a:r>
          </a:p>
          <a:p>
            <a:pPr algn="l"/>
            <a:r>
              <a:rPr lang="en-US" sz="1200" b="0" dirty="0">
                <a:solidFill>
                  <a:srgbClr val="222222"/>
                </a:solidFill>
              </a:rPr>
              <a:t>Do you support to add the following to UHR SFD?</a:t>
            </a:r>
          </a:p>
          <a:p>
            <a:pPr algn="l">
              <a:buFont typeface="Arial" panose="020B0604020202020204" pitchFamily="34" charset="0"/>
              <a:buChar char="•"/>
            </a:pPr>
            <a:r>
              <a:rPr lang="en-US" sz="1200" b="0" dirty="0">
                <a:solidFill>
                  <a:srgbClr val="222222"/>
                </a:solidFill>
              </a:rPr>
              <a:t>Reuse HT stream parser for UHR UEQM with the following restrictions and extension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lang="en-US" sz="1200" b="0" i="1" dirty="0">
              <a:solidFill>
                <a:srgbClr val="222222"/>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200" b="0" i="1" u="none" strike="noStrike" kern="0" cap="none" spc="0" normalizeH="0" baseline="0" noProof="0" dirty="0">
                <a:ln>
                  <a:noFill/>
                </a:ln>
                <a:solidFill>
                  <a:srgbClr val="222222"/>
                </a:solidFill>
                <a:effectLst/>
                <a:uLnTx/>
                <a:uFillTx/>
                <a:latin typeface="Times New Roman"/>
                <a:ea typeface="MS Gothic"/>
                <a:cs typeface="+mn-cs"/>
              </a:rPr>
              <a:t>]</a:t>
            </a:r>
            <a:endParaRPr lang="en-US" sz="1600" dirty="0">
              <a:solidFill>
                <a:schemeClr val="tx1"/>
              </a:solidFill>
            </a:endParaRPr>
          </a:p>
          <a:p>
            <a:endParaRPr lang="en-US" sz="1600" dirty="0">
              <a:solidFill>
                <a:schemeClr val="tx1"/>
              </a:solidFill>
            </a:endParaRPr>
          </a:p>
          <a:p>
            <a:endParaRPr lang="en-US" sz="1600" dirty="0">
              <a:solidFill>
                <a:schemeClr val="tx1"/>
              </a:solidFill>
            </a:endParaRPr>
          </a:p>
        </p:txBody>
      </p:sp>
      <p:sp>
        <p:nvSpPr>
          <p:cNvPr id="4" name="Slide Number Placeholder 3">
            <a:extLst>
              <a:ext uri="{FF2B5EF4-FFF2-40B4-BE49-F238E27FC236}">
                <a16:creationId xmlns:a16="http://schemas.microsoft.com/office/drawing/2014/main" id="{1FD4AB0D-7AAB-CE17-DD0D-13848E7C4D93}"/>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F47A26F-69D2-4CAB-467C-2986E8E5D1C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FD3879B-29B3-AF72-186F-8DEB60E57C56}"/>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9" name="Picture 8">
            <a:extLst>
              <a:ext uri="{FF2B5EF4-FFF2-40B4-BE49-F238E27FC236}">
                <a16:creationId xmlns:a16="http://schemas.microsoft.com/office/drawing/2014/main" id="{D2C004AD-B98F-C16E-00B6-F88BF31CD1A3}"/>
              </a:ext>
            </a:extLst>
          </p:cNvPr>
          <p:cNvPicPr>
            <a:picLocks noChangeAspect="1"/>
          </p:cNvPicPr>
          <p:nvPr/>
        </p:nvPicPr>
        <p:blipFill>
          <a:blip r:embed="rId2"/>
          <a:stretch>
            <a:fillRect/>
          </a:stretch>
        </p:blipFill>
        <p:spPr>
          <a:xfrm>
            <a:off x="1143000" y="5105400"/>
            <a:ext cx="2466189" cy="533400"/>
          </a:xfrm>
          <a:prstGeom prst="rect">
            <a:avLst/>
          </a:prstGeom>
        </p:spPr>
      </p:pic>
    </p:spTree>
    <p:extLst>
      <p:ext uri="{BB962C8B-B14F-4D97-AF65-F5344CB8AC3E}">
        <p14:creationId xmlns:p14="http://schemas.microsoft.com/office/powerpoint/2010/main" val="37394266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F8B1D9-4109-305A-9504-2F3EEACD4E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F3D741-D6DC-CB40-0421-F7DC39B32D22}"/>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73E84874-4E5F-D534-2040-977B33C31C12}"/>
              </a:ext>
            </a:extLst>
          </p:cNvPr>
          <p:cNvSpPr>
            <a:spLocks noGrp="1"/>
          </p:cNvSpPr>
          <p:nvPr>
            <p:ph idx="1"/>
          </p:nvPr>
        </p:nvSpPr>
        <p:spPr/>
        <p:txBody>
          <a:bodyPr/>
          <a:lstStyle/>
          <a:p>
            <a:r>
              <a:rPr lang="en-GB" sz="1600" i="1" u="none" strike="noStrike" kern="1200" dirty="0">
                <a:solidFill>
                  <a:schemeClr val="tx1"/>
                </a:solidFill>
                <a:effectLst/>
                <a:ea typeface="MS Gothic" panose="020B0609070205080204" pitchFamily="49" charset="-128"/>
              </a:rPr>
              <a:t>SP7 – </a:t>
            </a:r>
            <a:r>
              <a:rPr lang="en-US" sz="1600" i="1" dirty="0">
                <a:solidFill>
                  <a:schemeClr val="tx1"/>
                </a:solidFill>
              </a:rPr>
              <a:t>Qinghua Li – UHR Stream Parser 					( Result)</a:t>
            </a:r>
          </a:p>
          <a:p>
            <a:pPr algn="l"/>
            <a:r>
              <a:rPr lang="en-US" sz="1600" b="0" dirty="0">
                <a:solidFill>
                  <a:schemeClr val="tx1"/>
                </a:solidFill>
              </a:rPr>
              <a:t>Do you support to add the following to UHR SFD?</a:t>
            </a:r>
          </a:p>
          <a:p>
            <a:pPr algn="l"/>
            <a:r>
              <a:rPr lang="en-US" sz="1600" b="0" dirty="0">
                <a:solidFill>
                  <a:schemeClr val="tx1"/>
                </a:solidFill>
              </a:rPr>
              <a:t>For equal modulation, UHR stream parser remains the same as EHT.</a:t>
            </a:r>
          </a:p>
          <a:p>
            <a:r>
              <a:rPr kumimoji="0" lang="en-US" sz="16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6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600" b="0" i="1" u="none" strike="noStrike" kern="0" cap="none" spc="0" normalizeH="0" baseline="0" noProof="0" dirty="0">
                <a:ln>
                  <a:noFill/>
                </a:ln>
                <a:solidFill>
                  <a:srgbClr val="222222"/>
                </a:solidFill>
                <a:effectLst/>
                <a:uLnTx/>
                <a:uFillTx/>
                <a:latin typeface="Times New Roman"/>
                <a:ea typeface="MS Gothic"/>
                <a:cs typeface="+mn-cs"/>
              </a:rPr>
              <a:t>]</a:t>
            </a:r>
            <a:endParaRPr lang="en-US" sz="1600" dirty="0">
              <a:solidFill>
                <a:schemeClr val="tx1"/>
              </a:solidFill>
            </a:endParaRPr>
          </a:p>
          <a:p>
            <a:r>
              <a:rPr lang="en-GB" sz="1600" i="1" u="none" strike="noStrike" kern="1200" dirty="0">
                <a:solidFill>
                  <a:schemeClr val="tx1"/>
                </a:solidFill>
                <a:effectLst/>
                <a:ea typeface="MS Gothic" panose="020B0609070205080204" pitchFamily="49" charset="-128"/>
              </a:rPr>
              <a:t>SP8 – </a:t>
            </a:r>
            <a:r>
              <a:rPr lang="en-US" sz="1600" i="1" dirty="0">
                <a:solidFill>
                  <a:schemeClr val="tx1"/>
                </a:solidFill>
              </a:rPr>
              <a:t>Qinghua Li – UHR Stream Parser 					( Result)</a:t>
            </a:r>
          </a:p>
          <a:p>
            <a:pPr algn="l"/>
            <a:r>
              <a:rPr lang="en-US" sz="1600" b="0" dirty="0">
                <a:solidFill>
                  <a:schemeClr val="tx1"/>
                </a:solidFill>
              </a:rPr>
              <a:t>Do you support to add the following to UHR SFD?</a:t>
            </a:r>
          </a:p>
          <a:p>
            <a:pPr algn="l"/>
            <a:r>
              <a:rPr lang="en-US" sz="1600" b="0" dirty="0">
                <a:solidFill>
                  <a:schemeClr val="tx1"/>
                </a:solidFill>
              </a:rPr>
              <a:t>For bandwidths greater than 80 MHz, the coded bit parsing of UHR is stream parsing first followed by segment parsing.</a:t>
            </a:r>
          </a:p>
          <a:p>
            <a:r>
              <a:rPr kumimoji="0" lang="en-US" sz="16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6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600" b="0" i="1" u="none" strike="noStrike" kern="0" cap="none" spc="0" normalizeH="0" baseline="0" noProof="0" dirty="0">
                <a:ln>
                  <a:noFill/>
                </a:ln>
                <a:solidFill>
                  <a:srgbClr val="222222"/>
                </a:solidFill>
                <a:effectLst/>
                <a:uLnTx/>
                <a:uFillTx/>
                <a:latin typeface="Times New Roman"/>
                <a:ea typeface="MS Gothic"/>
                <a:cs typeface="+mn-cs"/>
              </a:rPr>
              <a:t>]</a:t>
            </a:r>
            <a:endParaRPr kumimoji="0" lang="en-US" sz="1600" b="0" i="1" u="none" strike="noStrike" kern="0" cap="none" spc="0" normalizeH="0" baseline="0" noProof="0" dirty="0">
              <a:ln>
                <a:noFill/>
              </a:ln>
              <a:solidFill>
                <a:srgbClr val="222222"/>
              </a:solidFill>
              <a:effectLst/>
              <a:uLnTx/>
              <a:uFillTx/>
              <a:latin typeface="Times New Roman"/>
              <a:ea typeface="MS Gothic"/>
              <a:cs typeface="+mn-cs"/>
            </a:endParaRPr>
          </a:p>
          <a:p>
            <a:endParaRPr lang="en-US" sz="1600" dirty="0">
              <a:solidFill>
                <a:schemeClr val="tx1"/>
              </a:solidFill>
            </a:endParaRPr>
          </a:p>
          <a:p>
            <a:r>
              <a:rPr lang="en-US" sz="1600" dirty="0">
                <a:solidFill>
                  <a:schemeClr val="tx1"/>
                </a:solidFill>
              </a:rPr>
              <a:t>Prioritized Submissions </a:t>
            </a:r>
          </a:p>
          <a:p>
            <a:r>
              <a:rPr lang="en-GB" sz="1400" b="0" i="0" u="sng" strike="noStrike" dirty="0">
                <a:solidFill>
                  <a:srgbClr val="0563C1"/>
                </a:solidFill>
                <a:effectLst/>
                <a:hlinkClick r:id="rId2"/>
              </a:rPr>
              <a:t>24/1827</a:t>
            </a:r>
            <a:r>
              <a:rPr lang="en-US" sz="1400" dirty="0">
                <a:effectLst/>
              </a:rPr>
              <a:t> </a:t>
            </a:r>
            <a:r>
              <a:rPr lang="en-GB" sz="1400" b="0" i="0" u="none" strike="noStrike" kern="1200" dirty="0">
                <a:solidFill>
                  <a:srgbClr val="000000"/>
                </a:solidFill>
                <a:effectLst/>
                <a:ea typeface="MS Gothic" panose="020B0609070205080204" pitchFamily="49" charset="-128"/>
              </a:rPr>
              <a:t>On OFDMA + MU-MIMO</a:t>
            </a:r>
            <a:r>
              <a:rPr lang="en-US" sz="1400" dirty="0">
                <a:effectLst/>
              </a:rPr>
              <a:t> 								</a:t>
            </a:r>
            <a:r>
              <a:rPr lang="en-GB" sz="1400" b="0" i="0" u="none" strike="noStrike" kern="1200" dirty="0">
                <a:solidFill>
                  <a:srgbClr val="000000"/>
                </a:solidFill>
                <a:effectLst/>
                <a:ea typeface="MS Gothic" panose="020B0609070205080204" pitchFamily="49" charset="-128"/>
              </a:rPr>
              <a:t>Ron Porat</a:t>
            </a:r>
            <a:r>
              <a:rPr lang="en-US" sz="1400" dirty="0">
                <a:effectLst/>
              </a:rPr>
              <a:t> </a:t>
            </a:r>
            <a:endParaRPr lang="en-GB" sz="1400" dirty="0"/>
          </a:p>
          <a:p>
            <a:endParaRPr lang="en-US" sz="1600" dirty="0">
              <a:solidFill>
                <a:schemeClr val="tx1"/>
              </a:solidFill>
            </a:endParaRPr>
          </a:p>
        </p:txBody>
      </p:sp>
      <p:sp>
        <p:nvSpPr>
          <p:cNvPr id="4" name="Slide Number Placeholder 3">
            <a:extLst>
              <a:ext uri="{FF2B5EF4-FFF2-40B4-BE49-F238E27FC236}">
                <a16:creationId xmlns:a16="http://schemas.microsoft.com/office/drawing/2014/main" id="{97CDEF33-E6FE-D507-EAF6-364EF1D2E85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8DC61C97-8F0A-A633-2B05-3A797470FE0D}"/>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7B8E6AE-D52D-CC08-3468-3D7997FB91C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4893398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 Topic</a:t>
            </a: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2"/>
              </a:rPr>
              <a:t>24/2022r0</a:t>
            </a:r>
            <a:r>
              <a:rPr lang="en-GB" sz="1100" dirty="0"/>
              <a:t> </a:t>
            </a:r>
            <a:r>
              <a:rPr lang="en-GB" sz="1100" b="0" i="0" u="none" strike="noStrike" kern="1200" dirty="0">
                <a:solidFill>
                  <a:srgbClr val="000000"/>
                </a:solidFill>
                <a:effectLst/>
                <a:ea typeface="MS Gothic" panose="020B0609070205080204" pitchFamily="49" charset="-128"/>
              </a:rPr>
              <a:t>PDT MAC BSR Enhancement</a:t>
            </a:r>
            <a:r>
              <a:rPr lang="en-GB" sz="1100" dirty="0"/>
              <a:t> 							</a:t>
            </a:r>
            <a:r>
              <a:rPr lang="en-GB" sz="1100" b="0" i="0" u="none" strike="noStrike" kern="1200" dirty="0">
                <a:solidFill>
                  <a:srgbClr val="000000"/>
                </a:solidFill>
                <a:effectLst/>
                <a:ea typeface="MS Gothic" panose="020B0609070205080204" pitchFamily="49" charset="-128"/>
              </a:rPr>
              <a:t>Frank Hsu</a:t>
            </a:r>
            <a:r>
              <a:rPr lang="en-GB" sz="1100" dirty="0"/>
              <a:t> 		[SP]</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3"/>
              </a:rPr>
              <a:t>24/1961r4</a:t>
            </a:r>
            <a:r>
              <a:rPr lang="en-GB" sz="1100" dirty="0"/>
              <a:t> </a:t>
            </a:r>
            <a:r>
              <a:rPr lang="en-GB" sz="1100" b="0" i="0" u="none" strike="noStrike" kern="1200" dirty="0">
                <a:solidFill>
                  <a:srgbClr val="000000"/>
                </a:solidFill>
                <a:effectLst/>
                <a:ea typeface="MS Gothic" panose="020B0609070205080204" pitchFamily="49" charset="-128"/>
              </a:rPr>
              <a:t>PDT-MAC-C-TDMA</a:t>
            </a:r>
            <a:r>
              <a:rPr lang="en-GB" sz="1100" dirty="0"/>
              <a:t> 								</a:t>
            </a:r>
            <a:r>
              <a:rPr lang="en-GB" sz="1100" b="0" i="0" u="none" strike="noStrike" kern="1200" dirty="0">
                <a:solidFill>
                  <a:srgbClr val="000000"/>
                </a:solidFill>
                <a:effectLst/>
                <a:ea typeface="MS Gothic" panose="020B0609070205080204" pitchFamily="49" charset="-128"/>
              </a:rPr>
              <a:t>Sanket Kalamkar</a:t>
            </a:r>
            <a:r>
              <a:rPr lang="en-GB" sz="1100" dirty="0"/>
              <a:t> 	[SP]</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4"/>
              </a:rPr>
              <a:t>24/2007r0</a:t>
            </a:r>
            <a:r>
              <a:rPr lang="en-GB" sz="1100" dirty="0"/>
              <a:t> </a:t>
            </a:r>
            <a:r>
              <a:rPr lang="en-GB" sz="1100" b="0" i="0" u="none" strike="noStrike" kern="1200" dirty="0">
                <a:solidFill>
                  <a:srgbClr val="000000"/>
                </a:solidFill>
                <a:effectLst/>
                <a:ea typeface="MS Gothic" panose="020B0609070205080204" pitchFamily="49" charset="-128"/>
              </a:rPr>
              <a:t>PDT-MAC-p-</a:t>
            </a:r>
            <a:r>
              <a:rPr lang="en-GB" sz="1100" b="0" i="0" u="none" strike="noStrike" kern="1200" dirty="0" err="1">
                <a:solidFill>
                  <a:srgbClr val="000000"/>
                </a:solidFill>
                <a:effectLst/>
                <a:ea typeface="MS Gothic" panose="020B0609070205080204" pitchFamily="49" charset="-128"/>
              </a:rPr>
              <a:t>edca</a:t>
            </a:r>
            <a:r>
              <a:rPr lang="en-GB" sz="1100" dirty="0"/>
              <a:t> 								</a:t>
            </a:r>
            <a:r>
              <a:rPr lang="en-GB" sz="1100" b="0" i="0" u="none" strike="noStrike" kern="1200" dirty="0">
                <a:solidFill>
                  <a:srgbClr val="000000"/>
                </a:solidFill>
                <a:effectLst/>
                <a:ea typeface="MS Gothic" panose="020B0609070205080204" pitchFamily="49" charset="-128"/>
              </a:rPr>
              <a:t>Dmitry Akhmetov</a:t>
            </a:r>
            <a:r>
              <a:rPr lang="en-GB" sz="1100" dirty="0"/>
              <a:t> 	[SP]</a:t>
            </a:r>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rPr>
              <a:t>24/2069r0</a:t>
            </a:r>
            <a:r>
              <a:rPr lang="en-GB" sz="1100" dirty="0"/>
              <a:t> </a:t>
            </a:r>
            <a:r>
              <a:rPr lang="en-GB" sz="1100" b="0" i="0" u="none" strike="noStrike" kern="1200" dirty="0">
                <a:solidFill>
                  <a:srgbClr val="000000"/>
                </a:solidFill>
                <a:effectLst/>
                <a:ea typeface="MS Gothic" panose="020B0609070205080204" pitchFamily="49" charset="-128"/>
              </a:rPr>
              <a:t>PDT MAC UHR MAC Capabilities In UHR Caps IE</a:t>
            </a:r>
            <a:r>
              <a:rPr lang="en-GB" sz="1100" dirty="0"/>
              <a:t> 				</a:t>
            </a:r>
            <a:r>
              <a:rPr lang="en-GB" sz="1100" b="0" i="0" u="none" strike="noStrike" dirty="0">
                <a:solidFill>
                  <a:srgbClr val="000000"/>
                </a:solidFill>
                <a:effectLst/>
              </a:rPr>
              <a:t>Ming Gan</a:t>
            </a:r>
            <a:r>
              <a:rPr lang="en-GB" sz="1100" dirty="0"/>
              <a:t> </a:t>
            </a:r>
          </a:p>
          <a:p>
            <a:pPr lvl="0">
              <a:buFont typeface="Arial" panose="020B0604020202020204" pitchFamily="34" charset="0"/>
              <a:buChar char="•"/>
            </a:pPr>
            <a:r>
              <a:rPr lang="en-GB" sz="1200" dirty="0"/>
              <a:t>Submissions – Roaming Part 2</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563C1"/>
                </a:solidFill>
                <a:effectLst/>
                <a:hlinkClick r:id="rId5"/>
              </a:rPr>
              <a:t>24/1591</a:t>
            </a:r>
            <a:r>
              <a:rPr lang="en-US" sz="1100" dirty="0">
                <a:effectLst/>
              </a:rPr>
              <a:t> </a:t>
            </a:r>
            <a:r>
              <a:rPr lang="en-GB" sz="1100" b="0" i="0" u="none" strike="noStrike" kern="1200" dirty="0">
                <a:solidFill>
                  <a:srgbClr val="000000"/>
                </a:solidFill>
                <a:effectLst/>
                <a:ea typeface="MS Gothic" panose="020B0609070205080204" pitchFamily="49" charset="-128"/>
              </a:rPr>
              <a:t>Thoughts on Seamless Roaming and NPCA</a:t>
            </a:r>
            <a:r>
              <a:rPr lang="en-US" sz="1100" dirty="0">
                <a:effectLst/>
              </a:rPr>
              <a:t> 						</a:t>
            </a:r>
            <a:r>
              <a:rPr lang="en-GB" sz="1100" b="0" i="0" u="none" strike="noStrike" kern="1200" dirty="0">
                <a:solidFill>
                  <a:srgbClr val="000000"/>
                </a:solidFill>
                <a:effectLst/>
                <a:ea typeface="MS Gothic" panose="020B0609070205080204" pitchFamily="49" charset="-128"/>
              </a:rPr>
              <a:t>Ning Gao</a:t>
            </a:r>
            <a:r>
              <a:rPr lang="en-US" sz="1100" dirty="0">
                <a:effectLst/>
              </a:rPr>
              <a:t> </a:t>
            </a:r>
          </a:p>
          <a:p>
            <a:pPr lvl="1">
              <a:buFont typeface="Arial" panose="020B0604020202020204" pitchFamily="34" charset="0"/>
              <a:buChar char="•"/>
            </a:pPr>
            <a:r>
              <a:rPr lang="en-GB" sz="1100" b="0" i="0" u="sng" strike="noStrike" dirty="0">
                <a:solidFill>
                  <a:srgbClr val="0563C1"/>
                </a:solidFill>
                <a:effectLst/>
                <a:hlinkClick r:id="rId6"/>
              </a:rPr>
              <a:t>24/1746</a:t>
            </a:r>
            <a:r>
              <a:rPr lang="en-US" sz="1100" dirty="0">
                <a:effectLst/>
              </a:rPr>
              <a:t> </a:t>
            </a:r>
            <a:r>
              <a:rPr lang="en-GB" sz="1100" b="0" i="0" u="none" strike="noStrike" kern="1200" dirty="0">
                <a:solidFill>
                  <a:srgbClr val="000000"/>
                </a:solidFill>
                <a:effectLst/>
                <a:ea typeface="MS Gothic" panose="020B0609070205080204" pitchFamily="49" charset="-128"/>
              </a:rPr>
              <a:t>Comparison Between Enhanced FT and Distributed SMD</a:t>
            </a:r>
            <a:r>
              <a:rPr lang="en-US" sz="1100" dirty="0">
                <a:effectLst/>
              </a:rPr>
              <a:t> 					</a:t>
            </a:r>
            <a:r>
              <a:rPr lang="en-GB" sz="1100" b="0" i="0" u="none" strike="noStrike" kern="1200" dirty="0">
                <a:solidFill>
                  <a:srgbClr val="000000"/>
                </a:solidFill>
                <a:effectLst/>
                <a:ea typeface="MS Gothic" panose="020B0609070205080204" pitchFamily="49" charset="-128"/>
              </a:rPr>
              <a:t>Guogang Huang</a:t>
            </a:r>
            <a:endParaRPr lang="en-US" sz="1100" b="0" i="0" u="none" strike="noStrike" kern="1200" dirty="0">
              <a:solidFill>
                <a:srgbClr val="000000"/>
              </a:solidFill>
              <a:ea typeface="MS Gothic" panose="020B0609070205080204" pitchFamily="49" charset="-128"/>
            </a:endParaRPr>
          </a:p>
          <a:p>
            <a:pPr lvl="1">
              <a:buFont typeface="Arial" panose="020B0604020202020204" pitchFamily="34" charset="0"/>
              <a:buChar char="•"/>
            </a:pPr>
            <a:r>
              <a:rPr lang="en-GB" sz="1100" b="0" i="0" u="sng" strike="noStrike" dirty="0">
                <a:solidFill>
                  <a:srgbClr val="0563C1"/>
                </a:solidFill>
                <a:effectLst/>
                <a:hlinkClick r:id="rId7"/>
              </a:rPr>
              <a:t>24/1851</a:t>
            </a:r>
            <a:r>
              <a:rPr lang="en-GB" sz="1100" dirty="0"/>
              <a:t> </a:t>
            </a:r>
            <a:r>
              <a:rPr lang="en-GB" sz="1100" b="0" i="0" u="none" strike="noStrike" kern="1200" dirty="0">
                <a:solidFill>
                  <a:srgbClr val="000000"/>
                </a:solidFill>
                <a:effectLst/>
                <a:ea typeface="MS Gothic" panose="020B0609070205080204" pitchFamily="49" charset="-128"/>
              </a:rPr>
              <a:t>Context transfer per TID for seamless roaming</a:t>
            </a:r>
            <a:r>
              <a:rPr lang="en-GB" sz="1100" dirty="0"/>
              <a:t> 						</a:t>
            </a:r>
            <a:r>
              <a:rPr lang="en-GB" sz="1100" b="0" i="0" u="none" strike="noStrike" kern="1200" dirty="0">
                <a:solidFill>
                  <a:srgbClr val="000000"/>
                </a:solidFill>
                <a:effectLst/>
                <a:ea typeface="MS Gothic" panose="020B0609070205080204" pitchFamily="49" charset="-128"/>
              </a:rPr>
              <a:t>Thomas Handte</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8"/>
              </a:rPr>
              <a:t>24/1857</a:t>
            </a:r>
            <a:r>
              <a:rPr lang="en-US" sz="1100" dirty="0"/>
              <a:t> </a:t>
            </a:r>
            <a:r>
              <a:rPr lang="en-US" sz="1100" b="0" i="0" u="none" strike="noStrike" kern="1200" dirty="0">
                <a:solidFill>
                  <a:srgbClr val="000000"/>
                </a:solidFill>
                <a:effectLst/>
                <a:ea typeface="MS Gothic" panose="020B0609070205080204" pitchFamily="49" charset="-128"/>
              </a:rPr>
              <a:t>Enhancements for Roaming Process</a:t>
            </a:r>
            <a:r>
              <a:rPr lang="en-US" sz="1100" dirty="0"/>
              <a:t> 							</a:t>
            </a:r>
            <a:r>
              <a:rPr lang="en-US" sz="1100" b="0" i="0" u="none" strike="noStrike" kern="1200" dirty="0">
                <a:solidFill>
                  <a:srgbClr val="000000"/>
                </a:solidFill>
                <a:effectLst/>
                <a:ea typeface="MS Gothic" panose="020B0609070205080204" pitchFamily="49" charset="-128"/>
              </a:rPr>
              <a:t>Tuncer Baykas</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24/1874</a:t>
            </a:r>
            <a:r>
              <a:rPr lang="en-US" sz="1100" dirty="0"/>
              <a:t> </a:t>
            </a:r>
            <a:r>
              <a:rPr lang="en-US" sz="1100" b="0" i="0" u="none" strike="noStrike" kern="1200" dirty="0">
                <a:solidFill>
                  <a:srgbClr val="000000"/>
                </a:solidFill>
                <a:effectLst/>
                <a:ea typeface="MS Gothic" panose="020B0609070205080204" pitchFamily="49" charset="-128"/>
              </a:rPr>
              <a:t>Further Details on Improving Roaming between MLDs</a:t>
            </a:r>
            <a:r>
              <a:rPr lang="en-US" sz="1100" dirty="0"/>
              <a:t> 					</a:t>
            </a:r>
            <a:r>
              <a:rPr lang="en-US" sz="1100" b="0" i="0" u="none" strike="noStrike" kern="1200" dirty="0">
                <a:solidFill>
                  <a:srgbClr val="000000"/>
                </a:solidFill>
                <a:effectLst/>
                <a:ea typeface="MS Gothic" panose="020B0609070205080204" pitchFamily="49" charset="-128"/>
              </a:rPr>
              <a:t>Huang, Po-kai</a:t>
            </a:r>
            <a:r>
              <a:rPr lang="en-US" sz="1100" dirty="0"/>
              <a:t> </a:t>
            </a:r>
            <a:endParaRPr lang="en-GB" sz="1100" dirty="0"/>
          </a:p>
          <a:p>
            <a:pPr lvl="1">
              <a:buFont typeface="Arial" panose="020B0604020202020204" pitchFamily="34" charset="0"/>
              <a:buChar char="•"/>
            </a:pPr>
            <a:r>
              <a:rPr lang="en-US" sz="1100" b="0" i="0" u="sng" strike="noStrike" dirty="0">
                <a:solidFill>
                  <a:srgbClr val="0563C1"/>
                </a:solidFill>
                <a:effectLst/>
                <a:hlinkClick r:id="rId9"/>
              </a:rPr>
              <a:t>24/1875</a:t>
            </a:r>
            <a:r>
              <a:rPr lang="en-US" sz="1100" dirty="0"/>
              <a:t> </a:t>
            </a:r>
            <a:r>
              <a:rPr lang="en-US" sz="1100" b="0" i="0" u="none" strike="noStrike" kern="1200" dirty="0">
                <a:solidFill>
                  <a:srgbClr val="000000"/>
                </a:solidFill>
                <a:effectLst/>
                <a:ea typeface="MS Gothic" panose="020B0609070205080204" pitchFamily="49" charset="-128"/>
              </a:rPr>
              <a:t>MLMD Architecture</a:t>
            </a:r>
            <a:r>
              <a:rPr lang="en-US" sz="1100" dirty="0"/>
              <a:t> 									</a:t>
            </a:r>
            <a:r>
              <a:rPr lang="en-US" sz="1100" b="0" i="0" u="none" strike="noStrike" kern="1200" dirty="0">
                <a:solidFill>
                  <a:srgbClr val="000000"/>
                </a:solidFill>
                <a:effectLst/>
                <a:ea typeface="MS Gothic" panose="020B0609070205080204" pitchFamily="49" charset="-128"/>
              </a:rPr>
              <a:t>Jarkko Kneckt</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10"/>
              </a:rPr>
              <a:t>24/1879</a:t>
            </a:r>
            <a:r>
              <a:rPr lang="en-US" sz="1100" dirty="0"/>
              <a:t> </a:t>
            </a:r>
            <a:r>
              <a:rPr lang="en-US" sz="1100" b="0" i="0" u="none" strike="noStrike" kern="1200" dirty="0">
                <a:solidFill>
                  <a:srgbClr val="000000"/>
                </a:solidFill>
                <a:effectLst/>
                <a:ea typeface="MS Gothic" panose="020B0609070205080204" pitchFamily="49" charset="-128"/>
              </a:rPr>
              <a:t>Proposals for Expeditious Discovery of APs for Initial Association and Roaming 		 Neel Krishnan</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52446565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a:xfrm>
            <a:off x="685800" y="1981200"/>
            <a:ext cx="7770813" cy="4494213"/>
          </a:xfrm>
        </p:spPr>
        <p:txBody>
          <a:bodyPr/>
          <a:lstStyle/>
          <a:p>
            <a:r>
              <a:rPr lang="en-GB" sz="1400" i="1" u="none" strike="noStrike" kern="1200" dirty="0">
                <a:solidFill>
                  <a:schemeClr val="tx1"/>
                </a:solidFill>
                <a:effectLst/>
                <a:ea typeface="MS Gothic" panose="020B0609070205080204" pitchFamily="49" charset="-128"/>
              </a:rPr>
              <a:t>SP1 – </a:t>
            </a:r>
            <a:r>
              <a:rPr lang="en-US" sz="1400" i="1" dirty="0">
                <a:solidFill>
                  <a:schemeClr val="tx1"/>
                </a:solidFill>
              </a:rPr>
              <a:t>Gaius Yao Huang Wee – CRTWT 			( Result)</a:t>
            </a:r>
          </a:p>
          <a:p>
            <a:pPr algn="l"/>
            <a:r>
              <a:rPr lang="en-US" sz="1200" b="0" i="0" dirty="0">
                <a:solidFill>
                  <a:srgbClr val="222222"/>
                </a:solidFill>
                <a:effectLst/>
              </a:rPr>
              <a:t>Do you support allowing an AP to request a </a:t>
            </a:r>
            <a:r>
              <a:rPr lang="en-US" sz="1200" b="0" i="0" dirty="0" err="1">
                <a:solidFill>
                  <a:srgbClr val="222222"/>
                </a:solidFill>
                <a:effectLst/>
              </a:rPr>
              <a:t>neighbour</a:t>
            </a:r>
            <a:r>
              <a:rPr lang="en-US" sz="1200" b="0" i="0" dirty="0">
                <a:solidFill>
                  <a:srgbClr val="222222"/>
                </a:solidFill>
                <a:effectLst/>
              </a:rPr>
              <a:t> AP to share a portion of its TXOP obtained during an R-TWT SP?</a:t>
            </a:r>
          </a:p>
          <a:p>
            <a:pPr marL="228600" algn="l">
              <a:buFont typeface="Arial" panose="020B0604020202020204" pitchFamily="34" charset="0"/>
              <a:buChar char="•"/>
            </a:pPr>
            <a:r>
              <a:rPr lang="en-US" sz="1100" b="0" i="0" dirty="0">
                <a:solidFill>
                  <a:srgbClr val="222222"/>
                </a:solidFill>
                <a:effectLst/>
              </a:rPr>
              <a:t>The request is based on sending a TWT request, which contains the TWT element</a:t>
            </a:r>
          </a:p>
          <a:p>
            <a:pPr marL="228600" algn="l">
              <a:buFont typeface="Arial" panose="020B0604020202020204" pitchFamily="34" charset="0"/>
              <a:buChar char="•"/>
            </a:pPr>
            <a:r>
              <a:rPr lang="en-US" sz="1100" b="0" i="0" dirty="0">
                <a:solidFill>
                  <a:srgbClr val="222222"/>
                </a:solidFill>
                <a:effectLst/>
              </a:rPr>
              <a:t>The portion of TXOP is shared by sending an MU-RTS TXS Trigger frame</a:t>
            </a:r>
          </a:p>
          <a:p>
            <a:r>
              <a:rPr lang="en-US" sz="1400" b="0" i="1" dirty="0">
                <a:solidFill>
                  <a:srgbClr val="222222"/>
                </a:solidFill>
                <a:effectLst/>
              </a:rPr>
              <a:t>Supporting docs: [</a:t>
            </a:r>
            <a:r>
              <a:rPr lang="en-US" sz="1400" b="0" i="1" dirty="0">
                <a:solidFill>
                  <a:srgbClr val="1155CC"/>
                </a:solidFill>
                <a:effectLst/>
                <a:hlinkClick r:id="rId2"/>
              </a:rPr>
              <a:t>24/1457r0</a:t>
            </a:r>
            <a:r>
              <a:rPr lang="en-US" sz="1400" b="0" i="1" dirty="0">
                <a:solidFill>
                  <a:srgbClr val="222222"/>
                </a:solidFill>
                <a:effectLst/>
              </a:rPr>
              <a:t>, </a:t>
            </a:r>
            <a:r>
              <a:rPr lang="en-US" sz="1400" b="0" i="1" dirty="0">
                <a:solidFill>
                  <a:srgbClr val="1155CC"/>
                </a:solidFill>
                <a:effectLst/>
                <a:hlinkClick r:id="rId3"/>
              </a:rPr>
              <a:t>23/2212r1</a:t>
            </a:r>
            <a:r>
              <a:rPr lang="en-US" sz="1400" b="0" i="1" dirty="0">
                <a:solidFill>
                  <a:schemeClr val="tx1"/>
                </a:solidFill>
                <a:effectLst/>
              </a:rPr>
              <a:t>]</a:t>
            </a:r>
            <a:endParaRPr lang="en-GB" sz="1400" b="0" i="0" u="none" strike="noStrike" kern="1200" dirty="0">
              <a:solidFill>
                <a:schemeClr val="tx1"/>
              </a:solidFill>
              <a:effectLst/>
              <a:ea typeface="MS Gothic" panose="020B0609070205080204" pitchFamily="49" charset="-128"/>
            </a:endParaRPr>
          </a:p>
          <a:p>
            <a:r>
              <a:rPr lang="en-GB" sz="1400" i="1" dirty="0">
                <a:solidFill>
                  <a:schemeClr val="tx1"/>
                </a:solidFill>
              </a:rPr>
              <a:t>SP2 – </a:t>
            </a:r>
            <a:r>
              <a:rPr lang="en-US" sz="1400" i="1" dirty="0">
                <a:solidFill>
                  <a:schemeClr val="tx1"/>
                </a:solidFill>
              </a:rPr>
              <a:t>Subir Das – Channel Access 				( Result)</a:t>
            </a:r>
          </a:p>
          <a:p>
            <a:r>
              <a:rPr lang="en-US" sz="1200" b="0" dirty="0">
                <a:solidFill>
                  <a:srgbClr val="222222"/>
                </a:solidFill>
              </a:rPr>
              <a:t>Do you agree to define an optional mechanism that enables priority channel access for non-AP STAs affiliated with non-AP MLDs that have EPCS activated for transmission of management frames prior to the non-AP MLDs’ (re)association with the AP MLD?</a:t>
            </a:r>
          </a:p>
          <a:p>
            <a:r>
              <a:rPr lang="en-US" sz="1200" b="0" dirty="0">
                <a:solidFill>
                  <a:srgbClr val="222222"/>
                </a:solidFill>
              </a:rPr>
              <a:t>Notes: </a:t>
            </a:r>
          </a:p>
          <a:p>
            <a:pPr>
              <a:buFont typeface="+mj-lt"/>
              <a:buAutoNum type="arabicPeriod"/>
            </a:pPr>
            <a:r>
              <a:rPr lang="en-US" sz="1200" b="0" dirty="0">
                <a:solidFill>
                  <a:srgbClr val="222222"/>
                </a:solidFill>
              </a:rPr>
              <a:t>Priority channel access may be assigned to the non-AP MLD by the AP MLD when the AP MLD is triggered to do so by an external entity (e.g., when emergency is declared and/or be based on pre-determined rules/conditions)</a:t>
            </a:r>
          </a:p>
          <a:p>
            <a:pPr>
              <a:buFont typeface="+mj-lt"/>
              <a:buAutoNum type="arabicPeriod"/>
            </a:pPr>
            <a:r>
              <a:rPr lang="en-US" sz="1200" b="0" dirty="0">
                <a:solidFill>
                  <a:srgbClr val="222222"/>
                </a:solidFill>
              </a:rPr>
              <a:t>The mechanism is TBD</a:t>
            </a:r>
          </a:p>
          <a:p>
            <a:pPr>
              <a:buFont typeface="+mj-lt"/>
              <a:buAutoNum type="arabicPeriod"/>
            </a:pPr>
            <a:r>
              <a:rPr lang="en-US" sz="1200" b="0" dirty="0">
                <a:solidFill>
                  <a:srgbClr val="222222"/>
                </a:solidFill>
              </a:rPr>
              <a:t>“EPCS activated” indicates non-AP MLDs that have been provisioned to use EPCS</a:t>
            </a:r>
          </a:p>
          <a:p>
            <a:r>
              <a:rPr lang="en-GB" sz="1400" i="1" dirty="0">
                <a:solidFill>
                  <a:schemeClr val="tx1"/>
                </a:solidFill>
              </a:rPr>
              <a:t>SP3 – </a:t>
            </a:r>
            <a:r>
              <a:rPr lang="en-US" sz="1400" i="1" dirty="0">
                <a:solidFill>
                  <a:schemeClr val="tx1"/>
                </a:solidFill>
              </a:rPr>
              <a:t>Subir Das – Channel Access 				( Result)</a:t>
            </a:r>
          </a:p>
          <a:p>
            <a:r>
              <a:rPr lang="en-US" sz="1200" b="0" dirty="0">
                <a:solidFill>
                  <a:srgbClr val="222222"/>
                </a:solidFill>
              </a:rPr>
              <a:t>Do you agree to define an optional mechanism that enables AP MLD to terminate or degrade lower priority communications in favor of higher priority communications.</a:t>
            </a:r>
          </a:p>
          <a:p>
            <a:r>
              <a:rPr lang="en-US" sz="1400" b="0" i="1" dirty="0">
                <a:solidFill>
                  <a:srgbClr val="222222"/>
                </a:solidFill>
                <a:effectLst/>
              </a:rPr>
              <a:t>Supporting docs: [</a:t>
            </a:r>
            <a:r>
              <a:rPr lang="en-US" sz="1400" b="0" i="1" dirty="0">
                <a:solidFill>
                  <a:schemeClr val="tx1"/>
                </a:solidFill>
                <a:effectLst/>
              </a:rPr>
              <a:t>24/984r4]</a:t>
            </a:r>
            <a:endParaRPr lang="en-GB" sz="1400" b="0" i="0" u="none" strike="noStrike" kern="1200" dirty="0">
              <a:solidFill>
                <a:schemeClr val="tx1"/>
              </a:solidFill>
              <a:effectLst/>
              <a:ea typeface="MS Gothic" panose="020B0609070205080204" pitchFamily="49" charset="-128"/>
            </a:endParaRPr>
          </a:p>
          <a:p>
            <a:endParaRPr lang="en-GB" sz="1800" b="0" i="0" u="none" strike="noStrike" kern="1200" dirty="0">
              <a:solidFill>
                <a:srgbClr val="FF0000"/>
              </a:solidFill>
              <a:effectLst/>
              <a:latin typeface="Times New Roman" panose="02020603050405020304" pitchFamily="18" charset="0"/>
              <a:ea typeface="MS Gothic" panose="020B0609070205080204" pitchFamily="49" charset="-128"/>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1885051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77421C-8461-D58D-C888-89481F434A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A1CA64-C3B1-2E1C-3B08-85508F80E07B}"/>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5C05CA8F-75EE-4F7D-DB5B-4EE12C82027F}"/>
              </a:ext>
            </a:extLst>
          </p:cNvPr>
          <p:cNvSpPr>
            <a:spLocks noGrp="1"/>
          </p:cNvSpPr>
          <p:nvPr>
            <p:ph idx="1"/>
          </p:nvPr>
        </p:nvSpPr>
        <p:spPr>
          <a:xfrm>
            <a:off x="685800" y="1981200"/>
            <a:ext cx="7770813" cy="4494213"/>
          </a:xfrm>
        </p:spPr>
        <p:txBody>
          <a:bodyPr/>
          <a:lstStyle/>
          <a:p>
            <a:r>
              <a:rPr lang="en-GB" sz="1200" i="1" u="none" strike="noStrike" kern="1200" dirty="0">
                <a:solidFill>
                  <a:schemeClr val="tx1"/>
                </a:solidFill>
                <a:effectLst/>
                <a:ea typeface="MS Gothic" panose="020B0609070205080204" pitchFamily="49" charset="-128"/>
              </a:rPr>
              <a:t>SP1 – </a:t>
            </a:r>
            <a:r>
              <a:rPr lang="en-US" sz="1200" i="1" dirty="0">
                <a:solidFill>
                  <a:schemeClr val="tx1"/>
                </a:solidFill>
              </a:rPr>
              <a:t>Hongwon Lee – Coex				( Result)</a:t>
            </a:r>
          </a:p>
          <a:p>
            <a:r>
              <a:rPr lang="en-US" sz="1200" b="0" dirty="0"/>
              <a:t>Do you agree to include the following into the 11bn SFD?</a:t>
            </a:r>
          </a:p>
          <a:p>
            <a:pPr>
              <a:buFont typeface="Arial" panose="020B0604020202020204" pitchFamily="34" charset="0"/>
              <a:buChar char="•"/>
            </a:pPr>
            <a:r>
              <a:rPr lang="en-US" sz="1100" b="0" dirty="0"/>
              <a:t>A TXOP holder transmitting a BSRP Trigger frame as an ICF which is addressed to at least a UHR STA that enabled a dynamic unavailability operation mode, shall ensure that UL Length sets to a sufficient length for PPDU that contains a Multi-STA BA as an ICR including unavailability information</a:t>
            </a:r>
          </a:p>
          <a:p>
            <a:pPr marL="5715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24/1464r2]</a:t>
            </a:r>
            <a:endParaRPr lang="en-US" sz="1100" b="0" dirty="0"/>
          </a:p>
          <a:p>
            <a:r>
              <a:rPr lang="en-GB" sz="1100" i="1" u="none" strike="noStrike" kern="1200" dirty="0">
                <a:solidFill>
                  <a:schemeClr val="tx1"/>
                </a:solidFill>
                <a:effectLst/>
                <a:ea typeface="MS Gothic" panose="020B0609070205080204" pitchFamily="49" charset="-128"/>
              </a:rPr>
              <a:t>SP2 – </a:t>
            </a:r>
            <a:r>
              <a:rPr lang="en-US" sz="1100" i="1" dirty="0">
                <a:solidFill>
                  <a:schemeClr val="tx1"/>
                </a:solidFill>
              </a:rPr>
              <a:t>Hongwon Lee – Coex				( Result)</a:t>
            </a:r>
          </a:p>
          <a:p>
            <a:r>
              <a:rPr lang="en-US" sz="1100" b="0" dirty="0"/>
              <a:t>Do you agree to include the following into the 11bn SFD?</a:t>
            </a:r>
          </a:p>
          <a:p>
            <a:pPr>
              <a:buFont typeface="Arial" panose="020B0604020202020204" pitchFamily="34" charset="0"/>
              <a:buChar char="•"/>
            </a:pPr>
            <a:r>
              <a:rPr lang="en-US" sz="1100" b="0" dirty="0"/>
              <a:t>When a STA intends to indicate unavailability in a BSRP Trigger frame as an initial control frame (ICF), the unavailability consists of:</a:t>
            </a:r>
          </a:p>
          <a:p>
            <a:pPr lvl="1">
              <a:buFont typeface="Arial" panose="020B0604020202020204" pitchFamily="34" charset="0"/>
              <a:buChar char="•"/>
            </a:pPr>
            <a:r>
              <a:rPr lang="en-US" sz="900" b="0" dirty="0"/>
              <a:t>Unavailability Target Start Time field that indicate the start time in TSF when the STA becomes unavailable and uses 9 bits with a granularity of 64us, and</a:t>
            </a:r>
          </a:p>
          <a:p>
            <a:pPr lvl="1">
              <a:buFont typeface="Arial" panose="020B0604020202020204" pitchFamily="34" charset="0"/>
              <a:buChar char="•"/>
            </a:pPr>
            <a:r>
              <a:rPr lang="en-US" sz="900" b="0" dirty="0"/>
              <a:t>Unavailability Duration field that indicates the time during which the STA is unavailable and uses 9 bits with a granularity of 64us</a:t>
            </a:r>
          </a:p>
          <a:p>
            <a:pPr marL="5715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24/1464r2]</a:t>
            </a:r>
            <a:endParaRPr lang="en-US" sz="900" b="0" dirty="0"/>
          </a:p>
          <a:p>
            <a:r>
              <a:rPr lang="en-GB" sz="1100" i="1" u="none" strike="noStrike" kern="1200" dirty="0">
                <a:solidFill>
                  <a:schemeClr val="tx1"/>
                </a:solidFill>
                <a:effectLst/>
                <a:ea typeface="MS Gothic" panose="020B0609070205080204" pitchFamily="49" charset="-128"/>
              </a:rPr>
              <a:t>SP3 – </a:t>
            </a:r>
            <a:r>
              <a:rPr lang="en-US" sz="1100" i="1" dirty="0">
                <a:solidFill>
                  <a:schemeClr val="tx1"/>
                </a:solidFill>
              </a:rPr>
              <a:t>Hongwon Lee – Coex				( Result)</a:t>
            </a:r>
          </a:p>
          <a:p>
            <a:r>
              <a:rPr lang="en-US" sz="1100" b="0" dirty="0"/>
              <a:t>Do you agree to include the following into the 11bn SFD?</a:t>
            </a:r>
          </a:p>
          <a:p>
            <a:pPr>
              <a:buFont typeface="Arial" panose="020B0604020202020204" pitchFamily="34" charset="0"/>
              <a:buChar char="•"/>
            </a:pPr>
            <a:r>
              <a:rPr lang="en-US" sz="1100" b="0" dirty="0"/>
              <a:t>When a STA intends to indicate unavailability in a BSRP Trigger frame as an initial control frame (ICF), the unavailability is indicated in a Special User Info field with an AID</a:t>
            </a:r>
          </a:p>
          <a:p>
            <a:pPr lvl="1">
              <a:buFont typeface="Arial" panose="020B0604020202020204" pitchFamily="34" charset="0"/>
              <a:buChar char="•"/>
            </a:pPr>
            <a:r>
              <a:rPr lang="en-US" sz="900" b="0" dirty="0"/>
              <a:t>The AID is TBD (but not 2007)</a:t>
            </a:r>
          </a:p>
          <a:p>
            <a:pPr marL="57150" indent="0"/>
            <a:r>
              <a:rPr lang="en-US" sz="1200" b="0" i="1" dirty="0">
                <a:solidFill>
                  <a:srgbClr val="222222"/>
                </a:solidFill>
                <a:effectLst/>
              </a:rPr>
              <a:t>Supporting docs: [</a:t>
            </a:r>
            <a:r>
              <a:rPr lang="en-US" sz="1200" b="0" i="1" dirty="0">
                <a:solidFill>
                  <a:schemeClr val="tx1"/>
                </a:solidFill>
                <a:effectLst/>
              </a:rPr>
              <a:t>24/1464r2]</a:t>
            </a:r>
            <a:endParaRPr lang="en-GB" sz="1200" b="0" i="0" u="none" strike="noStrike" kern="1200" dirty="0">
              <a:solidFill>
                <a:schemeClr val="tx1"/>
              </a:solidFill>
              <a:effectLst/>
              <a:ea typeface="MS Gothic" panose="020B0609070205080204" pitchFamily="49" charset="-128"/>
            </a:endParaRPr>
          </a:p>
          <a:p>
            <a:pPr lvl="1">
              <a:buFont typeface="Arial" panose="020B0604020202020204" pitchFamily="34" charset="0"/>
              <a:buChar char="•"/>
            </a:pPr>
            <a:endParaRPr lang="en-US" sz="900" b="0" dirty="0"/>
          </a:p>
        </p:txBody>
      </p:sp>
      <p:sp>
        <p:nvSpPr>
          <p:cNvPr id="4" name="Slide Number Placeholder 3">
            <a:extLst>
              <a:ext uri="{FF2B5EF4-FFF2-40B4-BE49-F238E27FC236}">
                <a16:creationId xmlns:a16="http://schemas.microsoft.com/office/drawing/2014/main" id="{6648007C-5BD4-0F27-C43C-99330254CE2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CFDECE9-118A-7EDE-A522-5E1D58D3D97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6AB7056-5064-1292-6B49-4BDD083FDDC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16245486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F7EE6B-EFC8-8143-97DF-C3A4C10F00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E50F77-3393-4593-6AA4-F0AD610CF6D3}"/>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21E1D41E-263F-8C8B-DEB4-2DD8618A91DA}"/>
              </a:ext>
            </a:extLst>
          </p:cNvPr>
          <p:cNvSpPr>
            <a:spLocks noGrp="1"/>
          </p:cNvSpPr>
          <p:nvPr>
            <p:ph idx="1"/>
          </p:nvPr>
        </p:nvSpPr>
        <p:spPr/>
        <p:txBody>
          <a:bodyPr/>
          <a:lstStyle/>
          <a:p>
            <a:r>
              <a:rPr lang="en-GB" sz="1800" i="1" u="none" strike="noStrike" kern="1200" dirty="0">
                <a:solidFill>
                  <a:schemeClr val="tx1"/>
                </a:solidFill>
                <a:effectLst/>
                <a:ea typeface="MS Gothic" panose="020B0609070205080204" pitchFamily="49" charset="-128"/>
              </a:rPr>
              <a:t>SP4 – </a:t>
            </a:r>
            <a:r>
              <a:rPr lang="en-US" sz="1800" i="1" dirty="0">
                <a:solidFill>
                  <a:schemeClr val="tx1"/>
                </a:solidFill>
              </a:rPr>
              <a:t>Hongwon Lee – Coex				( Result)</a:t>
            </a:r>
          </a:p>
          <a:p>
            <a:pPr algn="l"/>
            <a:r>
              <a:rPr lang="en-US" sz="1400" b="0" dirty="0"/>
              <a:t>Do you agree to include the following into the 11bn SFD?</a:t>
            </a:r>
          </a:p>
          <a:p>
            <a:pPr algn="l">
              <a:buFont typeface="Arial" panose="020B0604020202020204" pitchFamily="34" charset="0"/>
              <a:buChar char="•"/>
            </a:pPr>
            <a:r>
              <a:rPr lang="en-US" sz="1200" b="0" dirty="0"/>
              <a:t>In response to BSRP Trigger frame transmitted by a non-AP STA, an AP transmits a Multi-STA BlockAck frame in which Block Ack Starting Sequence Control subfield and Block Ack Bitmap subfield are not present</a:t>
            </a:r>
          </a:p>
          <a:p>
            <a:pPr marL="965200" algn="l"/>
            <a:r>
              <a:rPr lang="en-US" sz="1200" b="0" dirty="0"/>
              <a:t>–        Values of Ack Type and TID are TBD</a:t>
            </a:r>
          </a:p>
          <a:p>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24/1464r2]</a:t>
            </a:r>
            <a:endParaRPr lang="en-US" sz="1100" b="0" dirty="0"/>
          </a:p>
          <a:p>
            <a:endParaRPr lang="en-US" sz="1200" b="0" dirty="0"/>
          </a:p>
          <a:p>
            <a:r>
              <a:rPr lang="en-US" sz="1800" dirty="0">
                <a:solidFill>
                  <a:schemeClr val="tx1"/>
                </a:solidFill>
              </a:rPr>
              <a:t>Prioritized Submissions </a:t>
            </a:r>
          </a:p>
          <a:p>
            <a:r>
              <a:rPr lang="en-US" sz="1400" b="0" dirty="0">
                <a:hlinkClick r:id="rId2"/>
              </a:rPr>
              <a:t>24/2072</a:t>
            </a:r>
            <a:r>
              <a:rPr lang="en-US" sz="1400" b="0" dirty="0"/>
              <a:t> NC MLO SMD Architecture					Michael Montemurro</a:t>
            </a:r>
          </a:p>
        </p:txBody>
      </p:sp>
      <p:sp>
        <p:nvSpPr>
          <p:cNvPr id="4" name="Slide Number Placeholder 3">
            <a:extLst>
              <a:ext uri="{FF2B5EF4-FFF2-40B4-BE49-F238E27FC236}">
                <a16:creationId xmlns:a16="http://schemas.microsoft.com/office/drawing/2014/main" id="{D72F48E4-5F72-D670-9BA1-E38124FBFC3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1EF6DE29-A4E3-B37E-860B-6B91CE6C538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176ADD9-C837-C53B-9923-AAE18A869ED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96089518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Polls/Prioritized Submissions (45 mins)</a:t>
            </a: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2"/>
              </a:rPr>
              <a:t>24/2017r0</a:t>
            </a:r>
            <a:r>
              <a:rPr lang="en-GB" sz="1100" dirty="0"/>
              <a:t> </a:t>
            </a:r>
            <a:r>
              <a:rPr lang="en-GB" sz="1100" b="0" i="0" u="none" strike="noStrike" kern="1200" dirty="0">
                <a:solidFill>
                  <a:srgbClr val="000000"/>
                </a:solidFill>
                <a:effectLst/>
                <a:ea typeface="MS Gothic" panose="020B0609070205080204" pitchFamily="49" charset="-128"/>
              </a:rPr>
              <a:t>PDT-PHY-Transmitter-Block-Diagram</a:t>
            </a:r>
            <a:r>
              <a:rPr lang="en-GB" sz="1100" dirty="0"/>
              <a:t> 				</a:t>
            </a:r>
            <a:r>
              <a:rPr lang="en-GB" sz="1100" b="0" i="0" u="none" strike="noStrike" dirty="0">
                <a:solidFill>
                  <a:srgbClr val="000000"/>
                </a:solidFill>
                <a:effectLst/>
              </a:rPr>
              <a:t>Yusuke Asai 			[SP]</a:t>
            </a:r>
            <a:r>
              <a:rPr lang="en-GB" sz="1100" dirty="0"/>
              <a:t> </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rPr>
              <a:t>24/2033r2</a:t>
            </a:r>
            <a:r>
              <a:rPr lang="en-GB" sz="1100" dirty="0"/>
              <a:t> </a:t>
            </a:r>
            <a:r>
              <a:rPr lang="en-GB" sz="1100" b="0" i="0" u="none" strike="noStrike" kern="1200" dirty="0">
                <a:solidFill>
                  <a:srgbClr val="000000"/>
                </a:solidFill>
                <a:effectLst/>
                <a:ea typeface="MS Gothic" panose="020B0609070205080204" pitchFamily="49" charset="-128"/>
              </a:rPr>
              <a:t>PDT-PHY-Legacy preamble</a:t>
            </a:r>
            <a:r>
              <a:rPr lang="en-GB" sz="1100" dirty="0"/>
              <a:t> 					</a:t>
            </a:r>
            <a:r>
              <a:rPr lang="en-GB" sz="1100" b="0" i="0" u="none" strike="noStrike" dirty="0">
                <a:solidFill>
                  <a:srgbClr val="000000"/>
                </a:solidFill>
                <a:effectLst/>
              </a:rPr>
              <a:t>Dongguk Lim</a:t>
            </a:r>
            <a:r>
              <a:rPr lang="en-GB" sz="1100" dirty="0"/>
              <a:t> 			</a:t>
            </a:r>
            <a:r>
              <a:rPr lang="en-GB" sz="1100" b="0" i="0" u="none" strike="noStrike" dirty="0">
                <a:solidFill>
                  <a:srgbClr val="000000"/>
                </a:solidFill>
                <a:effectLst/>
              </a:rPr>
              <a:t>[SP]</a:t>
            </a:r>
            <a:endParaRPr lang="en-GB" sz="1100" dirty="0"/>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3"/>
              </a:rPr>
              <a:t>24/2009r4</a:t>
            </a:r>
            <a:r>
              <a:rPr lang="en-GB" sz="1100" dirty="0"/>
              <a:t> </a:t>
            </a:r>
            <a:r>
              <a:rPr lang="en-GB" sz="1100" b="0" i="0" u="none" strike="noStrike" kern="1200" dirty="0">
                <a:solidFill>
                  <a:srgbClr val="000000"/>
                </a:solidFill>
                <a:effectLst/>
                <a:ea typeface="MS Gothic" panose="020B0609070205080204" pitchFamily="49" charset="-128"/>
              </a:rPr>
              <a:t>PDT-PHY-UHR-SIG</a:t>
            </a:r>
            <a:r>
              <a:rPr lang="en-GB" sz="1100" dirty="0"/>
              <a:t> 						</a:t>
            </a:r>
            <a:r>
              <a:rPr lang="en-GB" sz="1100" b="0" i="0" u="none" strike="noStrike" dirty="0">
                <a:solidFill>
                  <a:srgbClr val="000000"/>
                </a:solidFill>
                <a:effectLst/>
              </a:rPr>
              <a:t>Mengshi Hu</a:t>
            </a:r>
            <a:r>
              <a:rPr lang="en-GB" sz="1100" dirty="0"/>
              <a:t> 			</a:t>
            </a:r>
            <a:r>
              <a:rPr lang="en-GB" sz="1100" b="0" i="0" u="none" strike="noStrike" dirty="0">
                <a:solidFill>
                  <a:srgbClr val="000000"/>
                </a:solidFill>
                <a:effectLst/>
              </a:rPr>
              <a:t>[SP]</a:t>
            </a:r>
            <a:endParaRPr lang="en-GB" sz="1100" dirty="0"/>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rPr>
              <a:t>24/2008r0</a:t>
            </a:r>
            <a:r>
              <a:rPr lang="en-GB" sz="1100" dirty="0"/>
              <a:t> </a:t>
            </a:r>
            <a:r>
              <a:rPr lang="en-GB" sz="1100" b="0" i="0" u="none" strike="noStrike" kern="1200" dirty="0">
                <a:solidFill>
                  <a:srgbClr val="000000"/>
                </a:solidFill>
                <a:effectLst/>
                <a:ea typeface="MS Gothic" panose="020B0609070205080204" pitchFamily="49" charset="-128"/>
              </a:rPr>
              <a:t>PDT-PHY-Interference-Mitigation</a:t>
            </a:r>
            <a:r>
              <a:rPr lang="en-GB" sz="1100" dirty="0"/>
              <a:t> 				</a:t>
            </a:r>
            <a:r>
              <a:rPr lang="en-GB" sz="1100" b="0" i="0" u="none" strike="noStrike" dirty="0">
                <a:solidFill>
                  <a:srgbClr val="000000"/>
                </a:solidFill>
                <a:effectLst/>
              </a:rPr>
              <a:t>Shimi Shilo</a:t>
            </a:r>
            <a:r>
              <a:rPr lang="en-GB" sz="1100" dirty="0"/>
              <a:t> </a:t>
            </a:r>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rPr>
              <a:t>24/2027r0</a:t>
            </a:r>
            <a:r>
              <a:rPr lang="en-GB" sz="1100" dirty="0"/>
              <a:t> </a:t>
            </a:r>
            <a:r>
              <a:rPr lang="en-GB" sz="1100" b="0" i="0" u="none" strike="noStrike" kern="1200" dirty="0" err="1">
                <a:solidFill>
                  <a:srgbClr val="000000"/>
                </a:solidFill>
                <a:effectLst/>
                <a:ea typeface="MS Gothic" panose="020B0609070205080204" pitchFamily="49" charset="-128"/>
              </a:rPr>
              <a:t>pdt</a:t>
            </a:r>
            <a:r>
              <a:rPr lang="en-GB" sz="1100" b="0" i="0" u="none" strike="noStrike" kern="1200" dirty="0">
                <a:solidFill>
                  <a:srgbClr val="000000"/>
                </a:solidFill>
                <a:effectLst/>
                <a:ea typeface="MS Gothic" panose="020B0609070205080204" pitchFamily="49" charset="-128"/>
              </a:rPr>
              <a:t>-</a:t>
            </a:r>
            <a:r>
              <a:rPr lang="en-GB" sz="1100" b="0" i="0" u="none" strike="noStrike" kern="1200" dirty="0" err="1">
                <a:solidFill>
                  <a:srgbClr val="000000"/>
                </a:solidFill>
                <a:effectLst/>
                <a:ea typeface="MS Gothic" panose="020B0609070205080204" pitchFamily="49" charset="-128"/>
              </a:rPr>
              <a:t>phy</a:t>
            </a:r>
            <a:r>
              <a:rPr lang="en-GB" sz="1100" b="0" i="0" u="none" strike="noStrike" kern="1200" dirty="0">
                <a:solidFill>
                  <a:srgbClr val="000000"/>
                </a:solidFill>
                <a:effectLst/>
                <a:ea typeface="MS Gothic" panose="020B0609070205080204" pitchFamily="49" charset="-128"/>
              </a:rPr>
              <a:t>-service-interface</a:t>
            </a:r>
            <a:r>
              <a:rPr lang="en-GB" sz="1100" dirty="0"/>
              <a:t> 					</a:t>
            </a:r>
            <a:r>
              <a:rPr lang="en-GB" sz="1100" b="0" i="0" u="none" strike="noStrike" dirty="0">
                <a:solidFill>
                  <a:srgbClr val="000000"/>
                </a:solidFill>
                <a:effectLst/>
              </a:rPr>
              <a:t>Bo Sun</a:t>
            </a:r>
            <a:r>
              <a:rPr lang="en-GB" sz="1100" dirty="0"/>
              <a:t> </a:t>
            </a:r>
          </a:p>
          <a:p>
            <a:pPr lvl="0">
              <a:buFont typeface="Arial" panose="020B0604020202020204" pitchFamily="34" charset="0"/>
              <a:buChar char="•"/>
            </a:pPr>
            <a:r>
              <a:rPr lang="en-GB" sz="1200" dirty="0"/>
              <a:t>Submissions – ELR Part 2</a:t>
            </a:r>
            <a:endParaRPr lang="en-GB" sz="1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563C1"/>
                </a:solidFill>
                <a:effectLst/>
                <a:hlinkClick r:id="rId4"/>
              </a:rPr>
              <a:t>24/1850</a:t>
            </a:r>
            <a:r>
              <a:rPr lang="en-US" sz="1100" dirty="0"/>
              <a:t> </a:t>
            </a:r>
            <a:r>
              <a:rPr lang="en-US" sz="1100" b="0" i="0" u="none" strike="noStrike" kern="1200" dirty="0">
                <a:solidFill>
                  <a:srgbClr val="000000"/>
                </a:solidFill>
                <a:effectLst/>
                <a:ea typeface="MS Gothic" panose="020B0609070205080204" pitchFamily="49" charset="-128"/>
              </a:rPr>
              <a:t>Mid-Range Support for ELR PPDU</a:t>
            </a:r>
            <a:r>
              <a:rPr lang="en-US" sz="1100" dirty="0"/>
              <a:t> 				</a:t>
            </a:r>
            <a:r>
              <a:rPr lang="en-US" sz="1100" b="0" i="0" u="none" strike="noStrike" kern="1200" dirty="0">
                <a:solidFill>
                  <a:srgbClr val="000000"/>
                </a:solidFill>
                <a:effectLst/>
                <a:ea typeface="MS Gothic" panose="020B0609070205080204" pitchFamily="49" charset="-128"/>
              </a:rPr>
              <a:t>Junghoon Suh</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24/1860</a:t>
            </a:r>
            <a:r>
              <a:rPr lang="en-US" sz="1100" dirty="0"/>
              <a:t> </a:t>
            </a:r>
            <a:r>
              <a:rPr lang="en-US" sz="1100" b="0" i="0" u="none" strike="noStrike" kern="1200" dirty="0">
                <a:solidFill>
                  <a:srgbClr val="000000"/>
                </a:solidFill>
                <a:effectLst/>
                <a:ea typeface="MS Gothic" panose="020B0609070205080204" pitchFamily="49" charset="-128"/>
              </a:rPr>
              <a:t>Discussion on Aspects of ELR Transmission</a:t>
            </a:r>
            <a:r>
              <a:rPr lang="en-US" sz="1100" dirty="0"/>
              <a:t> 			</a:t>
            </a:r>
            <a:r>
              <a:rPr lang="en-US" sz="1100" b="0" i="0" u="none" strike="noStrike" kern="1200" dirty="0">
                <a:solidFill>
                  <a:srgbClr val="000000"/>
                </a:solidFill>
                <a:effectLst/>
                <a:ea typeface="MS Gothic" panose="020B0609070205080204" pitchFamily="49" charset="-128"/>
              </a:rPr>
              <a:t>Leonardo Lanante</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24/1861</a:t>
            </a:r>
            <a:r>
              <a:rPr lang="en-US" sz="1100" dirty="0"/>
              <a:t> </a:t>
            </a:r>
            <a:r>
              <a:rPr lang="en-US" sz="1100" b="0" i="0" u="none" strike="noStrike" kern="1200" dirty="0">
                <a:solidFill>
                  <a:srgbClr val="000000"/>
                </a:solidFill>
                <a:effectLst/>
                <a:ea typeface="MS Gothic" panose="020B0609070205080204" pitchFamily="49" charset="-128"/>
              </a:rPr>
              <a:t>Discussion on Spatial Reuse and ELR Transmission</a:t>
            </a:r>
            <a:r>
              <a:rPr lang="en-US" sz="1100" dirty="0"/>
              <a:t> 		</a:t>
            </a:r>
            <a:r>
              <a:rPr lang="en-US" sz="1100" b="0" i="0" u="none" strike="noStrike" kern="1200" dirty="0">
                <a:solidFill>
                  <a:srgbClr val="000000"/>
                </a:solidFill>
                <a:effectLst/>
                <a:ea typeface="MS Gothic" panose="020B0609070205080204" pitchFamily="49" charset="-128"/>
              </a:rPr>
              <a:t>Leonardo Lanante</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25/0009</a:t>
            </a:r>
            <a:r>
              <a:rPr lang="en-US" sz="1100" dirty="0"/>
              <a:t> </a:t>
            </a:r>
            <a:r>
              <a:rPr lang="en-US" sz="1100" b="0" i="0" u="none" strike="noStrike" kern="1200" dirty="0">
                <a:solidFill>
                  <a:srgbClr val="000000"/>
                </a:solidFill>
                <a:effectLst/>
                <a:ea typeface="MS Gothic" panose="020B0609070205080204" pitchFamily="49" charset="-128"/>
              </a:rPr>
              <a:t>Discussion on Transmission of PE in ELR PPDU</a:t>
            </a:r>
            <a:r>
              <a:rPr lang="en-US" sz="1100" dirty="0"/>
              <a:t> 			</a:t>
            </a:r>
            <a:r>
              <a:rPr lang="en-US" sz="1100" b="0" i="0" u="none" strike="noStrike" kern="1200" dirty="0">
                <a:solidFill>
                  <a:srgbClr val="000000"/>
                </a:solidFill>
                <a:effectLst/>
                <a:ea typeface="MS Gothic" panose="020B0609070205080204" pitchFamily="49" charset="-128"/>
              </a:rPr>
              <a:t>Ke Zhong</a:t>
            </a:r>
            <a:r>
              <a:rPr lang="en-US" sz="1100" dirty="0"/>
              <a:t> </a:t>
            </a:r>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hlinkClick r:id="rId5"/>
              </a:rPr>
              <a:t>25/0059</a:t>
            </a:r>
            <a:r>
              <a:rPr lang="en-GB" sz="1100" dirty="0"/>
              <a:t> </a:t>
            </a:r>
            <a:r>
              <a:rPr lang="en-GB" sz="1100" b="0" i="0" u="none" strike="noStrike" kern="1200" dirty="0">
                <a:solidFill>
                  <a:srgbClr val="000000"/>
                </a:solidFill>
                <a:effectLst/>
                <a:ea typeface="MS Gothic" panose="020B0609070205080204" pitchFamily="49" charset="-128"/>
              </a:rPr>
              <a:t>ELR: Fragmentation support and Channel Access</a:t>
            </a:r>
            <a:r>
              <a:rPr lang="en-GB" sz="1100" dirty="0"/>
              <a:t> 			</a:t>
            </a:r>
            <a:r>
              <a:rPr lang="en-GB" sz="1100" b="0" i="0" u="none" strike="noStrike" kern="1200" dirty="0">
                <a:solidFill>
                  <a:srgbClr val="000000"/>
                </a:solidFill>
                <a:effectLst/>
                <a:ea typeface="MS Gothic" panose="020B0609070205080204" pitchFamily="49" charset="-128"/>
              </a:rPr>
              <a:t>Sigurd Schelstraete</a:t>
            </a:r>
            <a:r>
              <a:rPr lang="en-GB" sz="1100" dirty="0"/>
              <a:t> </a:t>
            </a:r>
            <a:r>
              <a:rPr lang="en-US" sz="1100" dirty="0"/>
              <a:t> </a:t>
            </a:r>
            <a:endParaRPr lang="en-GB" sz="11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73326474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lang="en-GB" sz="1400" i="1" u="none" strike="noStrike" kern="1200" dirty="0">
                <a:solidFill>
                  <a:schemeClr val="tx1"/>
                </a:solidFill>
                <a:effectLst/>
                <a:ea typeface="MS Gothic" panose="020B0609070205080204" pitchFamily="49" charset="-128"/>
              </a:rPr>
              <a:t>SP1 – </a:t>
            </a:r>
            <a:r>
              <a:rPr lang="en-US" sz="1400" i="1" dirty="0">
                <a:solidFill>
                  <a:schemeClr val="tx1"/>
                </a:solidFill>
              </a:rPr>
              <a:t>Shengquan Hu – CBF 				( Result)</a:t>
            </a:r>
          </a:p>
          <a:p>
            <a:r>
              <a:rPr lang="en-US" sz="1400" b="0" i="0" dirty="0">
                <a:solidFill>
                  <a:srgbClr val="222222"/>
                </a:solidFill>
                <a:effectLst/>
              </a:rPr>
              <a:t>Do you agree to include the following text to the 11bn SFD?</a:t>
            </a:r>
          </a:p>
          <a:p>
            <a:pPr>
              <a:buFont typeface="Arial" panose="020B0604020202020204" pitchFamily="34" charset="0"/>
              <a:buChar char="•"/>
            </a:pPr>
            <a:r>
              <a:rPr lang="en-US" sz="1200" b="0" i="0" dirty="0">
                <a:solidFill>
                  <a:srgbClr val="222222"/>
                </a:solidFill>
                <a:effectLst/>
              </a:rPr>
              <a:t>1-bit indication in the per-user SIG field to resolve the BSS color for COBF transmissions.</a:t>
            </a:r>
          </a:p>
          <a:p>
            <a:pPr lvl="1">
              <a:buFont typeface="Arial" panose="020B0604020202020204" pitchFamily="34" charset="0"/>
              <a:buChar char="•"/>
            </a:pPr>
            <a:r>
              <a:rPr lang="en-US" sz="1050" b="0" i="0" dirty="0">
                <a:solidFill>
                  <a:srgbClr val="222222"/>
                </a:solidFill>
                <a:effectLst/>
              </a:rPr>
              <a:t>The coding bit is re-purposed for this indication</a:t>
            </a:r>
          </a:p>
          <a:p>
            <a:pPr marL="457200">
              <a:lnSpc>
                <a:spcPts val="1380"/>
              </a:lnSpc>
              <a:spcAft>
                <a:spcPts val="800"/>
              </a:spcAft>
            </a:pPr>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11-24/1829r1, 11-24/1822r4</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endParaRPr lang="en-US" sz="1400" b="0" i="1" dirty="0">
              <a:solidFill>
                <a:srgbClr val="222222"/>
              </a:solidFill>
              <a:latin typeface="Times New Roman"/>
              <a:ea typeface="MS Gothic"/>
            </a:endParaRPr>
          </a:p>
          <a:p>
            <a:r>
              <a:rPr lang="en-GB" sz="1400" i="1" u="none" strike="noStrike" kern="1200" dirty="0">
                <a:solidFill>
                  <a:schemeClr val="tx1"/>
                </a:solidFill>
                <a:effectLst/>
                <a:ea typeface="MS Gothic" panose="020B0609070205080204" pitchFamily="49" charset="-128"/>
              </a:rPr>
              <a:t>SP2 – </a:t>
            </a:r>
            <a:r>
              <a:rPr lang="en-US" sz="1400" i="1" dirty="0">
                <a:solidFill>
                  <a:schemeClr val="tx1"/>
                </a:solidFill>
              </a:rPr>
              <a:t>Yin Wang – UEQM 				(Result)</a:t>
            </a:r>
          </a:p>
          <a:p>
            <a:r>
              <a:rPr lang="en-US" sz="1400" b="0" dirty="0">
                <a:solidFill>
                  <a:srgbClr val="222222"/>
                </a:solidFill>
              </a:rPr>
              <a:t>Do you agree that the 11bn stream parser should support BPSK in UEQM spatial streams?</a:t>
            </a:r>
          </a:p>
          <a:p>
            <a:r>
              <a:rPr lang="en-US" sz="1400" b="0" i="1" dirty="0">
                <a:solidFill>
                  <a:srgbClr val="222222"/>
                </a:solidFill>
              </a:rPr>
              <a:t>Supporting docu</a:t>
            </a:r>
          </a:p>
          <a:p>
            <a:r>
              <a:rPr lang="en-GB" sz="1400" i="1" u="none" strike="noStrike" kern="1200" dirty="0">
                <a:solidFill>
                  <a:schemeClr val="tx1"/>
                </a:solidFill>
                <a:effectLst/>
                <a:ea typeface="MS Gothic" panose="020B0609070205080204" pitchFamily="49" charset="-128"/>
              </a:rPr>
              <a:t>SP3 – </a:t>
            </a:r>
            <a:r>
              <a:rPr lang="en-US" sz="1400" i="1" dirty="0">
                <a:solidFill>
                  <a:schemeClr val="tx1"/>
                </a:solidFill>
              </a:rPr>
              <a:t>Alice Chen– CBF					(Result)</a:t>
            </a:r>
          </a:p>
          <a:p>
            <a:pPr algn="l"/>
            <a:r>
              <a:rPr lang="en-US" sz="1400" b="0" dirty="0">
                <a:solidFill>
                  <a:srgbClr val="222222"/>
                </a:solidFill>
              </a:rPr>
              <a:t>Do you agree to include the following to the 11bn SFD?</a:t>
            </a:r>
          </a:p>
          <a:p>
            <a:pPr algn="l">
              <a:buFont typeface="Arial" panose="020B0604020202020204" pitchFamily="34" charset="0"/>
              <a:buChar char="•"/>
            </a:pPr>
            <a:r>
              <a:rPr lang="en-US" sz="1400" b="0" dirty="0">
                <a:solidFill>
                  <a:srgbClr val="222222"/>
                </a:solidFill>
              </a:rPr>
              <a:t>2 BSS colors are indicated in the preamble of a COBF PPDU.</a:t>
            </a:r>
          </a:p>
          <a:p>
            <a:pPr algn="l">
              <a:buFont typeface="Arial" panose="020B0604020202020204" pitchFamily="34" charset="0"/>
              <a:buChar char="•"/>
            </a:pPr>
            <a:r>
              <a:rPr lang="en-US" sz="1400" b="0" dirty="0">
                <a:solidFill>
                  <a:srgbClr val="222222"/>
                </a:solidFill>
              </a:rPr>
              <a:t>One BSS color for the sharing AP and another BSS color for the shared AP</a:t>
            </a:r>
          </a:p>
          <a:p>
            <a:r>
              <a:rPr lang="en-US" sz="1400" b="0" i="1" dirty="0">
                <a:solidFill>
                  <a:srgbClr val="222222"/>
                </a:solidFill>
              </a:rPr>
              <a:t>Supporting documents: [</a:t>
            </a:r>
            <a:r>
              <a:rPr lang="pt-BR" sz="1400" b="0" i="1" dirty="0">
                <a:solidFill>
                  <a:srgbClr val="222222"/>
                </a:solidFill>
              </a:rPr>
              <a:t>11-24/1807r0]</a:t>
            </a:r>
            <a:endParaRPr lang="en-US" sz="1400" b="0" i="1" dirty="0">
              <a:solidFill>
                <a:srgbClr val="222222"/>
              </a:solidFill>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21342287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912CF1-19DC-C878-BC1C-5F04294CC0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05CD75-7FD2-85A3-7022-C4A224FF832B}"/>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88757CF8-AC03-CE2D-F67F-982A84A66609}"/>
              </a:ext>
            </a:extLst>
          </p:cNvPr>
          <p:cNvSpPr>
            <a:spLocks noGrp="1"/>
          </p:cNvSpPr>
          <p:nvPr>
            <p:ph idx="1"/>
          </p:nvPr>
        </p:nvSpPr>
        <p:spPr/>
        <p:txBody>
          <a:bodyPr/>
          <a:lstStyle/>
          <a:p>
            <a:r>
              <a:rPr lang="en-GB" sz="1400" i="1" u="none" strike="noStrike" kern="1200" dirty="0">
                <a:solidFill>
                  <a:schemeClr val="tx1"/>
                </a:solidFill>
                <a:effectLst/>
                <a:ea typeface="MS Gothic" panose="020B0609070205080204" pitchFamily="49" charset="-128"/>
              </a:rPr>
              <a:t>SP4 – </a:t>
            </a:r>
            <a:r>
              <a:rPr lang="en-US" sz="1400" i="1" dirty="0">
                <a:solidFill>
                  <a:schemeClr val="tx1"/>
                </a:solidFill>
              </a:rPr>
              <a:t>Juan Fang – CBF 				( Result)</a:t>
            </a:r>
          </a:p>
          <a:p>
            <a:r>
              <a:rPr lang="en-US" sz="1400" b="0" i="0" dirty="0">
                <a:solidFill>
                  <a:srgbClr val="222222"/>
                </a:solidFill>
                <a:effectLst/>
              </a:rPr>
              <a:t>Do you support to include the following to the 11bn SFD?</a:t>
            </a:r>
          </a:p>
          <a:p>
            <a:pPr>
              <a:buFont typeface="Arial" panose="020B0604020202020204" pitchFamily="34" charset="0"/>
              <a:buChar char="•"/>
            </a:pPr>
            <a:r>
              <a:rPr lang="en-US" sz="1400" b="0" i="0" dirty="0">
                <a:solidFill>
                  <a:srgbClr val="222222"/>
                </a:solidFill>
                <a:effectLst/>
              </a:rPr>
              <a:t>The cyclic shift for pre-UHR modulated fields in UHR MU PPDU used for Co-BF transmission is based on local transmit chain index at each AP?</a:t>
            </a:r>
          </a:p>
          <a:p>
            <a:pPr marL="0" indent="0"/>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p>
          <a:p>
            <a:pPr marL="0" indent="0"/>
            <a:endParaRPr lang="pt-BR" sz="1400" b="0" i="1" dirty="0">
              <a:solidFill>
                <a:srgbClr val="222222"/>
              </a:solidFill>
              <a:latin typeface="Times New Roman"/>
              <a:ea typeface="MS Gothic"/>
            </a:endParaRPr>
          </a:p>
          <a:p>
            <a:pPr marL="0" indent="0"/>
            <a:r>
              <a:rPr lang="pt-BR" sz="1400" b="0" i="1" dirty="0">
                <a:solidFill>
                  <a:srgbClr val="FF0000"/>
                </a:solidFill>
                <a:latin typeface="Times New Roman"/>
                <a:ea typeface="MS Gothic"/>
              </a:rPr>
              <a:t>CONTINUE HERE</a:t>
            </a:r>
            <a:endParaRPr lang="en-US" sz="1400" b="0" i="1" dirty="0">
              <a:solidFill>
                <a:srgbClr val="FF0000"/>
              </a:solidFill>
              <a:latin typeface="Times New Roman"/>
              <a:ea typeface="MS Gothic"/>
            </a:endParaRPr>
          </a:p>
        </p:txBody>
      </p:sp>
      <p:sp>
        <p:nvSpPr>
          <p:cNvPr id="4" name="Slide Number Placeholder 3">
            <a:extLst>
              <a:ext uri="{FF2B5EF4-FFF2-40B4-BE49-F238E27FC236}">
                <a16:creationId xmlns:a16="http://schemas.microsoft.com/office/drawing/2014/main" id="{A521006E-78AF-B803-CA85-009C117F1BE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D8FF04C3-C1D1-2B5A-A139-A29A4901177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163F92B-15F4-0287-F5D1-C190653DC931}"/>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2720766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2"/>
              </a:rPr>
              <a:t>24/1881r0</a:t>
            </a:r>
            <a:r>
              <a:rPr lang="en-GB" sz="1100" dirty="0"/>
              <a:t> </a:t>
            </a:r>
            <a:r>
              <a:rPr lang="en-GB" sz="1100" b="0" i="0" u="none" strike="noStrike" kern="1200" dirty="0">
                <a:solidFill>
                  <a:schemeClr val="tx1"/>
                </a:solidFill>
                <a:effectLst/>
                <a:ea typeface="MS Gothic" panose="020B0609070205080204" pitchFamily="49" charset="-128"/>
              </a:rPr>
              <a:t>PDT-MAC-Seamless-Roaming</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Duncan Ho</a:t>
            </a:r>
            <a:r>
              <a:rPr lang="en-GB" sz="1100" dirty="0">
                <a:solidFill>
                  <a:schemeClr val="tx1"/>
                </a:solidFill>
              </a:rPr>
              <a:t> 		[SP]</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3"/>
              </a:rPr>
              <a:t>24/2016r0</a:t>
            </a:r>
            <a:r>
              <a:rPr lang="en-US" sz="1100" dirty="0"/>
              <a:t> </a:t>
            </a:r>
            <a:r>
              <a:rPr lang="en-US" sz="1100" b="0" i="0" u="none" strike="noStrike" kern="1200" dirty="0">
                <a:solidFill>
                  <a:schemeClr val="tx1"/>
                </a:solidFill>
                <a:effectLst/>
                <a:ea typeface="MS Gothic" panose="020B0609070205080204" pitchFamily="49" charset="-128"/>
              </a:rPr>
              <a:t>PDT MAC power save</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Liwen Chu</a:t>
            </a:r>
            <a:r>
              <a:rPr lang="en-US" sz="1100" dirty="0">
                <a:solidFill>
                  <a:schemeClr val="tx1"/>
                </a:solidFill>
              </a:rPr>
              <a:t> 		[SP]</a:t>
            </a:r>
            <a:endParaRPr lang="en-GB" sz="1100" dirty="0">
              <a:solidFill>
                <a:schemeClr val="tx1"/>
              </a:solidFill>
            </a:endParaRP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4"/>
              </a:rPr>
              <a:t>24/1762r5</a:t>
            </a:r>
            <a:r>
              <a:rPr lang="en-GB" sz="1100" dirty="0"/>
              <a:t> </a:t>
            </a:r>
            <a:r>
              <a:rPr lang="en-GB" sz="1100" b="0" i="0" u="none" strike="noStrike" kern="1200" dirty="0">
                <a:solidFill>
                  <a:schemeClr val="tx1"/>
                </a:solidFill>
                <a:effectLst/>
                <a:ea typeface="MS Gothic" panose="020B0609070205080204" pitchFamily="49" charset="-128"/>
              </a:rPr>
              <a:t>PDT-MAC-NPCA</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Matthew Fischer</a:t>
            </a:r>
            <a:r>
              <a:rPr lang="en-GB" sz="1100" dirty="0">
                <a:solidFill>
                  <a:schemeClr val="tx1"/>
                </a:solidFill>
              </a:rPr>
              <a:t> 	[SP]</a:t>
            </a:r>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rPr>
              <a:t>24/2068r0</a:t>
            </a:r>
            <a:r>
              <a:rPr lang="en-GB" sz="1100" dirty="0"/>
              <a:t> </a:t>
            </a:r>
            <a:r>
              <a:rPr lang="en-GB" sz="1100" b="0" i="0" u="none" strike="noStrike" kern="1200" dirty="0">
                <a:solidFill>
                  <a:srgbClr val="000000"/>
                </a:solidFill>
                <a:effectLst/>
                <a:ea typeface="MS Gothic" panose="020B0609070205080204" pitchFamily="49" charset="-128"/>
              </a:rPr>
              <a:t>PDT MAC UHR MAC Operation Element</a:t>
            </a:r>
            <a:r>
              <a:rPr lang="en-GB" sz="1100" dirty="0"/>
              <a:t> 					</a:t>
            </a:r>
            <a:r>
              <a:rPr lang="en-GB" sz="1100" b="0" i="0" u="none" strike="noStrike" dirty="0">
                <a:solidFill>
                  <a:srgbClr val="000000"/>
                </a:solidFill>
                <a:effectLst/>
              </a:rPr>
              <a:t>Ming Gan</a:t>
            </a:r>
            <a:r>
              <a:rPr lang="en-GB" sz="1100" dirty="0"/>
              <a:t> </a:t>
            </a:r>
          </a:p>
          <a:p>
            <a:pPr>
              <a:buFont typeface="Arial" panose="020B0604020202020204" pitchFamily="34" charset="0"/>
              <a:buChar char="•"/>
            </a:pPr>
            <a:r>
              <a:rPr lang="en-GB" sz="1200" dirty="0"/>
              <a:t>Straw Polls – Topic</a:t>
            </a:r>
          </a:p>
          <a:p>
            <a:pPr lvl="0">
              <a:buFont typeface="Arial" panose="020B0604020202020204" pitchFamily="34" charset="0"/>
              <a:buChar char="•"/>
            </a:pPr>
            <a:r>
              <a:rPr lang="en-GB" sz="1200" dirty="0"/>
              <a:t>Submissions – Roaming Part 3</a:t>
            </a:r>
            <a:endParaRPr lang="en-GB" sz="4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563C1"/>
                </a:solidFill>
                <a:effectLst/>
                <a:hlinkClick r:id="rId5"/>
              </a:rPr>
              <a:t>24/1882</a:t>
            </a:r>
            <a:r>
              <a:rPr lang="en-US" sz="1100" dirty="0"/>
              <a:t> </a:t>
            </a:r>
            <a:r>
              <a:rPr lang="en-US" sz="1100" b="0" i="0" u="none" strike="noStrike" kern="1200" dirty="0">
                <a:solidFill>
                  <a:srgbClr val="000000"/>
                </a:solidFill>
                <a:effectLst/>
                <a:ea typeface="MS Gothic" panose="020B0609070205080204" pitchFamily="49" charset="-128"/>
              </a:rPr>
              <a:t>Link Setup for Seamless Roaming</a:t>
            </a:r>
            <a:r>
              <a:rPr lang="en-US" sz="1100" dirty="0"/>
              <a:t> 							</a:t>
            </a:r>
            <a:r>
              <a:rPr lang="en-US" sz="1100" b="0" i="0" u="none" strike="noStrike" kern="1200" dirty="0">
                <a:solidFill>
                  <a:srgbClr val="000000"/>
                </a:solidFill>
                <a:effectLst/>
                <a:ea typeface="MS Gothic" panose="020B0609070205080204" pitchFamily="49" charset="-128"/>
              </a:rPr>
              <a:t>Chittabrata Ghosh</a:t>
            </a:r>
            <a:r>
              <a:rPr lang="en-US" sz="1100" dirty="0"/>
              <a:t> </a:t>
            </a:r>
          </a:p>
          <a:p>
            <a:pPr lvl="1">
              <a:buFont typeface="Arial" panose="020B0604020202020204" pitchFamily="34" charset="0"/>
              <a:buChar char="•"/>
            </a:pPr>
            <a:r>
              <a:rPr lang="en-GB" sz="1100" b="0" i="0" u="sng" strike="noStrike" dirty="0">
                <a:solidFill>
                  <a:srgbClr val="0563C1"/>
                </a:solidFill>
                <a:effectLst/>
                <a:hlinkClick r:id="rId6"/>
              </a:rPr>
              <a:t>24/1883</a:t>
            </a:r>
            <a:r>
              <a:rPr lang="en-GB" sz="1100" dirty="0"/>
              <a:t> </a:t>
            </a:r>
            <a:r>
              <a:rPr lang="en-GB" sz="1100" b="0" i="0" u="none" strike="noStrike" kern="1200" dirty="0">
                <a:solidFill>
                  <a:srgbClr val="000000"/>
                </a:solidFill>
                <a:effectLst/>
                <a:ea typeface="MS Gothic" panose="020B0609070205080204" pitchFamily="49" charset="-128"/>
              </a:rPr>
              <a:t>Seamless-Roaming	</a:t>
            </a:r>
            <a:r>
              <a:rPr lang="en-GB" sz="1100" dirty="0"/>
              <a:t> 								</a:t>
            </a:r>
            <a:r>
              <a:rPr lang="en-GB" sz="1100" b="0" i="0" u="none" strike="noStrike" kern="1200" dirty="0">
                <a:solidFill>
                  <a:srgbClr val="000000"/>
                </a:solidFill>
                <a:effectLst/>
                <a:ea typeface="MS Gothic" panose="020B0609070205080204" pitchFamily="49" charset="-128"/>
              </a:rPr>
              <a:t>Giovanni Chisci</a:t>
            </a:r>
            <a:r>
              <a:rPr lang="en-GB" sz="1100" dirty="0"/>
              <a:t> </a:t>
            </a:r>
            <a:endParaRPr lang="en-US" sz="1100" dirty="0"/>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24/1884</a:t>
            </a:r>
            <a:r>
              <a:rPr lang="en-US" sz="1100" dirty="0"/>
              <a:t> </a:t>
            </a:r>
            <a:r>
              <a:rPr lang="en-US" sz="1100" b="0" i="0" u="none" strike="noStrike" kern="1200" dirty="0">
                <a:solidFill>
                  <a:srgbClr val="000000"/>
                </a:solidFill>
                <a:effectLst/>
                <a:ea typeface="MS Gothic" panose="020B0609070205080204" pitchFamily="49" charset="-128"/>
              </a:rPr>
              <a:t>Signaling considerations for seamless roaming</a:t>
            </a:r>
            <a:r>
              <a:rPr lang="en-US" sz="1100" dirty="0"/>
              <a:t> 						</a:t>
            </a:r>
            <a:r>
              <a:rPr lang="en-US" sz="1100" b="0" i="0" u="none" strike="noStrike" dirty="0">
                <a:solidFill>
                  <a:srgbClr val="000000"/>
                </a:solidFill>
                <a:effectLst/>
              </a:rPr>
              <a:t>Abhishek Patil</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24/1889</a:t>
            </a:r>
            <a:r>
              <a:rPr lang="en-US" sz="1100" dirty="0"/>
              <a:t> </a:t>
            </a:r>
            <a:r>
              <a:rPr lang="en-US" sz="1100" b="0" i="0" u="none" strike="noStrike" kern="1200" dirty="0">
                <a:solidFill>
                  <a:srgbClr val="000000"/>
                </a:solidFill>
                <a:effectLst/>
                <a:ea typeface="MS Gothic" panose="020B0609070205080204" pitchFamily="49" charset="-128"/>
              </a:rPr>
              <a:t>Seamless roaming follow up 1</a:t>
            </a:r>
            <a:r>
              <a:rPr lang="en-US" sz="1100" dirty="0"/>
              <a:t> 								</a:t>
            </a:r>
            <a:r>
              <a:rPr lang="en-US" sz="1100" b="0" i="0" u="none" strike="noStrike" kern="1200" dirty="0">
                <a:solidFill>
                  <a:srgbClr val="000000"/>
                </a:solidFill>
                <a:effectLst/>
                <a:ea typeface="MS Gothic" panose="020B0609070205080204" pitchFamily="49" charset="-128"/>
              </a:rPr>
              <a:t>Liwen Chu</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24/1890</a:t>
            </a:r>
            <a:r>
              <a:rPr lang="en-US" sz="1100" dirty="0"/>
              <a:t> </a:t>
            </a:r>
            <a:r>
              <a:rPr lang="en-US" sz="1100" b="0" i="0" u="none" strike="noStrike" kern="1200" dirty="0">
                <a:solidFill>
                  <a:srgbClr val="000000"/>
                </a:solidFill>
                <a:effectLst/>
                <a:ea typeface="MS Gothic" panose="020B0609070205080204" pitchFamily="49" charset="-128"/>
              </a:rPr>
              <a:t>Seamless roaming follow up 2</a:t>
            </a:r>
            <a:r>
              <a:rPr lang="en-US" sz="1100" dirty="0"/>
              <a:t> 								</a:t>
            </a:r>
            <a:r>
              <a:rPr lang="en-US" sz="1100" b="0" i="0" u="none" strike="noStrike" kern="1200" dirty="0">
                <a:solidFill>
                  <a:srgbClr val="000000"/>
                </a:solidFill>
                <a:effectLst/>
                <a:ea typeface="MS Gothic" panose="020B0609070205080204" pitchFamily="49" charset="-128"/>
              </a:rPr>
              <a:t>Liwen Chu</a:t>
            </a:r>
            <a:r>
              <a:rPr lang="en-US" sz="1100" dirty="0"/>
              <a:t> </a:t>
            </a:r>
          </a:p>
          <a:p>
            <a:pPr lvl="1">
              <a:buFont typeface="Arial" panose="020B0604020202020204" pitchFamily="34" charset="0"/>
              <a:buChar char="•"/>
            </a:pPr>
            <a:r>
              <a:rPr lang="en-US" sz="1100" b="0" i="0" u="sng" strike="noStrike" dirty="0">
                <a:solidFill>
                  <a:srgbClr val="0563C1"/>
                </a:solidFill>
                <a:effectLst/>
                <a:hlinkClick r:id="rId7"/>
              </a:rPr>
              <a:t>24/1898</a:t>
            </a:r>
            <a:r>
              <a:rPr lang="en-US" sz="1100" dirty="0"/>
              <a:t> </a:t>
            </a:r>
            <a:r>
              <a:rPr lang="en-US" sz="1100" b="0" i="0" u="none" strike="noStrike" kern="1200" dirty="0">
                <a:solidFill>
                  <a:srgbClr val="000000"/>
                </a:solidFill>
                <a:effectLst/>
                <a:ea typeface="MS Gothic" panose="020B0609070205080204" pitchFamily="49" charset="-128"/>
              </a:rPr>
              <a:t>Low Latency Roaming Flow</a:t>
            </a:r>
            <a:r>
              <a:rPr lang="en-US" sz="1100" dirty="0"/>
              <a:t> 								</a:t>
            </a:r>
            <a:r>
              <a:rPr lang="en-US" sz="1100" b="0" i="0" u="none" strike="noStrike" dirty="0">
                <a:solidFill>
                  <a:srgbClr val="000000"/>
                </a:solidFill>
                <a:effectLst/>
              </a:rPr>
              <a:t>Pooya Monajemi</a:t>
            </a:r>
            <a:r>
              <a:rPr lang="en-US" sz="1100" dirty="0"/>
              <a:t> </a:t>
            </a:r>
            <a:endParaRPr lang="en-GB" sz="11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659758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lang="en-GB" sz="1600" i="1" u="none" strike="noStrike" kern="1200" dirty="0">
                <a:solidFill>
                  <a:schemeClr val="tx1"/>
                </a:solidFill>
                <a:effectLst/>
                <a:ea typeface="MS Gothic" panose="020B0609070205080204" pitchFamily="49" charset="-128"/>
              </a:rPr>
              <a:t>SP1 – </a:t>
            </a:r>
            <a:r>
              <a:rPr lang="en-US" sz="1600" i="1" dirty="0">
                <a:solidFill>
                  <a:schemeClr val="tx1"/>
                </a:solidFill>
              </a:rPr>
              <a:t>SunHee Baek  – CR-TWT			( Result)</a:t>
            </a:r>
          </a:p>
          <a:p>
            <a:r>
              <a:rPr lang="en-US" sz="1400" b="0" i="0" dirty="0">
                <a:solidFill>
                  <a:srgbClr val="222222"/>
                </a:solidFill>
                <a:effectLst/>
              </a:rPr>
              <a:t>Do you agree to add the following text to the TGbn SFD?</a:t>
            </a:r>
          </a:p>
          <a:p>
            <a:r>
              <a:rPr lang="en-US" sz="1400" b="0" i="0" dirty="0">
                <a:solidFill>
                  <a:srgbClr val="222222"/>
                </a:solidFill>
                <a:effectLst/>
              </a:rPr>
              <a:t> An AP that wants to request protection for its R-TWT schedule(s) via negotiations shall include the corresponding Broadcast TWT Parameter Set field(s) in a TBD individually addressed Management frame that it transmits to the other AP.</a:t>
            </a:r>
            <a:endParaRPr lang="en-US" sz="1400" dirty="0">
              <a:solidFill>
                <a:srgbClr val="222222"/>
              </a:solidFill>
            </a:endParaRPr>
          </a:p>
          <a:p>
            <a:r>
              <a:rPr lang="en-US" sz="1400" b="0" dirty="0"/>
              <a:t>Supporting list: [24/160, 23/1916, 23/355, 24/1346]</a:t>
            </a:r>
          </a:p>
          <a:p>
            <a:endParaRPr lang="en-US" sz="1800" dirty="0"/>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45582327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060EB9-07D1-58D6-D099-40CDBAE28C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8EBC35-4E28-7C41-C4C4-CED288EDAFAB}"/>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16E5BA90-E00B-D4BF-3725-3D305F5CFA96}"/>
              </a:ext>
            </a:extLst>
          </p:cNvPr>
          <p:cNvSpPr>
            <a:spLocks noGrp="1"/>
          </p:cNvSpPr>
          <p:nvPr>
            <p:ph idx="1"/>
          </p:nvPr>
        </p:nvSpPr>
        <p:spPr/>
        <p:txBody>
          <a:bodyPr/>
          <a:lstStyle/>
          <a:p>
            <a:r>
              <a:rPr lang="en-GB" sz="1600" i="1" u="none" strike="noStrike" kern="1200" dirty="0">
                <a:solidFill>
                  <a:schemeClr val="tx1"/>
                </a:solidFill>
                <a:effectLst/>
                <a:ea typeface="MS Gothic" panose="020B0609070205080204" pitchFamily="49" charset="-128"/>
              </a:rPr>
              <a:t>SP2 – </a:t>
            </a:r>
            <a:r>
              <a:rPr lang="en-US" sz="1600" i="1" dirty="0">
                <a:solidFill>
                  <a:schemeClr val="tx1"/>
                </a:solidFill>
              </a:rPr>
              <a:t>Dmitry Akhmetov – Channel Access			( Result)</a:t>
            </a:r>
          </a:p>
          <a:p>
            <a:pPr algn="l"/>
            <a:r>
              <a:rPr lang="en-US" sz="1400" b="0" dirty="0">
                <a:solidFill>
                  <a:srgbClr val="222222"/>
                </a:solidFill>
              </a:rPr>
              <a:t>Do you agree to define HIP EDCA in UHR where a STA with Low Latency traffic may be allowed, based on TBD conditions, to send a Defer Signal (e.g. CTS frame or RTS) to start a protected short contention for pending LL data</a:t>
            </a:r>
          </a:p>
          <a:p>
            <a:pPr algn="l">
              <a:buFont typeface="Arial" panose="020B0604020202020204" pitchFamily="34" charset="0"/>
              <a:buChar char="•"/>
            </a:pPr>
            <a:r>
              <a:rPr lang="en-US" sz="1200" b="0" i="0" dirty="0">
                <a:solidFill>
                  <a:srgbClr val="222222"/>
                </a:solidFill>
                <a:effectLst/>
              </a:rPr>
              <a:t>Conditions to be allowed to send a Defer Signal is TBD</a:t>
            </a:r>
          </a:p>
          <a:p>
            <a:pPr algn="l">
              <a:buFont typeface="Arial" panose="020B0604020202020204" pitchFamily="34" charset="0"/>
              <a:buChar char="•"/>
            </a:pPr>
            <a:r>
              <a:rPr lang="en-US" sz="1200" b="0" i="0" dirty="0">
                <a:solidFill>
                  <a:srgbClr val="222222"/>
                </a:solidFill>
                <a:effectLst/>
              </a:rPr>
              <a:t>STA in </a:t>
            </a:r>
            <a:r>
              <a:rPr lang="en-US" sz="1200" b="0" i="0" dirty="0" err="1">
                <a:solidFill>
                  <a:srgbClr val="222222"/>
                </a:solidFill>
                <a:effectLst/>
              </a:rPr>
              <a:t>HiP</a:t>
            </a:r>
            <a:r>
              <a:rPr lang="en-US" sz="1200" b="0" i="0" dirty="0">
                <a:solidFill>
                  <a:srgbClr val="222222"/>
                </a:solidFill>
                <a:effectLst/>
              </a:rPr>
              <a:t> EDCA always use RTS/CTS as initial frame exchange and retry.</a:t>
            </a:r>
          </a:p>
          <a:p>
            <a:pPr algn="l">
              <a:buFont typeface="Arial" panose="020B0604020202020204" pitchFamily="34" charset="0"/>
              <a:buChar char="•"/>
            </a:pPr>
            <a:r>
              <a:rPr lang="en-US" sz="1200" b="0" i="0" dirty="0">
                <a:solidFill>
                  <a:srgbClr val="222222"/>
                </a:solidFill>
                <a:effectLst/>
              </a:rPr>
              <a:t>Duration of protected short contention is TBD.</a:t>
            </a:r>
          </a:p>
          <a:p>
            <a:pPr algn="l">
              <a:buFont typeface="Arial" panose="020B0604020202020204" pitchFamily="34" charset="0"/>
              <a:buChar char="•"/>
            </a:pPr>
            <a:r>
              <a:rPr lang="en-US" sz="1200" b="0" i="0" dirty="0">
                <a:solidFill>
                  <a:srgbClr val="222222"/>
                </a:solidFill>
                <a:effectLst/>
              </a:rPr>
              <a:t>Access parameters (AIFSN, CW and the expansion rules) used to transmit the Defer Signal are TBD.</a:t>
            </a:r>
          </a:p>
          <a:p>
            <a:pPr algn="l">
              <a:buFont typeface="Arial" panose="020B0604020202020204" pitchFamily="34" charset="0"/>
              <a:buChar char="•"/>
            </a:pPr>
            <a:r>
              <a:rPr lang="en-US" sz="1200" b="0" i="0" dirty="0">
                <a:solidFill>
                  <a:srgbClr val="222222"/>
                </a:solidFill>
                <a:effectLst/>
              </a:rPr>
              <a:t>The retry count where the Defer Signal is allowed to be sent is TBD</a:t>
            </a:r>
          </a:p>
          <a:p>
            <a:pPr algn="l">
              <a:buFont typeface="Arial" panose="020B0604020202020204" pitchFamily="34" charset="0"/>
              <a:buChar char="•"/>
            </a:pPr>
            <a:r>
              <a:rPr lang="en-US" sz="1200" b="0" i="0" dirty="0">
                <a:solidFill>
                  <a:srgbClr val="222222"/>
                </a:solidFill>
                <a:effectLst/>
              </a:rPr>
              <a:t>Contention parameters for the protected short contention are TBD. The STAs that transmitted a Defer Signal but did not win the protected short contention will initiate a new retry.</a:t>
            </a:r>
          </a:p>
          <a:p>
            <a:pPr algn="l">
              <a:buFont typeface="Arial" panose="020B0604020202020204" pitchFamily="34" charset="0"/>
              <a:buChar char="•"/>
            </a:pPr>
            <a:r>
              <a:rPr lang="en-US" sz="1200" b="0" i="0" dirty="0">
                <a:solidFill>
                  <a:srgbClr val="222222"/>
                </a:solidFill>
                <a:effectLst/>
              </a:rPr>
              <a:t>Low Latency traffic is treated as AC_VO traffic. Other cases are TBD.</a:t>
            </a:r>
          </a:p>
          <a:p>
            <a:pPr algn="l">
              <a:buFont typeface="Arial" panose="020B0604020202020204" pitchFamily="34" charset="0"/>
              <a:buChar char="•"/>
            </a:pPr>
            <a:r>
              <a:rPr lang="en-US" sz="1200" b="0" i="0" dirty="0">
                <a:solidFill>
                  <a:srgbClr val="222222"/>
                </a:solidFill>
                <a:effectLst/>
              </a:rPr>
              <a:t>The solution would provide control on the degree of collisions that may occur while using it and, allows for autonomous randomness or/and controlled by the AP      </a:t>
            </a:r>
          </a:p>
          <a:p>
            <a:pPr algn="l">
              <a:buFont typeface="Arial" panose="020B0604020202020204" pitchFamily="34" charset="0"/>
              <a:buChar char="•"/>
            </a:pPr>
            <a:r>
              <a:rPr lang="en-US" sz="1200" b="0" i="0" dirty="0">
                <a:solidFill>
                  <a:srgbClr val="222222"/>
                </a:solidFill>
                <a:effectLst/>
              </a:rPr>
              <a:t>No new synchronization requirement on STA side</a:t>
            </a:r>
          </a:p>
          <a:p>
            <a:r>
              <a:rPr lang="en-US" sz="1400" b="0" dirty="0"/>
              <a:t>Supporting list: [24/1144r1]</a:t>
            </a:r>
          </a:p>
          <a:p>
            <a:endParaRPr lang="en-US" sz="1800" dirty="0"/>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8C6FC409-DFAF-3649-875C-8B5B1651D30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86F2D9B1-E7E9-DD72-8D06-24FC086152A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C92B614-8374-6920-9EBE-286631E0ED59}"/>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59624126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D4F490-BC15-7CF0-4788-1FE1C56582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871B6C-2233-471A-E4C1-64ADCBF8FB54}"/>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B31D91BB-15BB-5B65-EE21-5E5898F4E6BB}"/>
              </a:ext>
            </a:extLst>
          </p:cNvPr>
          <p:cNvSpPr>
            <a:spLocks noGrp="1"/>
          </p:cNvSpPr>
          <p:nvPr>
            <p:ph idx="1"/>
          </p:nvPr>
        </p:nvSpPr>
        <p:spPr/>
        <p:txBody>
          <a:bodyPr/>
          <a:lstStyle/>
          <a:p>
            <a:r>
              <a:rPr lang="en-GB" sz="1400" i="1" u="none" strike="noStrike" kern="1200" dirty="0">
                <a:solidFill>
                  <a:schemeClr val="tx1"/>
                </a:solidFill>
                <a:effectLst/>
                <a:ea typeface="MS Gothic" panose="020B0609070205080204" pitchFamily="49" charset="-128"/>
              </a:rPr>
              <a:t>SP3 – </a:t>
            </a:r>
            <a:r>
              <a:rPr lang="en-US" sz="1400" i="1" dirty="0">
                <a:solidFill>
                  <a:schemeClr val="tx1"/>
                </a:solidFill>
              </a:rPr>
              <a:t>Jerome Gu  – MAP				( Result)</a:t>
            </a:r>
          </a:p>
          <a:p>
            <a:pPr algn="l"/>
            <a:r>
              <a:rPr lang="en-US" sz="1400" b="0" i="0" dirty="0">
                <a:solidFill>
                  <a:srgbClr val="222222"/>
                </a:solidFill>
                <a:effectLst/>
              </a:rPr>
              <a:t>Do you support adding the following to the 802.11bn SFD?</a:t>
            </a:r>
          </a:p>
          <a:p>
            <a:pPr algn="l">
              <a:buFont typeface="Arial" panose="020B0604020202020204" pitchFamily="34" charset="0"/>
              <a:buChar char="•"/>
            </a:pPr>
            <a:r>
              <a:rPr lang="en-US" sz="1200" b="0" i="0" dirty="0">
                <a:solidFill>
                  <a:srgbClr val="222222"/>
                </a:solidFill>
                <a:effectLst/>
              </a:rPr>
              <a:t>Including low latency traffic notification in multi-AP coordination, to notify the presence of low latency traffic among APs (including UL LL and DL LL.</a:t>
            </a:r>
          </a:p>
          <a:p>
            <a:r>
              <a:rPr lang="en-US" sz="1400" b="0" i="1" dirty="0">
                <a:solidFill>
                  <a:srgbClr val="222222"/>
                </a:solidFill>
                <a:effectLst/>
              </a:rPr>
              <a:t>Supporting document: 24/1145  </a:t>
            </a:r>
            <a:endParaRPr lang="en-GB" sz="1400" b="0" i="1" u="none" strike="noStrike" kern="1200" dirty="0">
              <a:solidFill>
                <a:srgbClr val="FF0000"/>
              </a:solidFill>
              <a:effectLst/>
              <a:ea typeface="MS Gothic" panose="020B0609070205080204" pitchFamily="49" charset="-128"/>
            </a:endParaRPr>
          </a:p>
          <a:p>
            <a:r>
              <a:rPr lang="en-GB" sz="1400" i="1" u="none" strike="noStrike" kern="1200" dirty="0">
                <a:solidFill>
                  <a:schemeClr val="tx1"/>
                </a:solidFill>
                <a:effectLst/>
                <a:ea typeface="MS Gothic" panose="020B0609070205080204" pitchFamily="49" charset="-128"/>
              </a:rPr>
              <a:t>SP4 – </a:t>
            </a:r>
            <a:r>
              <a:rPr lang="en-US" sz="1400" i="1" dirty="0">
                <a:solidFill>
                  <a:schemeClr val="tx1"/>
                </a:solidFill>
              </a:rPr>
              <a:t>Jerome Gu  – Bandwidth Expansion			( Result)</a:t>
            </a:r>
          </a:p>
          <a:p>
            <a:pPr algn="l"/>
            <a:r>
              <a:rPr lang="en-US" sz="1400" b="0" dirty="0">
                <a:solidFill>
                  <a:srgbClr val="222222"/>
                </a:solidFill>
              </a:rPr>
              <a:t>Do you support adding the following to the 802.11bn SFD?</a:t>
            </a:r>
          </a:p>
          <a:p>
            <a:pPr algn="l">
              <a:buFont typeface="Arial" panose="020B0604020202020204" pitchFamily="34" charset="0"/>
              <a:buChar char="•"/>
            </a:pPr>
            <a:r>
              <a:rPr lang="en-US" sz="1400" b="0" dirty="0">
                <a:solidFill>
                  <a:srgbClr val="222222"/>
                </a:solidFill>
              </a:rPr>
              <a:t>In AP-to-AP TXOP sharing, TGbn defines a mechanism for the TXOP bandwidth expansion.</a:t>
            </a:r>
          </a:p>
          <a:p>
            <a:pPr algn="l">
              <a:buFont typeface="Arial" panose="020B0604020202020204" pitchFamily="34" charset="0"/>
              <a:buChar char="•"/>
            </a:pPr>
            <a:r>
              <a:rPr lang="en-US" sz="1400" b="0" dirty="0">
                <a:solidFill>
                  <a:srgbClr val="222222"/>
                </a:solidFill>
              </a:rPr>
              <a:t>The primary channel of the sharing AP and the primary channel of shared AP can be either overlapped, or staggered.</a:t>
            </a:r>
            <a:endParaRPr lang="en-US" sz="1400" b="0" dirty="0">
              <a:solidFill>
                <a:srgbClr val="222222"/>
              </a:solidFill>
              <a:latin typeface="Arial" panose="020B0604020202020204" pitchFamily="34" charset="0"/>
            </a:endParaRPr>
          </a:p>
          <a:p>
            <a:pPr marL="0" indent="0" algn="l"/>
            <a:r>
              <a:rPr lang="en-US" sz="1400" b="0" i="1" dirty="0">
                <a:solidFill>
                  <a:srgbClr val="222222"/>
                </a:solidFill>
              </a:rPr>
              <a:t>Supporting documents: 23/2211, 24/0850</a:t>
            </a:r>
            <a:endParaRPr lang="en-US" sz="1800" dirty="0"/>
          </a:p>
          <a:p>
            <a:endParaRPr lang="en-US" sz="1800" dirty="0"/>
          </a:p>
        </p:txBody>
      </p:sp>
      <p:sp>
        <p:nvSpPr>
          <p:cNvPr id="4" name="Slide Number Placeholder 3">
            <a:extLst>
              <a:ext uri="{FF2B5EF4-FFF2-40B4-BE49-F238E27FC236}">
                <a16:creationId xmlns:a16="http://schemas.microsoft.com/office/drawing/2014/main" id="{CED2EE90-59D6-FC2F-D7C5-9DCD5D613AD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8928F8F-3EF7-CFFF-DE77-A4EB4375C7B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9532C16-921E-A86D-B6F4-C0B6A39CD71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58579151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C232C2-EF1E-3D49-F61D-54806A3A7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5DE0B3-EE35-CF26-8511-5ACBB20799F6}"/>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1E67F583-2DE6-ED22-315B-3E232BA5D707}"/>
              </a:ext>
            </a:extLst>
          </p:cNvPr>
          <p:cNvSpPr>
            <a:spLocks noGrp="1"/>
          </p:cNvSpPr>
          <p:nvPr>
            <p:ph idx="1"/>
          </p:nvPr>
        </p:nvSpPr>
        <p:spPr/>
        <p:txBody>
          <a:bodyPr/>
          <a:lstStyle/>
          <a:p>
            <a:r>
              <a:rPr lang="en-GB" sz="1400" i="1" u="none" strike="noStrike" kern="1200" dirty="0">
                <a:solidFill>
                  <a:schemeClr val="tx1"/>
                </a:solidFill>
                <a:effectLst/>
                <a:ea typeface="MS Gothic" panose="020B0609070205080204" pitchFamily="49" charset="-128"/>
              </a:rPr>
              <a:t>SP5 – </a:t>
            </a:r>
            <a:r>
              <a:rPr lang="en-US" sz="1400" i="1" dirty="0">
                <a:solidFill>
                  <a:schemeClr val="tx1"/>
                </a:solidFill>
              </a:rPr>
              <a:t>DongJu Cha– NPCA			( Result)</a:t>
            </a:r>
          </a:p>
          <a:p>
            <a:r>
              <a:rPr lang="en-US" sz="1400" b="0" dirty="0">
                <a:solidFill>
                  <a:srgbClr val="222222"/>
                </a:solidFill>
              </a:rPr>
              <a:t>Do you agree to include the following into the 11bn SFD?</a:t>
            </a:r>
          </a:p>
          <a:p>
            <a:pPr>
              <a:buFont typeface="Arial" panose="020B0604020202020204" pitchFamily="34" charset="0"/>
              <a:buChar char="•"/>
            </a:pPr>
            <a:r>
              <a:rPr lang="en-US" sz="1200" b="0" dirty="0">
                <a:solidFill>
                  <a:srgbClr val="222222"/>
                </a:solidFill>
              </a:rPr>
              <a:t>NPCA AP that obtains a TXOP on the NPCA Primary channel shall ensure that the TXOP ends before the end time of OBSS activity that makes the BSS Primary channel busy minus channel switch back delay</a:t>
            </a:r>
          </a:p>
          <a:p>
            <a:r>
              <a:rPr lang="en-US" sz="1400" b="0" dirty="0">
                <a:solidFill>
                  <a:srgbClr val="222222"/>
                </a:solidFill>
              </a:rPr>
              <a:t>Supporting documents: [23/1913]</a:t>
            </a:r>
          </a:p>
          <a:p>
            <a:r>
              <a:rPr lang="en-GB" sz="1400" i="1" u="none" strike="noStrike" kern="1200" dirty="0">
                <a:solidFill>
                  <a:schemeClr val="tx1"/>
                </a:solidFill>
                <a:effectLst/>
                <a:ea typeface="MS Gothic" panose="020B0609070205080204" pitchFamily="49" charset="-128"/>
              </a:rPr>
              <a:t>SP6 – </a:t>
            </a:r>
            <a:r>
              <a:rPr lang="en-US" sz="1400" i="1" dirty="0">
                <a:solidFill>
                  <a:schemeClr val="tx1"/>
                </a:solidFill>
              </a:rPr>
              <a:t>DongJu Cha– NPCA			( Result)</a:t>
            </a:r>
          </a:p>
          <a:p>
            <a:r>
              <a:rPr lang="en-US" sz="1400" b="0" dirty="0"/>
              <a:t>Do you agree to include the following into the 11bn SFD?</a:t>
            </a:r>
          </a:p>
          <a:p>
            <a:pPr>
              <a:buFont typeface="Arial" panose="020B0604020202020204" pitchFamily="34" charset="0"/>
              <a:buChar char="•"/>
            </a:pPr>
            <a:r>
              <a:rPr lang="en-US" sz="1200" b="0" dirty="0"/>
              <a:t>NPCA AP which performs channel access on the NPCA Primary channel shall be switched back to the BSS Primary channel before the duration of the OBSS activity that makes the BSS Primary channel busy ends</a:t>
            </a:r>
          </a:p>
          <a:p>
            <a:r>
              <a:rPr lang="en-US" sz="1400" b="0" dirty="0"/>
              <a:t>Supporting documents: [23/1913]</a:t>
            </a:r>
          </a:p>
          <a:p>
            <a:r>
              <a:rPr lang="en-GB" sz="1400" i="1" u="none" strike="noStrike" kern="1200" dirty="0">
                <a:solidFill>
                  <a:schemeClr val="tx1"/>
                </a:solidFill>
                <a:effectLst/>
                <a:ea typeface="MS Gothic" panose="020B0609070205080204" pitchFamily="49" charset="-128"/>
              </a:rPr>
              <a:t>SP7 – </a:t>
            </a:r>
            <a:r>
              <a:rPr lang="en-US" sz="1400" i="1" dirty="0">
                <a:solidFill>
                  <a:schemeClr val="tx1"/>
                </a:solidFill>
              </a:rPr>
              <a:t>DongJu Cha– NPCA			( Result)</a:t>
            </a:r>
          </a:p>
          <a:p>
            <a:r>
              <a:rPr lang="en-US" sz="1400" b="0" dirty="0"/>
              <a:t>Do you agree to include the following into the 11bn SFD?</a:t>
            </a:r>
          </a:p>
          <a:p>
            <a:pPr>
              <a:buFont typeface="Arial" panose="020B0604020202020204" pitchFamily="34" charset="0"/>
              <a:buChar char="•"/>
            </a:pPr>
            <a:r>
              <a:rPr lang="en-US" sz="1400" b="0" dirty="0"/>
              <a:t>Define a mechanism that allows NPCA non-AP STA to enable or disable the operation of NPCA</a:t>
            </a:r>
          </a:p>
          <a:p>
            <a:r>
              <a:rPr lang="en-US" sz="1400" b="0" dirty="0"/>
              <a:t>Supporting documents: [24/427]</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8F6EC0A6-B2ED-3446-0249-D49161C05BC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B27F480E-2CFE-81C8-6959-48E37A378BE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EFB946D-17EF-EE7B-F8C0-ABB77698131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12638434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9C118E-F390-5211-6824-5758275311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B1732A-7943-9427-ADEF-8B2029F44523}"/>
              </a:ext>
            </a:extLst>
          </p:cNvPr>
          <p:cNvSpPr>
            <a:spLocks noGrp="1"/>
          </p:cNvSpPr>
          <p:nvPr>
            <p:ph type="title"/>
          </p:nvPr>
        </p:nvSpPr>
        <p:spPr>
          <a:xfrm>
            <a:off x="685800" y="685800"/>
            <a:ext cx="7770813" cy="1065213"/>
          </a:xfrm>
        </p:spPr>
        <p:txBody>
          <a:bodyPr/>
          <a:lstStyle/>
          <a:p>
            <a:r>
              <a:rPr lang="en-US" dirty="0"/>
              <a:t>Straw Polls – Part 5</a:t>
            </a:r>
          </a:p>
        </p:txBody>
      </p:sp>
      <p:sp>
        <p:nvSpPr>
          <p:cNvPr id="11" name="Content Placeholder 10">
            <a:extLst>
              <a:ext uri="{FF2B5EF4-FFF2-40B4-BE49-F238E27FC236}">
                <a16:creationId xmlns:a16="http://schemas.microsoft.com/office/drawing/2014/main" id="{B8761459-CA2A-63BE-24FD-0B0994D2F45E}"/>
              </a:ext>
            </a:extLst>
          </p:cNvPr>
          <p:cNvSpPr>
            <a:spLocks noGrp="1"/>
          </p:cNvSpPr>
          <p:nvPr>
            <p:ph idx="1"/>
          </p:nvPr>
        </p:nvSpPr>
        <p:spPr/>
        <p:txBody>
          <a:bodyPr/>
          <a:lstStyle/>
          <a:p>
            <a:r>
              <a:rPr lang="en-GB" sz="1400" i="1" u="none" strike="noStrike" kern="1200" dirty="0">
                <a:solidFill>
                  <a:schemeClr val="tx1"/>
                </a:solidFill>
                <a:effectLst/>
                <a:ea typeface="MS Gothic" panose="020B0609070205080204" pitchFamily="49" charset="-128"/>
              </a:rPr>
              <a:t>SP8 – </a:t>
            </a:r>
            <a:r>
              <a:rPr lang="en-US" sz="1400" i="1" dirty="0">
                <a:solidFill>
                  <a:schemeClr val="tx1"/>
                </a:solidFill>
              </a:rPr>
              <a:t>Jay Yang – MAP				( Result)</a:t>
            </a:r>
          </a:p>
          <a:p>
            <a:r>
              <a:rPr lang="en-US" sz="1400" b="0" dirty="0"/>
              <a:t>Do you agree to include the following into the 11bn SFD?</a:t>
            </a:r>
          </a:p>
          <a:p>
            <a:pPr>
              <a:buFont typeface="Arial" panose="020B0604020202020204" pitchFamily="34" charset="0"/>
              <a:buChar char="•"/>
            </a:pPr>
            <a:r>
              <a:rPr lang="en-US" sz="1200" b="0" dirty="0"/>
              <a:t>In C-TDMA,C-BF and TBD other MAP schemes , the initiator AP and the responder AP may have different primary channels.</a:t>
            </a:r>
            <a:endParaRPr lang="en-US" sz="1400" b="0" dirty="0"/>
          </a:p>
          <a:p>
            <a:pPr>
              <a:buFont typeface="Arial" panose="020B0604020202020204" pitchFamily="34" charset="0"/>
              <a:buChar char="•"/>
            </a:pPr>
            <a:r>
              <a:rPr lang="en-US" sz="1200" b="0" dirty="0"/>
              <a:t>The primary channel of the responder AP shall be within the BSS operating channel bandwidth of the initiator AP and shall not be the punctured subchannels announced in the EHT Operation element by the initiator AP, and vice versa.</a:t>
            </a:r>
          </a:p>
          <a:p>
            <a:pPr marL="0" indent="0"/>
            <a:r>
              <a:rPr lang="en-US" sz="1400" b="0" dirty="0"/>
              <a:t>Supporting documents: [</a:t>
            </a:r>
            <a:r>
              <a:rPr lang="pt-BR" sz="1400" b="0" i="0" u="none" strike="noStrike" dirty="0">
                <a:solidFill>
                  <a:srgbClr val="000000"/>
                </a:solidFill>
                <a:effectLst/>
                <a:latin typeface="Times New Roman" panose="02020603050405020304" pitchFamily="18" charset="0"/>
              </a:rPr>
              <a:t>24/838r0, 24/1075r1</a:t>
            </a:r>
            <a:r>
              <a:rPr lang="en-US" sz="1400" b="0" dirty="0"/>
              <a:t>]</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9EAD42D1-2E93-1ABE-D048-691CADAF26A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9BD04151-C11B-EC83-CFA0-84322028361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7649E1E-D06E-0DD6-DAD8-2C2D52E7741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21853408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Polls/Prioritized Submissions (45 mins)</a:t>
            </a: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none" strike="noStrike" kern="1200" dirty="0">
                <a:solidFill>
                  <a:schemeClr val="tx1"/>
                </a:solidFill>
                <a:effectLst/>
                <a:ea typeface="MS Gothic" panose="020B0609070205080204" pitchFamily="49" charset="-128"/>
                <a:hlinkClick r:id="rId2"/>
              </a:rPr>
              <a:t>24/2006r0</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PDT-PHY-Capabilities-Element</a:t>
            </a:r>
            <a:r>
              <a:rPr lang="en-GB" sz="1100" dirty="0">
                <a:solidFill>
                  <a:schemeClr val="tx1"/>
                </a:solidFill>
              </a:rPr>
              <a:t> 				</a:t>
            </a:r>
            <a:r>
              <a:rPr lang="en-GB" sz="1100" b="0" i="0" u="none" strike="noStrike" dirty="0">
                <a:solidFill>
                  <a:schemeClr val="tx1"/>
                </a:solidFill>
                <a:effectLst/>
              </a:rPr>
              <a:t>Eugene Baik</a:t>
            </a:r>
            <a:r>
              <a:rPr lang="en-GB" sz="1100" dirty="0">
                <a:solidFill>
                  <a:schemeClr val="tx1"/>
                </a:solidFill>
              </a:rPr>
              <a:t> 			[SP]</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3"/>
              </a:rPr>
              <a:t>24/2005r0</a:t>
            </a:r>
            <a:r>
              <a:rPr lang="en-GB" sz="1100" dirty="0"/>
              <a:t> </a:t>
            </a:r>
            <a:r>
              <a:rPr lang="en-GB" sz="1100" b="0" i="0" u="none" strike="noStrike" kern="1200" dirty="0">
                <a:solidFill>
                  <a:schemeClr val="tx1"/>
                </a:solidFill>
                <a:effectLst/>
                <a:ea typeface="MS Gothic" panose="020B0609070205080204" pitchFamily="49" charset="-128"/>
              </a:rPr>
              <a:t>PDT-PHY-Introduction</a:t>
            </a:r>
            <a:r>
              <a:rPr lang="en-GB" sz="1100" dirty="0">
                <a:solidFill>
                  <a:schemeClr val="tx1"/>
                </a:solidFill>
              </a:rPr>
              <a:t> 					</a:t>
            </a:r>
            <a:r>
              <a:rPr lang="en-GB" sz="1100" b="0" i="0" u="none" strike="noStrike" dirty="0">
                <a:solidFill>
                  <a:schemeClr val="tx1"/>
                </a:solidFill>
                <a:effectLst/>
              </a:rPr>
              <a:t>Bin Tian</a:t>
            </a:r>
            <a:r>
              <a:rPr lang="en-GB" sz="1100" dirty="0">
                <a:solidFill>
                  <a:schemeClr val="tx1"/>
                </a:solidFill>
              </a:rPr>
              <a:t> 			[SP]</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4"/>
              </a:rPr>
              <a:t>24/2023r0</a:t>
            </a:r>
            <a:r>
              <a:rPr lang="en-US" sz="1100" dirty="0"/>
              <a:t> </a:t>
            </a:r>
            <a:r>
              <a:rPr lang="en-US" sz="1100" b="0" i="0" u="none" strike="noStrike" kern="1200" dirty="0">
                <a:solidFill>
                  <a:schemeClr val="tx1"/>
                </a:solidFill>
                <a:effectLst/>
                <a:ea typeface="MS Gothic" panose="020B0609070205080204" pitchFamily="49" charset="-128"/>
              </a:rPr>
              <a:t>PDT-PHY Overview of the PPDU encoding process</a:t>
            </a:r>
            <a:r>
              <a:rPr lang="en-US" sz="1100" dirty="0">
                <a:solidFill>
                  <a:schemeClr val="tx1"/>
                </a:solidFill>
              </a:rPr>
              <a:t> 		</a:t>
            </a:r>
            <a:r>
              <a:rPr lang="en-US" sz="1100" b="0" i="0" u="none" strike="noStrike" dirty="0">
                <a:solidFill>
                  <a:schemeClr val="tx1"/>
                </a:solidFill>
                <a:effectLst/>
              </a:rPr>
              <a:t>Junghoon Suh</a:t>
            </a:r>
            <a:r>
              <a:rPr lang="en-US" sz="1100" dirty="0">
                <a:solidFill>
                  <a:schemeClr val="tx1"/>
                </a:solidFill>
              </a:rPr>
              <a:t> 			</a:t>
            </a:r>
            <a:r>
              <a:rPr lang="en-GB" sz="1100" dirty="0">
                <a:solidFill>
                  <a:schemeClr val="tx1"/>
                </a:solidFill>
              </a:rPr>
              <a:t>[SP]</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5"/>
              </a:rPr>
              <a:t>24/2135r0</a:t>
            </a:r>
            <a:r>
              <a:rPr lang="en-GB" sz="1100" dirty="0"/>
              <a:t> </a:t>
            </a:r>
            <a:r>
              <a:rPr lang="en-GB" sz="1100" b="0" i="0" u="none" strike="noStrike" kern="1200" dirty="0">
                <a:solidFill>
                  <a:srgbClr val="000000"/>
                </a:solidFill>
                <a:effectLst/>
                <a:ea typeface="MS Gothic" panose="020B0609070205080204" pitchFamily="49" charset="-128"/>
              </a:rPr>
              <a:t>PDT-PHY-Null Subcarriers</a:t>
            </a:r>
            <a:r>
              <a:rPr lang="en-GB" sz="1100" dirty="0"/>
              <a:t> 					</a:t>
            </a:r>
            <a:r>
              <a:rPr lang="en-GB" sz="1100" b="0" i="0" u="none" strike="noStrike" dirty="0">
                <a:solidFill>
                  <a:srgbClr val="000000"/>
                </a:solidFill>
                <a:effectLst/>
              </a:rPr>
              <a:t>Bo Gong</a:t>
            </a:r>
            <a:r>
              <a:rPr lang="en-GB" sz="1100" dirty="0"/>
              <a:t> </a:t>
            </a:r>
            <a:endParaRPr lang="en-GB" sz="1100" dirty="0">
              <a:solidFill>
                <a:schemeClr val="tx1"/>
              </a:solidFill>
            </a:endParaRP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24/2034r0</a:t>
            </a:r>
            <a:r>
              <a:rPr lang="en-US" sz="1100" dirty="0"/>
              <a:t> </a:t>
            </a:r>
            <a:r>
              <a:rPr lang="en-US" sz="1100" b="0" i="0" u="none" strike="noStrike" kern="1200" dirty="0">
                <a:solidFill>
                  <a:srgbClr val="000000"/>
                </a:solidFill>
                <a:effectLst/>
                <a:ea typeface="MS Gothic" panose="020B0609070205080204" pitchFamily="49" charset="-128"/>
              </a:rPr>
              <a:t>PDT-PHY-Pilot Subcarriers</a:t>
            </a:r>
            <a:r>
              <a:rPr lang="en-US" sz="1100" dirty="0"/>
              <a:t> 					</a:t>
            </a:r>
            <a:r>
              <a:rPr lang="en-US" sz="1100" b="0" i="0" u="none" strike="noStrike" dirty="0">
                <a:solidFill>
                  <a:srgbClr val="000000"/>
                </a:solidFill>
                <a:effectLst/>
              </a:rPr>
              <a:t>Chenchen Liu</a:t>
            </a:r>
            <a:r>
              <a:rPr lang="en-US" sz="1100" dirty="0"/>
              <a:t> </a:t>
            </a:r>
            <a:endParaRPr lang="en-GB" sz="1100" dirty="0">
              <a:solidFill>
                <a:schemeClr val="tx1"/>
              </a:solidFill>
            </a:endParaRPr>
          </a:p>
          <a:p>
            <a:pPr lvl="0">
              <a:buFont typeface="Arial" panose="020B0604020202020204" pitchFamily="34" charset="0"/>
              <a:buChar char="•"/>
            </a:pPr>
            <a:r>
              <a:rPr lang="en-GB" sz="1200" dirty="0"/>
              <a:t>Submissions – DRU</a:t>
            </a:r>
            <a:endParaRPr lang="en-GB" sz="4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563C1"/>
                </a:solidFill>
                <a:effectLst/>
                <a:hlinkClick r:id="rId6"/>
              </a:rPr>
              <a:t>24/1778</a:t>
            </a:r>
            <a:r>
              <a:rPr lang="en-US" sz="1100" dirty="0"/>
              <a:t> </a:t>
            </a:r>
            <a:r>
              <a:rPr lang="en-US" sz="1100" b="0" i="0" u="none" strike="noStrike" kern="1200" dirty="0">
                <a:solidFill>
                  <a:srgbClr val="000000"/>
                </a:solidFill>
                <a:effectLst/>
                <a:ea typeface="MS Gothic" panose="020B0609070205080204" pitchFamily="49" charset="-128"/>
              </a:rPr>
              <a:t>Distributed RU Distortion, Beamforming, Power Control</a:t>
            </a:r>
            <a:r>
              <a:rPr lang="en-US" sz="1100" dirty="0"/>
              <a:t> 		</a:t>
            </a:r>
            <a:r>
              <a:rPr lang="en-US" sz="1100" b="0" i="0" u="none" strike="noStrike" kern="1200" dirty="0">
                <a:solidFill>
                  <a:srgbClr val="000000"/>
                </a:solidFill>
                <a:effectLst/>
                <a:ea typeface="MS Gothic" panose="020B0609070205080204" pitchFamily="49" charset="-128"/>
              </a:rPr>
              <a:t>Rainer Strobel</a:t>
            </a:r>
          </a:p>
          <a:p>
            <a:pPr lvl="1">
              <a:buFont typeface="Arial" panose="020B0604020202020204" pitchFamily="34" charset="0"/>
              <a:buChar char="•"/>
            </a:pPr>
            <a:r>
              <a:rPr lang="en-GB" sz="11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25/0060</a:t>
            </a:r>
            <a:r>
              <a:rPr lang="en-GB" sz="800" dirty="0"/>
              <a:t> </a:t>
            </a:r>
            <a:r>
              <a:rPr lang="en-GB" sz="1100" b="0" i="0" u="none" strike="noStrike" kern="1200" dirty="0">
                <a:solidFill>
                  <a:srgbClr val="000000"/>
                </a:solidFill>
                <a:effectLst/>
                <a:latin typeface="Times New Roman" panose="02020603050405020304" pitchFamily="18" charset="0"/>
                <a:ea typeface="MS Gothic" panose="020B0609070205080204" pitchFamily="49" charset="-128"/>
              </a:rPr>
              <a:t>DRU hybrid mode for 20 MHz-only STAs</a:t>
            </a:r>
            <a:r>
              <a:rPr lang="en-GB" sz="800" dirty="0"/>
              <a:t> 			</a:t>
            </a:r>
            <a:r>
              <a:rPr lang="en-GB" sz="1100" b="0" i="0" u="none" strike="noStrike" kern="1200" dirty="0">
                <a:solidFill>
                  <a:srgbClr val="000000"/>
                </a:solidFill>
                <a:effectLst/>
                <a:latin typeface="Times New Roman" panose="02020603050405020304" pitchFamily="18" charset="0"/>
                <a:ea typeface="MS Gothic" panose="020B0609070205080204" pitchFamily="49" charset="-128"/>
              </a:rPr>
              <a:t>Sigurd Schelstraete</a:t>
            </a:r>
            <a:r>
              <a:rPr lang="en-GB" sz="800" dirty="0"/>
              <a:t> </a:t>
            </a:r>
          </a:p>
          <a:p>
            <a:pPr lvl="1">
              <a:buFont typeface="Arial" panose="020B0604020202020204" pitchFamily="34" charset="0"/>
              <a:buChar char="•"/>
            </a:pPr>
            <a:r>
              <a:rPr lang="de-DE" sz="1100" b="0" i="0" u="none" strike="noStrike" kern="1200" dirty="0">
                <a:solidFill>
                  <a:srgbClr val="FF0000"/>
                </a:solidFill>
                <a:effectLst/>
                <a:latin typeface="Times New Roman" panose="02020603050405020304" pitchFamily="18" charset="0"/>
                <a:ea typeface="MS Gothic" panose="020B0609070205080204" pitchFamily="49" charset="-128"/>
              </a:rPr>
              <a:t>25/0064</a:t>
            </a:r>
            <a:r>
              <a:rPr lang="de-DE" sz="800" dirty="0"/>
              <a:t> </a:t>
            </a:r>
            <a:r>
              <a:rPr lang="de-DE" sz="1100" b="0" i="0" u="none" strike="noStrike" kern="1200" dirty="0">
                <a:solidFill>
                  <a:srgbClr val="000000"/>
                </a:solidFill>
                <a:effectLst/>
                <a:latin typeface="Times New Roman" panose="02020603050405020304" pitchFamily="18" charset="0"/>
                <a:ea typeface="MS Gothic" panose="020B0609070205080204" pitchFamily="49" charset="-128"/>
              </a:rPr>
              <a:t>60 MHz DRU Tone Plan</a:t>
            </a:r>
            <a:r>
              <a:rPr lang="de-DE" sz="800" dirty="0"/>
              <a:t> 						</a:t>
            </a:r>
            <a:r>
              <a:rPr lang="de-DE" sz="1100" b="0" i="0" u="none" strike="noStrike" kern="1200" dirty="0">
                <a:solidFill>
                  <a:srgbClr val="000000"/>
                </a:solidFill>
                <a:effectLst/>
                <a:latin typeface="Times New Roman" panose="02020603050405020304" pitchFamily="18" charset="0"/>
                <a:ea typeface="MS Gothic" panose="020B0609070205080204" pitchFamily="49" charset="-128"/>
              </a:rPr>
              <a:t>Eunsung Park</a:t>
            </a:r>
            <a:r>
              <a:rPr lang="de-DE" sz="800" dirty="0"/>
              <a:t> </a:t>
            </a:r>
            <a:endParaRPr lang="en-GB" sz="800" dirty="0"/>
          </a:p>
          <a:p>
            <a:pPr lvl="1">
              <a:buFont typeface="Arial" panose="020B0604020202020204" pitchFamily="34" charset="0"/>
              <a:buChar char="•"/>
            </a:pPr>
            <a:r>
              <a:rPr lang="en-US" sz="1100" b="0" i="0" u="none" strike="noStrike" kern="1200" dirty="0">
                <a:solidFill>
                  <a:srgbClr val="FF0000"/>
                </a:solidFill>
                <a:effectLst/>
                <a:latin typeface="Times New Roman" panose="02020603050405020304" pitchFamily="18" charset="0"/>
                <a:ea typeface="MS Gothic" panose="020B0609070205080204" pitchFamily="49" charset="-128"/>
              </a:rPr>
              <a:t>25/0100</a:t>
            </a:r>
            <a:r>
              <a:rPr lang="en-US" sz="800" dirty="0"/>
              <a:t> </a:t>
            </a:r>
            <a:r>
              <a:rPr lang="en-US" sz="1100" b="0" i="0" u="none" strike="noStrike" kern="1200" dirty="0">
                <a:solidFill>
                  <a:srgbClr val="000000"/>
                </a:solidFill>
                <a:effectLst/>
                <a:latin typeface="Times New Roman" panose="02020603050405020304" pitchFamily="18" charset="0"/>
                <a:ea typeface="MS Gothic" panose="020B0609070205080204" pitchFamily="49" charset="-128"/>
              </a:rPr>
              <a:t>Some Open Issues on DRU</a:t>
            </a:r>
            <a:r>
              <a:rPr lang="en-US" sz="800" dirty="0"/>
              <a:t> 					</a:t>
            </a:r>
            <a:r>
              <a:rPr lang="en-US" sz="1100" b="0" i="0" u="none" strike="noStrike" kern="1200" dirty="0">
                <a:solidFill>
                  <a:srgbClr val="000000"/>
                </a:solidFill>
                <a:effectLst/>
                <a:latin typeface="Times New Roman" panose="02020603050405020304" pitchFamily="18" charset="0"/>
                <a:ea typeface="MS Gothic" panose="020B0609070205080204" pitchFamily="49" charset="-128"/>
              </a:rPr>
              <a:t>Lin Yang</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25/0129</a:t>
            </a:r>
            <a:r>
              <a:rPr lang="en-US" sz="1100" b="0" i="0" u="none" strike="noStrike" kern="1200" dirty="0">
                <a:solidFill>
                  <a:srgbClr val="000000"/>
                </a:solidFill>
                <a:effectLst/>
                <a:ea typeface="MS Gothic" panose="020B0609070205080204" pitchFamily="49" charset="-128"/>
              </a:rPr>
              <a:t> DRU Distribution BW Indication in UHR Trigger Frame		Mahmoud </a:t>
            </a:r>
            <a:r>
              <a:rPr lang="en-US" sz="1100" b="0" i="0" u="none" strike="noStrike" kern="1200" dirty="0" err="1">
                <a:solidFill>
                  <a:srgbClr val="000000"/>
                </a:solidFill>
                <a:effectLst/>
                <a:ea typeface="MS Gothic" panose="020B0609070205080204" pitchFamily="49" charset="-128"/>
              </a:rPr>
              <a:t>Hasabelnaby</a:t>
            </a:r>
            <a:endParaRPr lang="en-US" sz="1100" b="0" i="0" u="none" strike="noStrike" kern="1200" dirty="0">
              <a:solidFill>
                <a:srgbClr val="000000"/>
              </a:solidFill>
              <a:effectLst/>
              <a:ea typeface="MS Gothic" panose="020B0609070205080204" pitchFamily="49" charset="-128"/>
            </a:endParaRP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427822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71938196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2"/>
              </a:rPr>
              <a:t>24/2049r0</a:t>
            </a:r>
            <a:r>
              <a:rPr lang="en-GB" sz="1100" dirty="0"/>
              <a:t> </a:t>
            </a:r>
            <a:r>
              <a:rPr lang="en-GB" sz="1100" b="0" i="0" u="none" strike="noStrike" kern="1200" dirty="0">
                <a:solidFill>
                  <a:srgbClr val="000000"/>
                </a:solidFill>
                <a:effectLst/>
                <a:ea typeface="MS Gothic" panose="020B0609070205080204" pitchFamily="49" charset="-128"/>
              </a:rPr>
              <a:t>PDT MAC M-AP Coordination Framework</a:t>
            </a:r>
            <a:r>
              <a:rPr lang="en-GB" sz="1100" dirty="0"/>
              <a:t> 					</a:t>
            </a:r>
            <a:r>
              <a:rPr lang="en-GB" sz="1100" b="0" i="0" u="none" strike="noStrike" kern="1200" dirty="0">
                <a:solidFill>
                  <a:srgbClr val="000000"/>
                </a:solidFill>
                <a:effectLst/>
                <a:ea typeface="MS Gothic" panose="020B0609070205080204" pitchFamily="49" charset="-128"/>
              </a:rPr>
              <a:t>Arik Klein		[SP]</a:t>
            </a:r>
            <a:r>
              <a:rPr lang="en-GB" sz="1100" dirty="0"/>
              <a:t> </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3"/>
              </a:rPr>
              <a:t>24/2031r0</a:t>
            </a:r>
            <a:r>
              <a:rPr lang="en-US" sz="1100" dirty="0"/>
              <a:t> </a:t>
            </a:r>
            <a:r>
              <a:rPr lang="en-US" sz="1100" b="0" i="0" u="none" strike="noStrike" kern="1200" dirty="0">
                <a:solidFill>
                  <a:srgbClr val="000000"/>
                </a:solidFill>
                <a:effectLst/>
                <a:ea typeface="MS Gothic" panose="020B0609070205080204" pitchFamily="49" charset="-128"/>
              </a:rPr>
              <a:t>PDT-MAC-Coordinated-Spatial-Reuse</a:t>
            </a:r>
            <a:r>
              <a:rPr lang="en-US" sz="1100" dirty="0"/>
              <a:t> 						</a:t>
            </a:r>
            <a:r>
              <a:rPr lang="en-US" sz="1100" b="0" i="0" u="none" strike="noStrike" kern="1200" dirty="0">
                <a:solidFill>
                  <a:srgbClr val="000000"/>
                </a:solidFill>
                <a:effectLst/>
                <a:ea typeface="MS Gothic" panose="020B0609070205080204" pitchFamily="49" charset="-128"/>
              </a:rPr>
              <a:t>Jason Yuchen Guo</a:t>
            </a:r>
            <a:r>
              <a:rPr lang="en-US" sz="1100" dirty="0"/>
              <a:t> 	[SP]</a:t>
            </a:r>
            <a:endParaRPr lang="en-GB" sz="1100" dirty="0"/>
          </a:p>
          <a:p>
            <a:pPr lvl="1">
              <a:buFont typeface="Arial" panose="020B0604020202020204" pitchFamily="34" charset="0"/>
              <a:buChar char="•"/>
            </a:pPr>
            <a:r>
              <a:rPr lang="fr-FR" sz="1100" b="0" i="0" u="sng" strike="noStrike" kern="1200" dirty="0">
                <a:solidFill>
                  <a:srgbClr val="0563C1"/>
                </a:solidFill>
                <a:effectLst/>
                <a:ea typeface="MS Gothic" panose="020B0609070205080204" pitchFamily="49" charset="-128"/>
                <a:hlinkClick r:id="rId4"/>
              </a:rPr>
              <a:t>24/2040r0</a:t>
            </a:r>
            <a:r>
              <a:rPr lang="fr-FR" sz="1100" dirty="0"/>
              <a:t> </a:t>
            </a:r>
            <a:r>
              <a:rPr lang="fr-FR" sz="1100" b="0" i="0" u="none" strike="noStrike" kern="1200" dirty="0">
                <a:solidFill>
                  <a:schemeClr val="tx1"/>
                </a:solidFill>
                <a:effectLst/>
                <a:ea typeface="MS Gothic" panose="020B0609070205080204" pitchFamily="49" charset="-128"/>
              </a:rPr>
              <a:t>PDT MAC Coexistence</a:t>
            </a:r>
            <a:r>
              <a:rPr lang="fr-FR" sz="1100" dirty="0">
                <a:solidFill>
                  <a:schemeClr val="tx1"/>
                </a:solidFill>
              </a:rPr>
              <a:t> 							</a:t>
            </a:r>
            <a:r>
              <a:rPr lang="fr-FR" sz="1100" b="0" i="0" u="none" strike="noStrike" kern="1200" dirty="0">
                <a:solidFill>
                  <a:schemeClr val="tx1"/>
                </a:solidFill>
                <a:effectLst/>
                <a:ea typeface="MS Gothic" panose="020B0609070205080204" pitchFamily="49" charset="-128"/>
              </a:rPr>
              <a:t>Laurent Cariou</a:t>
            </a:r>
            <a:r>
              <a:rPr lang="fr-FR" sz="1100" dirty="0">
                <a:solidFill>
                  <a:schemeClr val="tx1"/>
                </a:solidFill>
              </a:rPr>
              <a:t> 		[SP]</a:t>
            </a:r>
            <a:endParaRPr lang="en-GB" sz="1100" dirty="0">
              <a:solidFill>
                <a:schemeClr val="tx1"/>
              </a:solidFill>
            </a:endParaRPr>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rPr>
              <a:t>24/2067r0</a:t>
            </a:r>
            <a:r>
              <a:rPr lang="en-GB" sz="1100" dirty="0"/>
              <a:t> </a:t>
            </a:r>
            <a:r>
              <a:rPr lang="en-GB" sz="1100" b="0" i="0" u="none" strike="noStrike" kern="1200" dirty="0">
                <a:solidFill>
                  <a:srgbClr val="000000"/>
                </a:solidFill>
                <a:effectLst/>
                <a:ea typeface="MS Gothic" panose="020B0609070205080204" pitchFamily="49" charset="-128"/>
              </a:rPr>
              <a:t>PDT MAC UHR BSS Operation</a:t>
            </a:r>
            <a:r>
              <a:rPr lang="en-GB" sz="1100" dirty="0"/>
              <a:t> 						</a:t>
            </a:r>
            <a:r>
              <a:rPr lang="en-GB" sz="1100" b="0" i="0" u="none" strike="noStrike" dirty="0">
                <a:solidFill>
                  <a:srgbClr val="000000"/>
                </a:solidFill>
                <a:effectLst/>
              </a:rPr>
              <a:t>Ming Gan</a:t>
            </a:r>
            <a:r>
              <a:rPr lang="en-GB" sz="1100" dirty="0"/>
              <a:t> </a:t>
            </a:r>
            <a:endParaRPr lang="en-GB" sz="1100" dirty="0">
              <a:solidFill>
                <a:schemeClr val="tx1"/>
              </a:solidFill>
            </a:endParaRPr>
          </a:p>
          <a:p>
            <a:pPr>
              <a:buFont typeface="Arial" panose="020B0604020202020204" pitchFamily="34" charset="0"/>
              <a:buChar char="•"/>
            </a:pPr>
            <a:r>
              <a:rPr lang="en-GB" sz="1200" dirty="0"/>
              <a:t>Straw Polls – Topic</a:t>
            </a:r>
          </a:p>
          <a:p>
            <a:pPr lvl="0">
              <a:buFont typeface="Arial" panose="020B0604020202020204" pitchFamily="34" charset="0"/>
              <a:buChar char="•"/>
            </a:pPr>
            <a:r>
              <a:rPr lang="en-GB" sz="1200" dirty="0"/>
              <a:t>Submissions – Regulatory + Low Latency</a:t>
            </a:r>
            <a:endParaRPr lang="en-GB" sz="400" b="1" strike="sngStrike" dirty="0">
              <a:solidFill>
                <a:schemeClr val="bg1">
                  <a:lumMod val="65000"/>
                </a:schemeClr>
              </a:solidFill>
            </a:endParaRPr>
          </a:p>
          <a:p>
            <a:pPr lvl="1">
              <a:buFont typeface="Arial" panose="020B0604020202020204" pitchFamily="34" charset="0"/>
              <a:buChar char="•"/>
            </a:pPr>
            <a:r>
              <a:rPr lang="en-GB" sz="1100" b="0" i="0" u="none" strike="noStrike" kern="1200" dirty="0">
                <a:solidFill>
                  <a:srgbClr val="FF0000"/>
                </a:solidFill>
                <a:effectLst/>
                <a:latin typeface="Times New Roman" panose="02020603050405020304" pitchFamily="18" charset="0"/>
                <a:ea typeface="MS Gothic" panose="020B0609070205080204" pitchFamily="49" charset="-128"/>
              </a:rPr>
              <a:t>24/1545</a:t>
            </a:r>
            <a:r>
              <a:rPr lang="en-US" sz="500" dirty="0">
                <a:effectLst/>
              </a:rPr>
              <a:t> </a:t>
            </a:r>
            <a:r>
              <a:rPr lang="en-GB" sz="1100" b="0" i="0" u="none" strike="noStrike" kern="1200" dirty="0">
                <a:solidFill>
                  <a:srgbClr val="000000"/>
                </a:solidFill>
                <a:effectLst/>
                <a:latin typeface="Times New Roman" panose="02020603050405020304" pitchFamily="18" charset="0"/>
                <a:ea typeface="MS Gothic" panose="020B0609070205080204" pitchFamily="49" charset="-128"/>
              </a:rPr>
              <a:t>Providing Granular Transmit PSD Limits</a:t>
            </a:r>
            <a:r>
              <a:rPr lang="en-US" sz="500" dirty="0">
                <a:effectLst/>
              </a:rPr>
              <a:t> 						</a:t>
            </a:r>
            <a:r>
              <a:rPr lang="en-GB" sz="1100" b="0" i="0" u="none" strike="noStrike" kern="1200" dirty="0">
                <a:solidFill>
                  <a:srgbClr val="000000"/>
                </a:solidFill>
                <a:effectLst/>
                <a:latin typeface="Times New Roman" panose="02020603050405020304" pitchFamily="18" charset="0"/>
                <a:ea typeface="MS Gothic" panose="020B0609070205080204" pitchFamily="49" charset="-128"/>
              </a:rPr>
              <a:t>Pelin Salem</a:t>
            </a:r>
          </a:p>
          <a:p>
            <a:pPr lvl="1">
              <a:buFont typeface="Arial" panose="020B0604020202020204" pitchFamily="34" charset="0"/>
              <a:buChar char="•"/>
            </a:pPr>
            <a:r>
              <a:rPr lang="en-GB" sz="1100" b="0" i="0" u="sng" strike="noStrike" dirty="0">
                <a:solidFill>
                  <a:srgbClr val="0563C1"/>
                </a:solidFill>
                <a:effectLst/>
                <a:hlinkClick r:id="rId5"/>
              </a:rPr>
              <a:t>24/1453</a:t>
            </a:r>
            <a:r>
              <a:rPr lang="en-US" sz="1100" dirty="0">
                <a:effectLst/>
              </a:rPr>
              <a:t> </a:t>
            </a:r>
            <a:r>
              <a:rPr lang="en-GB" sz="1100" b="0" i="0" u="none" strike="noStrike" kern="1200" dirty="0">
                <a:solidFill>
                  <a:srgbClr val="000000"/>
                </a:solidFill>
                <a:effectLst/>
                <a:ea typeface="MS Gothic" panose="020B0609070205080204" pitchFamily="49" charset="-128"/>
              </a:rPr>
              <a:t>Concurrent Messaging</a:t>
            </a:r>
            <a:r>
              <a:rPr lang="en-US" sz="1100" dirty="0">
                <a:effectLst/>
              </a:rPr>
              <a:t> 								</a:t>
            </a:r>
            <a:r>
              <a:rPr lang="en-GB" sz="1100" b="0" i="0" u="none" strike="noStrike" kern="1200" dirty="0">
                <a:solidFill>
                  <a:srgbClr val="000000"/>
                </a:solidFill>
                <a:effectLst/>
                <a:ea typeface="MS Gothic" panose="020B0609070205080204" pitchFamily="49" charset="-128"/>
              </a:rPr>
              <a:t>Yue Xu</a:t>
            </a:r>
            <a:r>
              <a:rPr lang="en-US" sz="1100" dirty="0">
                <a:effectLst/>
              </a:rPr>
              <a:t> </a:t>
            </a:r>
            <a:endParaRPr lang="en-GB" sz="1100" dirty="0"/>
          </a:p>
          <a:p>
            <a:pPr lvl="1">
              <a:buFont typeface="Arial" panose="020B0604020202020204" pitchFamily="34" charset="0"/>
              <a:buChar char="•"/>
            </a:pPr>
            <a:r>
              <a:rPr lang="en-GB" sz="1100" b="0" i="0" u="sng" strike="noStrike" dirty="0">
                <a:solidFill>
                  <a:srgbClr val="0563C1"/>
                </a:solidFill>
                <a:effectLst/>
                <a:hlinkClick r:id="rId6"/>
              </a:rPr>
              <a:t>24/1692</a:t>
            </a:r>
            <a:r>
              <a:rPr lang="en-US" sz="1100" dirty="0">
                <a:effectLst/>
              </a:rPr>
              <a:t> </a:t>
            </a:r>
            <a:r>
              <a:rPr lang="en-GB" sz="1100" b="0" i="0" u="none" strike="noStrike" kern="1200" dirty="0">
                <a:solidFill>
                  <a:srgbClr val="000000"/>
                </a:solidFill>
                <a:effectLst/>
                <a:ea typeface="MS Gothic" panose="020B0609070205080204" pitchFamily="49" charset="-128"/>
              </a:rPr>
              <a:t>Usage of Expiration Time for LL Traffic</a:t>
            </a:r>
            <a:r>
              <a:rPr lang="en-US" sz="1100" dirty="0">
                <a:effectLst/>
              </a:rPr>
              <a:t> 						</a:t>
            </a:r>
            <a:r>
              <a:rPr lang="en-GB" sz="1100" b="0" i="0" u="none" strike="noStrike" kern="1200" dirty="0">
                <a:solidFill>
                  <a:srgbClr val="000000"/>
                </a:solidFill>
                <a:effectLst/>
                <a:ea typeface="MS Gothic" panose="020B0609070205080204" pitchFamily="49" charset="-128"/>
              </a:rPr>
              <a:t>Liangxiao Xin</a:t>
            </a:r>
            <a:r>
              <a:rPr lang="en-US" sz="1100" dirty="0">
                <a:effectLst/>
              </a:rPr>
              <a:t> </a:t>
            </a:r>
            <a:endParaRPr lang="en-GB" sz="1100" dirty="0"/>
          </a:p>
          <a:p>
            <a:pPr lvl="1">
              <a:buFont typeface="Arial" panose="020B0604020202020204" pitchFamily="34" charset="0"/>
              <a:buChar char="•"/>
            </a:pPr>
            <a:r>
              <a:rPr lang="en-US" sz="1100" b="0" i="0" u="sng" strike="noStrike" dirty="0">
                <a:solidFill>
                  <a:srgbClr val="0563C1"/>
                </a:solidFill>
                <a:effectLst/>
                <a:hlinkClick r:id="rId7"/>
              </a:rPr>
              <a:t>24/1870</a:t>
            </a:r>
            <a:r>
              <a:rPr lang="en-US" sz="1100" dirty="0"/>
              <a:t> </a:t>
            </a:r>
            <a:r>
              <a:rPr lang="en-US" sz="1100" b="0" i="0" u="none" strike="noStrike" kern="1200" dirty="0">
                <a:solidFill>
                  <a:srgbClr val="000000"/>
                </a:solidFill>
                <a:effectLst/>
                <a:ea typeface="MS Gothic" panose="020B0609070205080204" pitchFamily="49" charset="-128"/>
              </a:rPr>
              <a:t>On the Scalability and Overhead of Utilizing Polling for Soliciting …</a:t>
            </a:r>
            <a:r>
              <a:rPr lang="en-US" sz="1100" dirty="0"/>
              <a:t> 		</a:t>
            </a:r>
            <a:r>
              <a:rPr lang="en-US" sz="1100" b="0" i="0" u="none" strike="noStrike" kern="1200" dirty="0">
                <a:solidFill>
                  <a:srgbClr val="000000"/>
                </a:solidFill>
                <a:effectLst/>
                <a:ea typeface="MS Gothic" panose="020B0609070205080204" pitchFamily="49" charset="-128"/>
              </a:rPr>
              <a:t>Behnam </a:t>
            </a:r>
            <a:r>
              <a:rPr lang="en-US" sz="1100" b="0" i="0" u="none" strike="noStrike" kern="1200" dirty="0" err="1">
                <a:solidFill>
                  <a:srgbClr val="000000"/>
                </a:solidFill>
                <a:effectLst/>
                <a:ea typeface="MS Gothic" panose="020B0609070205080204" pitchFamily="49" charset="-128"/>
              </a:rPr>
              <a:t>Dezfouli</a:t>
            </a:r>
            <a:r>
              <a:rPr lang="en-US" sz="1100" dirty="0"/>
              <a:t> </a:t>
            </a:r>
          </a:p>
          <a:p>
            <a:pPr lvl="1">
              <a:buFont typeface="Arial" panose="020B0604020202020204" pitchFamily="34" charset="0"/>
              <a:buChar char="•"/>
            </a:pPr>
            <a:r>
              <a:rPr lang="en-US" sz="1100" b="0" i="0" u="sng" strike="noStrike" dirty="0">
                <a:solidFill>
                  <a:srgbClr val="0563C1"/>
                </a:solidFill>
                <a:effectLst/>
                <a:hlinkClick r:id="rId8"/>
              </a:rPr>
              <a:t>24/1871</a:t>
            </a:r>
            <a:r>
              <a:rPr lang="en-US" sz="1100" dirty="0"/>
              <a:t> </a:t>
            </a:r>
            <a:r>
              <a:rPr lang="en-US" sz="1100" b="0" i="0" u="none" strike="noStrike" kern="1200" dirty="0">
                <a:solidFill>
                  <a:srgbClr val="000000"/>
                </a:solidFill>
                <a:effectLst/>
                <a:ea typeface="MS Gothic" panose="020B0609070205080204" pitchFamily="49" charset="-128"/>
              </a:rPr>
              <a:t>ERD: Enhanced Reverse Direction Protocol to Support TXOP Sharing … 		Behnam </a:t>
            </a:r>
            <a:r>
              <a:rPr lang="en-US" sz="1100" b="0" i="0" u="none" strike="noStrike" kern="1200" dirty="0" err="1">
                <a:solidFill>
                  <a:srgbClr val="000000"/>
                </a:solidFill>
                <a:effectLst/>
                <a:ea typeface="MS Gothic" panose="020B0609070205080204" pitchFamily="49" charset="-128"/>
              </a:rPr>
              <a:t>Dezfouli</a:t>
            </a:r>
            <a:r>
              <a:rPr lang="en-US" sz="1100" dirty="0"/>
              <a:t> </a:t>
            </a:r>
          </a:p>
          <a:p>
            <a:pPr lvl="1">
              <a:buFont typeface="Arial" panose="020B0604020202020204" pitchFamily="34" charset="0"/>
              <a:buChar char="•"/>
            </a:pPr>
            <a:r>
              <a:rPr lang="en-GB" sz="11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24/0909</a:t>
            </a:r>
            <a:r>
              <a:rPr lang="en-US" sz="1100" dirty="0">
                <a:effectLst/>
              </a:rPr>
              <a:t> </a:t>
            </a:r>
            <a:r>
              <a:rPr lang="en-GB" sz="1100" b="0" i="0" u="none" strike="noStrike" kern="1200" dirty="0">
                <a:solidFill>
                  <a:srgbClr val="000000"/>
                </a:solidFill>
                <a:effectLst/>
                <a:latin typeface="Times New Roman" panose="02020603050405020304" pitchFamily="18" charset="0"/>
                <a:ea typeface="MS Gothic" panose="020B0609070205080204" pitchFamily="49" charset="-128"/>
              </a:rPr>
              <a:t>R-TWT Announcement in Multi-BSS - Follow up</a:t>
            </a:r>
            <a:r>
              <a:rPr lang="en-US" sz="1100" dirty="0">
                <a:effectLst/>
              </a:rPr>
              <a:t> 				</a:t>
            </a:r>
            <a:r>
              <a:rPr lang="en-GB" sz="1100" b="0" i="0" u="none" strike="noStrike" kern="1200" dirty="0" err="1">
                <a:solidFill>
                  <a:srgbClr val="000000"/>
                </a:solidFill>
                <a:effectLst/>
                <a:latin typeface="Times New Roman" panose="02020603050405020304" pitchFamily="18" charset="0"/>
                <a:ea typeface="MS Gothic" panose="020B0609070205080204" pitchFamily="49" charset="-128"/>
              </a:rPr>
              <a:t>SunHee</a:t>
            </a:r>
            <a:r>
              <a:rPr lang="en-GB" sz="1100" b="0" i="0" u="none" strike="noStrike" kern="1200" dirty="0">
                <a:solidFill>
                  <a:srgbClr val="000000"/>
                </a:solidFill>
                <a:effectLst/>
                <a:latin typeface="Times New Roman" panose="02020603050405020304" pitchFamily="18" charset="0"/>
                <a:ea typeface="MS Gothic" panose="020B0609070205080204" pitchFamily="49" charset="-128"/>
              </a:rPr>
              <a:t> Baek</a:t>
            </a:r>
            <a:r>
              <a:rPr lang="en-US" sz="1100" dirty="0">
                <a:effectLst/>
              </a:rPr>
              <a:t> </a:t>
            </a:r>
            <a:endParaRPr lang="en-GB" sz="11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31947983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kumimoji="0" lang="en-GB" sz="16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 –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Jay Yang  – MAP 						( Result)</a:t>
            </a:r>
          </a:p>
          <a:p>
            <a:r>
              <a:rPr lang="en-US" sz="1400" b="0" dirty="0"/>
              <a:t>Do you agree to have a mechanism to protect the management frames between two APs during M-AP agreement negotiation procedure?</a:t>
            </a:r>
          </a:p>
          <a:p>
            <a:pPr>
              <a:buFont typeface="Arial" panose="020B0604020202020204" pitchFamily="34" charset="0"/>
              <a:buChar char="•"/>
            </a:pPr>
            <a:r>
              <a:rPr lang="en-US" sz="1400" b="0" dirty="0"/>
              <a:t>The mechanism is TBD</a:t>
            </a:r>
          </a:p>
          <a:p>
            <a:r>
              <a:rPr lang="en-US" sz="1400" b="0" dirty="0"/>
              <a:t>Supporting documents: 23/1836r3 , 24/1693r0</a:t>
            </a:r>
          </a:p>
          <a:p>
            <a:r>
              <a:rPr lang="en-US" sz="1600" i="1" kern="1200" dirty="0">
                <a:solidFill>
                  <a:schemeClr val="tx1"/>
                </a:solidFill>
                <a:latin typeface="Times New Roman"/>
                <a:ea typeface="MS Gothic" panose="020B0609070205080204" pitchFamily="49" charset="-128"/>
              </a:rPr>
              <a:t>SP2 – Jay Yang  – Roaming 					( Result)</a:t>
            </a:r>
          </a:p>
          <a:p>
            <a:r>
              <a:rPr lang="en-US" sz="1400" b="0" dirty="0"/>
              <a:t>Do you agree with the following:</a:t>
            </a:r>
          </a:p>
          <a:p>
            <a:pPr>
              <a:buFont typeface="Arial" panose="020B0604020202020204" pitchFamily="34" charset="0"/>
              <a:buChar char="•"/>
            </a:pPr>
            <a:r>
              <a:rPr lang="en-US" sz="1400" b="0" dirty="0"/>
              <a:t>As part of seamless roaming procedure, the non-AP MLD may indicate whether to receive to DL buffered data frame from the current AP MLD , and send the UL data frame to the current AP MLD via a TBD signaling?</a:t>
            </a:r>
          </a:p>
          <a:p>
            <a:r>
              <a:rPr lang="en-US" sz="1400" b="0" dirty="0"/>
              <a:t>Supporting documents:  24/1476r2, 24/1701</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78831188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45EB82-C0EC-F391-359A-86381DE1E2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7870D99-28C5-1E96-5A7F-3ACCBA9633E6}"/>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4367DA0C-7B26-0B96-5F7D-0E8887721C44}"/>
              </a:ext>
            </a:extLst>
          </p:cNvPr>
          <p:cNvSpPr>
            <a:spLocks noGrp="1"/>
          </p:cNvSpPr>
          <p:nvPr>
            <p:ph idx="1"/>
          </p:nvPr>
        </p:nvSpPr>
        <p:spPr/>
        <p:txBody>
          <a:bodyPr/>
          <a:lstStyle/>
          <a:p>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400" i="1" kern="1200" dirty="0">
                <a:solidFill>
                  <a:schemeClr val="tx1"/>
                </a:solidFill>
                <a:latin typeface="Times New Roman"/>
                <a:ea typeface="MS Gothic" panose="020B0609070205080204" pitchFamily="49" charset="-128"/>
              </a:rPr>
              <a:t>3</a:t>
            </a: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Frank Hsu  – Feedback 						( Result)</a:t>
            </a:r>
          </a:p>
          <a:p>
            <a:r>
              <a:rPr lang="en-US" sz="1200" b="0" dirty="0"/>
              <a:t>Do you agree to define an Enhanced BSR Control subfield in A-ctrl to report a larger per TID queue size?</a:t>
            </a:r>
          </a:p>
          <a:p>
            <a:pPr>
              <a:buFont typeface="Arial" panose="020B0604020202020204" pitchFamily="34" charset="0"/>
              <a:buChar char="•"/>
            </a:pPr>
            <a:r>
              <a:rPr lang="en-US" sz="1100" b="0" dirty="0"/>
              <a:t>The Enhanced BSR Control subfield consists of at least a TID subfield and an unsigned value subfield to report the larger queue size (QS) of the TID</a:t>
            </a:r>
          </a:p>
          <a:p>
            <a:pPr>
              <a:buFont typeface="Arial" panose="020B0604020202020204" pitchFamily="34" charset="0"/>
              <a:buChar char="•"/>
            </a:pPr>
            <a:r>
              <a:rPr lang="en-US" sz="1100" b="0" dirty="0"/>
              <a:t>The reported QS is equal to 2147328 Octets + the value reported in the Queue Size field of the defined Enhanced BSR Control subfield</a:t>
            </a:r>
          </a:p>
          <a:p>
            <a:pPr>
              <a:buFont typeface="Arial" panose="020B0604020202020204" pitchFamily="34" charset="0"/>
              <a:buChar char="•"/>
            </a:pPr>
            <a:r>
              <a:rPr lang="en-US" sz="1100" b="0" dirty="0"/>
              <a:t>When the QoS Control with the same TID as the Enhanced BSR Control subfield is present in the same MPDU, the QS subfield of the QoS Control is set to value 254</a:t>
            </a:r>
          </a:p>
          <a:p>
            <a:pPr>
              <a:buFont typeface="Arial" panose="020B0604020202020204" pitchFamily="34" charset="0"/>
              <a:buChar char="•"/>
            </a:pPr>
            <a:r>
              <a:rPr lang="en-US" sz="1100" b="0" dirty="0"/>
              <a:t>TBD if the Enhanced BSR Control subfield shares the control ID with other Control subfield proposals in UHR</a:t>
            </a:r>
          </a:p>
          <a:p>
            <a:pPr>
              <a:buFont typeface="Arial" panose="020B0604020202020204" pitchFamily="34" charset="0"/>
              <a:buChar char="•"/>
            </a:pPr>
            <a:r>
              <a:rPr lang="en-US" sz="1100" b="0" dirty="0"/>
              <a:t>Note: The baseline rules which regulate HT control field to be the same in all MPDUs of the same frame type in an A-MPDU do not change</a:t>
            </a:r>
          </a:p>
          <a:p>
            <a:pPr>
              <a:buFont typeface="Arial" panose="020B0604020202020204" pitchFamily="34" charset="0"/>
              <a:buChar char="•"/>
            </a:pPr>
            <a:r>
              <a:rPr lang="en-US" sz="1100" b="0" dirty="0"/>
              <a:t>Note: Encoding of the baseline QS subfield in QoS Control does not change.</a:t>
            </a:r>
          </a:p>
          <a:p>
            <a:pPr>
              <a:buFont typeface="Arial" panose="020B0604020202020204" pitchFamily="34" charset="0"/>
              <a:buChar char="•"/>
            </a:pPr>
            <a:r>
              <a:rPr lang="en-US" sz="1100" b="0" dirty="0"/>
              <a:t>Note: Length of the Enhanced BSR Control subfield allows to aggregate the UPH in the same A-Control subfield</a:t>
            </a:r>
          </a:p>
          <a:p>
            <a:r>
              <a:rPr lang="en-US" sz="1200" b="0" dirty="0"/>
              <a:t>Supporting documents: 11-24/0963, 11-23/2007</a:t>
            </a:r>
          </a:p>
          <a:p>
            <a:endParaRPr lang="en-US" sz="1200" b="0" dirty="0"/>
          </a:p>
        </p:txBody>
      </p:sp>
      <p:sp>
        <p:nvSpPr>
          <p:cNvPr id="4" name="Slide Number Placeholder 3">
            <a:extLst>
              <a:ext uri="{FF2B5EF4-FFF2-40B4-BE49-F238E27FC236}">
                <a16:creationId xmlns:a16="http://schemas.microsoft.com/office/drawing/2014/main" id="{92C20C79-8C40-0EA3-FBC3-69D09FEE0BB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2C2BBC0C-8EEA-3D26-99CF-94C7560F1B7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B23A3A5-9CEE-8B37-DADE-AE643228F34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511088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13AD47-F0BA-17B9-8A3A-157C3F6EFA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3B75D8-1F20-5348-C836-2959CD5554D8}"/>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B25A07A9-383A-BE86-9E2F-EAA67ACEE646}"/>
              </a:ext>
            </a:extLst>
          </p:cNvPr>
          <p:cNvSpPr>
            <a:spLocks noGrp="1"/>
          </p:cNvSpPr>
          <p:nvPr>
            <p:ph idx="1"/>
          </p:nvPr>
        </p:nvSpPr>
        <p:spPr/>
        <p:txBody>
          <a:bodyPr/>
          <a:lstStyle/>
          <a:p>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400" i="1" kern="1200" dirty="0">
                <a:solidFill>
                  <a:schemeClr val="tx1"/>
                </a:solidFill>
                <a:latin typeface="Times New Roman"/>
                <a:ea typeface="MS Gothic" panose="020B0609070205080204" pitchFamily="49" charset="-128"/>
              </a:rPr>
              <a:t>4</a:t>
            </a: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Guogang</a:t>
            </a:r>
            <a:r>
              <a:rPr lang="en-US" sz="1400" i="1" dirty="0">
                <a:solidFill>
                  <a:schemeClr val="tx1"/>
                </a:solidFill>
                <a:latin typeface="Times New Roman"/>
                <a:ea typeface="MS Gothic"/>
              </a:rPr>
              <a:t> Huang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 QoS 						( Result)</a:t>
            </a:r>
          </a:p>
          <a:p>
            <a:pPr algn="l"/>
            <a:r>
              <a:rPr lang="en-US" sz="1200" b="0" i="0" dirty="0">
                <a:solidFill>
                  <a:srgbClr val="222222"/>
                </a:solidFill>
                <a:effectLst/>
                <a:ea typeface="宋体" panose="02010600030101010101" pitchFamily="2" charset="-122"/>
              </a:rPr>
              <a:t>Do you support to optionally include an QoS Map element within the SCS Response frame transmitted by the AP MLD to update the DSCP-to-UP mapping for UL if the following conditions are true?</a:t>
            </a:r>
          </a:p>
          <a:p>
            <a:pPr algn="l">
              <a:buFont typeface="Arial" panose="020B0604020202020204" pitchFamily="34" charset="0"/>
              <a:buChar char="•"/>
            </a:pPr>
            <a:r>
              <a:rPr lang="en-US" sz="1200" b="0" i="0" dirty="0">
                <a:solidFill>
                  <a:srgbClr val="222222"/>
                </a:solidFill>
                <a:effectLst/>
                <a:ea typeface="宋体" panose="02010600030101010101" pitchFamily="2" charset="-122"/>
              </a:rPr>
              <a:t>the TID and the User Priority subfields of the Control Info field in the associated QoS Characteristics element are set to different values within 0~7</a:t>
            </a:r>
          </a:p>
          <a:p>
            <a:pPr algn="l">
              <a:buFont typeface="Arial" panose="020B0604020202020204" pitchFamily="34" charset="0"/>
              <a:buChar char="•"/>
            </a:pPr>
            <a:r>
              <a:rPr lang="en-US" sz="1200" b="0" i="0" dirty="0">
                <a:solidFill>
                  <a:srgbClr val="222222"/>
                </a:solidFill>
                <a:effectLst/>
                <a:ea typeface="宋体" panose="02010600030101010101" pitchFamily="2" charset="-122"/>
              </a:rPr>
              <a:t>the AP MLD and the non-AP MLD supports the QoS map operation</a:t>
            </a:r>
          </a:p>
          <a:p>
            <a:r>
              <a:rPr lang="en-US" sz="1200" b="0" dirty="0"/>
              <a:t>Supporting documents: ??</a:t>
            </a:r>
          </a:p>
          <a:p>
            <a:endParaRPr lang="en-US" sz="1200" b="0" dirty="0"/>
          </a:p>
          <a:p>
            <a:r>
              <a:rPr lang="en-US" sz="1200" b="0" dirty="0">
                <a:solidFill>
                  <a:srgbClr val="FF0000"/>
                </a:solidFill>
              </a:rPr>
              <a:t>CONTINUE HERE</a:t>
            </a:r>
          </a:p>
          <a:p>
            <a:endParaRPr lang="en-US" sz="1200" b="0" dirty="0"/>
          </a:p>
        </p:txBody>
      </p:sp>
      <p:sp>
        <p:nvSpPr>
          <p:cNvPr id="4" name="Slide Number Placeholder 3">
            <a:extLst>
              <a:ext uri="{FF2B5EF4-FFF2-40B4-BE49-F238E27FC236}">
                <a16:creationId xmlns:a16="http://schemas.microsoft.com/office/drawing/2014/main" id="{26DC6FB5-6522-11EC-E8C2-99734177FD53}"/>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BD915703-BDE7-1626-4151-62431BDFE8B5}"/>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65A6632-9725-9884-A3A0-827F9A3AD36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56865118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Polls/Prioritized Submissions (45 mins)</a:t>
            </a:r>
          </a:p>
          <a:p>
            <a:pPr>
              <a:buFont typeface="Arial" panose="020B0604020202020204" pitchFamily="34" charset="0"/>
              <a:buChar char="•"/>
            </a:pPr>
            <a:r>
              <a:rPr lang="en-GB" sz="1400" dirty="0"/>
              <a:t>PDTs (30 mins)</a:t>
            </a:r>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2"/>
              </a:rPr>
              <a:t>24/2011r0</a:t>
            </a:r>
            <a:r>
              <a:rPr lang="en-GB" sz="1200" dirty="0"/>
              <a:t> </a:t>
            </a:r>
            <a:r>
              <a:rPr lang="en-GB" sz="1200" b="0" i="0" u="none" strike="noStrike" kern="1200" dirty="0">
                <a:solidFill>
                  <a:schemeClr val="tx1"/>
                </a:solidFill>
                <a:effectLst/>
                <a:ea typeface="MS Gothic" panose="020B0609070205080204" pitchFamily="49" charset="-128"/>
              </a:rPr>
              <a:t>PDT-PHY- Timing-Related Parameters</a:t>
            </a:r>
            <a:r>
              <a:rPr lang="en-GB" sz="1200" dirty="0">
                <a:solidFill>
                  <a:schemeClr val="tx1"/>
                </a:solidFill>
              </a:rPr>
              <a:t> 						</a:t>
            </a:r>
            <a:r>
              <a:rPr lang="en-GB" sz="1200" b="0" i="0" u="none" strike="noStrike" dirty="0">
                <a:solidFill>
                  <a:schemeClr val="tx1"/>
                </a:solidFill>
                <a:effectLst/>
              </a:rPr>
              <a:t>Mengshi Hu</a:t>
            </a:r>
            <a:r>
              <a:rPr lang="en-GB" sz="1200" dirty="0">
                <a:solidFill>
                  <a:schemeClr val="tx1"/>
                </a:solidFill>
              </a:rPr>
              <a:t> 	[SP]</a:t>
            </a:r>
          </a:p>
          <a:p>
            <a:pPr lvl="1">
              <a:buFont typeface="Arial" panose="020B0604020202020204" pitchFamily="34" charset="0"/>
              <a:buChar char="•"/>
            </a:pPr>
            <a:r>
              <a:rPr lang="sv-SE" sz="1200" b="0" i="0" u="sng" strike="noStrike" kern="1200" dirty="0">
                <a:solidFill>
                  <a:srgbClr val="0563C1"/>
                </a:solidFill>
                <a:effectLst/>
                <a:ea typeface="MS Gothic" panose="020B0609070205080204" pitchFamily="49" charset="-128"/>
                <a:hlinkClick r:id="rId3"/>
              </a:rPr>
              <a:t>24/2012r1</a:t>
            </a:r>
            <a:r>
              <a:rPr lang="sv-SE" sz="1200" dirty="0"/>
              <a:t> </a:t>
            </a:r>
            <a:r>
              <a:rPr lang="sv-SE" sz="1200" b="0" i="0" u="none" strike="noStrike" kern="1200" dirty="0">
                <a:solidFill>
                  <a:schemeClr val="tx1"/>
                </a:solidFill>
                <a:effectLst/>
                <a:ea typeface="MS Gothic" panose="020B0609070205080204" pitchFamily="49" charset="-128"/>
              </a:rPr>
              <a:t>PDT-PHY- Packet Extension</a:t>
            </a:r>
            <a:r>
              <a:rPr lang="sv-SE" sz="1200" dirty="0">
                <a:solidFill>
                  <a:schemeClr val="tx1"/>
                </a:solidFill>
              </a:rPr>
              <a:t> 							</a:t>
            </a:r>
            <a:r>
              <a:rPr lang="sv-SE" sz="1200" b="0" i="0" u="none" strike="noStrike" dirty="0">
                <a:solidFill>
                  <a:schemeClr val="tx1"/>
                </a:solidFill>
                <a:effectLst/>
              </a:rPr>
              <a:t>Mengshi Hu</a:t>
            </a:r>
            <a:r>
              <a:rPr lang="sv-SE" sz="1200" dirty="0">
                <a:solidFill>
                  <a:schemeClr val="tx1"/>
                </a:solidFill>
              </a:rPr>
              <a:t> 	[SP]</a:t>
            </a:r>
            <a:endParaRPr lang="en-GB" sz="1200" dirty="0">
              <a:solidFill>
                <a:schemeClr val="tx1"/>
              </a:solidFill>
            </a:endParaRPr>
          </a:p>
          <a:p>
            <a:pPr lvl="1">
              <a:buFont typeface="Arial" panose="020B0604020202020204" pitchFamily="34" charset="0"/>
              <a:buChar char="•"/>
            </a:pPr>
            <a:r>
              <a:rPr lang="en-US" sz="1200" b="0" i="0" u="sng" strike="noStrike" kern="1200" dirty="0">
                <a:solidFill>
                  <a:srgbClr val="0563C1"/>
                </a:solidFill>
                <a:effectLst/>
                <a:ea typeface="MS Gothic" panose="020B0609070205080204" pitchFamily="49" charset="-128"/>
                <a:hlinkClick r:id="rId4"/>
              </a:rPr>
              <a:t>24/2042r0</a:t>
            </a:r>
            <a:r>
              <a:rPr lang="en-US" sz="1200" dirty="0"/>
              <a:t> </a:t>
            </a:r>
            <a:r>
              <a:rPr lang="en-US" sz="1200" b="0" i="0" u="none" strike="noStrike" kern="1200" dirty="0">
                <a:solidFill>
                  <a:schemeClr val="tx1"/>
                </a:solidFill>
                <a:effectLst/>
                <a:ea typeface="MS Gothic" panose="020B0609070205080204" pitchFamily="49" charset="-128"/>
              </a:rPr>
              <a:t>PDT-PHY- TX requirements for PPDUs sent in response to a triggering frame	</a:t>
            </a:r>
            <a:r>
              <a:rPr lang="en-US" sz="1200" b="0" i="0" u="none" strike="noStrike" dirty="0">
                <a:solidFill>
                  <a:schemeClr val="tx1"/>
                </a:solidFill>
                <a:effectLst/>
              </a:rPr>
              <a:t>Juan Fang</a:t>
            </a:r>
            <a:r>
              <a:rPr lang="en-US" sz="1200" dirty="0">
                <a:solidFill>
                  <a:schemeClr val="tx1"/>
                </a:solidFill>
              </a:rPr>
              <a:t> 	[SP]</a:t>
            </a:r>
          </a:p>
          <a:p>
            <a:pPr lvl="1">
              <a:buFont typeface="Arial" panose="020B0604020202020204" pitchFamily="34" charset="0"/>
              <a:buChar char="•"/>
            </a:pPr>
            <a:r>
              <a:rPr lang="de-DE" sz="1200" b="0" i="0" u="none" strike="noStrike" kern="1200" dirty="0">
                <a:solidFill>
                  <a:srgbClr val="FF0000"/>
                </a:solidFill>
                <a:effectLst/>
                <a:ea typeface="MS Gothic" panose="020B0609070205080204" pitchFamily="49" charset="-128"/>
                <a:hlinkClick r:id="rId5"/>
              </a:rPr>
              <a:t>24/2024r0</a:t>
            </a:r>
            <a:r>
              <a:rPr lang="de-DE" sz="1200" dirty="0"/>
              <a:t> </a:t>
            </a:r>
            <a:r>
              <a:rPr lang="de-DE" sz="1200" b="0" i="0" u="none" strike="noStrike" kern="1200" dirty="0">
                <a:solidFill>
                  <a:srgbClr val="000000"/>
                </a:solidFill>
                <a:effectLst/>
                <a:ea typeface="MS Gothic" panose="020B0609070205080204" pitchFamily="49" charset="-128"/>
              </a:rPr>
              <a:t>PDT PHY UHR-STF</a:t>
            </a:r>
            <a:r>
              <a:rPr lang="de-DE" sz="1200" dirty="0"/>
              <a:t> 								</a:t>
            </a:r>
            <a:r>
              <a:rPr lang="de-DE" sz="1200" b="0" i="0" u="none" strike="noStrike" dirty="0">
                <a:solidFill>
                  <a:srgbClr val="000000"/>
                </a:solidFill>
                <a:effectLst/>
              </a:rPr>
              <a:t>Eunsung Park</a:t>
            </a:r>
            <a:r>
              <a:rPr lang="de-DE" sz="1200" dirty="0"/>
              <a:t> </a:t>
            </a:r>
            <a:endParaRPr lang="en-GB" sz="1200" dirty="0">
              <a:solidFill>
                <a:schemeClr val="tx1"/>
              </a:solidFill>
            </a:endParaRP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rPr>
              <a:t>24/2035r0</a:t>
            </a:r>
            <a:r>
              <a:rPr lang="en-GB" sz="1200" dirty="0"/>
              <a:t> </a:t>
            </a:r>
            <a:r>
              <a:rPr lang="en-GB" sz="1200" b="0" i="0" u="none" strike="noStrike" kern="1200" dirty="0">
                <a:solidFill>
                  <a:srgbClr val="000000"/>
                </a:solidFill>
                <a:effectLst/>
                <a:ea typeface="MS Gothic" panose="020B0609070205080204" pitchFamily="49" charset="-128"/>
              </a:rPr>
              <a:t>PDT-PHY-UHR-LTF </a:t>
            </a:r>
            <a:r>
              <a:rPr lang="en-GB" sz="1200" dirty="0"/>
              <a:t> 								</a:t>
            </a:r>
            <a:r>
              <a:rPr lang="en-GB" sz="1200" b="0" i="0" u="none" strike="noStrike" dirty="0">
                <a:solidFill>
                  <a:srgbClr val="000000"/>
                </a:solidFill>
                <a:effectLst/>
              </a:rPr>
              <a:t>Chenchen Liu</a:t>
            </a:r>
            <a:r>
              <a:rPr lang="en-GB" sz="1200" dirty="0"/>
              <a:t> </a:t>
            </a:r>
            <a:endParaRPr lang="en-GB" sz="1200" dirty="0">
              <a:solidFill>
                <a:schemeClr val="tx1"/>
              </a:solidFill>
            </a:endParaRPr>
          </a:p>
          <a:p>
            <a:pPr lvl="0">
              <a:buFont typeface="Arial" panose="020B0604020202020204" pitchFamily="34" charset="0"/>
              <a:buChar char="•"/>
            </a:pPr>
            <a:r>
              <a:rPr lang="en-GB" sz="1400" dirty="0"/>
              <a:t>Submissions – IM + MU MIMO + Sounding + Miscellaneous + UEQM</a:t>
            </a:r>
            <a:endParaRPr lang="en-GB" sz="500" b="1" strike="sngStrike" dirty="0">
              <a:solidFill>
                <a:schemeClr val="bg1">
                  <a:lumMod val="65000"/>
                </a:schemeClr>
              </a:solidFill>
            </a:endParaRPr>
          </a:p>
          <a:p>
            <a:pPr lvl="1">
              <a:buFont typeface="Arial" panose="020B0604020202020204" pitchFamily="34" charset="0"/>
              <a:buChar char="•"/>
            </a:pPr>
            <a:r>
              <a:rPr lang="en-GB" sz="1200" b="0" i="0" u="sng" strike="noStrike" dirty="0">
                <a:solidFill>
                  <a:srgbClr val="0563C1"/>
                </a:solidFill>
                <a:effectLst/>
                <a:hlinkClick r:id="rId6"/>
              </a:rPr>
              <a:t>24/1785</a:t>
            </a:r>
            <a:r>
              <a:rPr lang="en-GB" sz="1200" dirty="0"/>
              <a:t> </a:t>
            </a:r>
            <a:r>
              <a:rPr lang="en-GB" sz="1200" b="0" i="0" u="none" strike="noStrike" kern="1200" dirty="0">
                <a:solidFill>
                  <a:srgbClr val="000000"/>
                </a:solidFill>
                <a:effectLst/>
                <a:ea typeface="MS Gothic" panose="020B0609070205080204" pitchFamily="49" charset="-128"/>
              </a:rPr>
              <a:t>Interference Mitigation Pilots – Definitions</a:t>
            </a:r>
            <a:r>
              <a:rPr lang="en-GB" sz="1200" dirty="0"/>
              <a:t> 						</a:t>
            </a:r>
            <a:r>
              <a:rPr lang="en-GB" sz="1200" b="0" i="0" u="none" strike="noStrike" kern="1200" dirty="0">
                <a:solidFill>
                  <a:srgbClr val="000000"/>
                </a:solidFill>
                <a:effectLst/>
                <a:ea typeface="MS Gothic" panose="020B0609070205080204" pitchFamily="49" charset="-128"/>
              </a:rPr>
              <a:t>Shimi Shilo</a:t>
            </a:r>
            <a:r>
              <a:rPr lang="en-GB" sz="1200" dirty="0"/>
              <a:t> </a:t>
            </a:r>
          </a:p>
          <a:p>
            <a:pPr lvl="1">
              <a:buFont typeface="Arial" panose="020B0604020202020204" pitchFamily="34" charset="0"/>
              <a:buChar char="•"/>
            </a:pPr>
            <a:r>
              <a:rPr lang="en-US" sz="1200" b="0" i="0" u="none" strike="noStrike" dirty="0">
                <a:solidFill>
                  <a:srgbClr val="FF0000"/>
                </a:solidFill>
                <a:effectLst/>
              </a:rPr>
              <a:t>25/0078</a:t>
            </a:r>
            <a:r>
              <a:rPr lang="en-US" sz="1200" dirty="0">
                <a:effectLst/>
              </a:rPr>
              <a:t> </a:t>
            </a:r>
            <a:r>
              <a:rPr lang="en-US" sz="1200" b="0" i="0" u="none" strike="noStrike" dirty="0">
                <a:solidFill>
                  <a:srgbClr val="000000"/>
                </a:solidFill>
                <a:effectLst/>
              </a:rPr>
              <a:t>Special STA Info Field in UHR NDPA</a:t>
            </a:r>
            <a:r>
              <a:rPr lang="en-US" sz="1200" dirty="0">
                <a:effectLst/>
              </a:rPr>
              <a:t> 						</a:t>
            </a:r>
            <a:r>
              <a:rPr lang="en-US" sz="1200" b="0" i="0" u="none" strike="noStrike" dirty="0">
                <a:solidFill>
                  <a:srgbClr val="000000"/>
                </a:solidFill>
                <a:effectLst/>
              </a:rPr>
              <a:t>Junghoon Suh</a:t>
            </a:r>
            <a:endParaRPr lang="en-GB" sz="1200" b="0" i="0" u="none" strike="noStrike" dirty="0">
              <a:solidFill>
                <a:srgbClr val="000000"/>
              </a:solidFill>
              <a:effectLst/>
            </a:endParaRPr>
          </a:p>
          <a:p>
            <a:pPr lvl="1">
              <a:buFont typeface="Arial" panose="020B0604020202020204" pitchFamily="34" charset="0"/>
              <a:buChar char="•"/>
            </a:pPr>
            <a:r>
              <a:rPr lang="en-US" sz="1200" b="0" i="0" u="none" strike="noStrike" dirty="0">
                <a:solidFill>
                  <a:srgbClr val="FF0000"/>
                </a:solidFill>
                <a:effectLst/>
              </a:rPr>
              <a:t>25/0127</a:t>
            </a:r>
            <a:r>
              <a:rPr lang="en-US" sz="1200" dirty="0">
                <a:effectLst/>
              </a:rPr>
              <a:t> </a:t>
            </a:r>
            <a:r>
              <a:rPr lang="en-US" sz="1200" b="0" i="0" u="none" strike="noStrike" dirty="0">
                <a:solidFill>
                  <a:srgbClr val="000000"/>
                </a:solidFill>
                <a:effectLst/>
              </a:rPr>
              <a:t>Discussion on supported MCS and NSS set</a:t>
            </a:r>
            <a:r>
              <a:rPr lang="en-US" sz="1200" dirty="0">
                <a:effectLst/>
              </a:rPr>
              <a:t> 						</a:t>
            </a:r>
            <a:r>
              <a:rPr lang="en-US" sz="1200" b="0" i="0" u="none" strike="noStrike" dirty="0">
                <a:solidFill>
                  <a:srgbClr val="000000"/>
                </a:solidFill>
                <a:effectLst/>
              </a:rPr>
              <a:t>Mengshi Hu</a:t>
            </a:r>
          </a:p>
          <a:p>
            <a:pPr lvl="1">
              <a:buFont typeface="Arial" panose="020B0604020202020204" pitchFamily="34" charset="0"/>
              <a:buChar char="•"/>
            </a:pPr>
            <a:r>
              <a:rPr lang="en-US" sz="1200" b="0" i="0" u="none" strike="noStrike" dirty="0">
                <a:solidFill>
                  <a:srgbClr val="FF0000"/>
                </a:solidFill>
                <a:effectLst/>
              </a:rPr>
              <a:t>25/0128</a:t>
            </a:r>
            <a:r>
              <a:rPr lang="en-US" sz="1200" dirty="0">
                <a:effectLst/>
              </a:rPr>
              <a:t> </a:t>
            </a:r>
            <a:r>
              <a:rPr lang="en-US" sz="1200" b="0" i="0" u="none" strike="noStrike" dirty="0">
                <a:solidFill>
                  <a:srgbClr val="000000"/>
                </a:solidFill>
                <a:effectLst/>
              </a:rPr>
              <a:t>Discussion on PE requirement for UEQM</a:t>
            </a:r>
            <a:r>
              <a:rPr lang="en-US" sz="1200" dirty="0">
                <a:effectLst/>
              </a:rPr>
              <a:t> 						</a:t>
            </a:r>
            <a:r>
              <a:rPr lang="en-US" sz="1200" b="0" i="0" u="none" strike="noStrike" dirty="0">
                <a:solidFill>
                  <a:srgbClr val="000000"/>
                </a:solidFill>
                <a:effectLst/>
              </a:rPr>
              <a:t>Mengshi Hu</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5857514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34794149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 –PM2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2"/>
              </a:rPr>
              <a:t>24/2056r0</a:t>
            </a:r>
            <a:r>
              <a:rPr lang="en-GB" sz="1100" dirty="0"/>
              <a:t> </a:t>
            </a:r>
            <a:r>
              <a:rPr lang="en-GB" sz="1100" b="0" i="0" u="none" strike="noStrike" kern="1200" dirty="0">
                <a:solidFill>
                  <a:schemeClr val="tx1"/>
                </a:solidFill>
                <a:effectLst/>
                <a:ea typeface="MS Gothic" panose="020B0609070205080204" pitchFamily="49" charset="-128"/>
              </a:rPr>
              <a:t>PDT-MAC-TWT SP Management</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Kumail Haider</a:t>
            </a:r>
            <a:r>
              <a:rPr lang="en-GB" sz="1100" dirty="0">
                <a:solidFill>
                  <a:schemeClr val="tx1"/>
                </a:solidFill>
              </a:rPr>
              <a:t> 	[SP]</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3"/>
              </a:rPr>
              <a:t>24/2020r0</a:t>
            </a:r>
            <a:r>
              <a:rPr lang="en-US" sz="1100" dirty="0"/>
              <a:t> </a:t>
            </a:r>
            <a:r>
              <a:rPr lang="en-US" sz="1100" b="0" i="0" u="none" strike="noStrike" kern="1200" dirty="0">
                <a:solidFill>
                  <a:schemeClr val="tx1"/>
                </a:solidFill>
                <a:effectLst/>
                <a:ea typeface="MS Gothic" panose="020B0609070205080204" pitchFamily="49" charset="-128"/>
              </a:rPr>
              <a:t>PDT for UHR MAC Introduction section</a:t>
            </a:r>
            <a:r>
              <a:rPr lang="en-US" sz="1100" dirty="0">
                <a:solidFill>
                  <a:schemeClr val="tx1"/>
                </a:solidFill>
              </a:rPr>
              <a:t> 					</a:t>
            </a:r>
            <a:r>
              <a:rPr lang="en-US" sz="1100" b="0" i="0" u="none" strike="noStrike" dirty="0">
                <a:solidFill>
                  <a:schemeClr val="tx1"/>
                </a:solidFill>
                <a:effectLst/>
              </a:rPr>
              <a:t>George Cherian</a:t>
            </a:r>
            <a:r>
              <a:rPr lang="en-US" sz="1100" dirty="0">
                <a:solidFill>
                  <a:schemeClr val="tx1"/>
                </a:solidFill>
              </a:rPr>
              <a:t>	[SP]</a:t>
            </a:r>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rPr>
              <a:t>24/2066r0</a:t>
            </a:r>
            <a:r>
              <a:rPr lang="en-GB" sz="1100" dirty="0"/>
              <a:t> </a:t>
            </a:r>
            <a:r>
              <a:rPr lang="en-GB" sz="1100" b="0" i="0" u="none" strike="noStrike" kern="1200" dirty="0">
                <a:solidFill>
                  <a:srgbClr val="000000"/>
                </a:solidFill>
                <a:effectLst/>
                <a:ea typeface="MS Gothic" panose="020B0609070205080204" pitchFamily="49" charset="-128"/>
              </a:rPr>
              <a:t>PDT MAC Acknolwedgement Procedure</a:t>
            </a:r>
            <a:r>
              <a:rPr lang="en-GB" sz="1100" dirty="0"/>
              <a:t> 					</a:t>
            </a:r>
            <a:r>
              <a:rPr lang="en-GB" sz="1100" b="0" i="0" u="none" strike="noStrike" kern="1200" dirty="0">
                <a:solidFill>
                  <a:srgbClr val="000000"/>
                </a:solidFill>
                <a:effectLst/>
                <a:ea typeface="MS Gothic" panose="020B0609070205080204" pitchFamily="49" charset="-128"/>
              </a:rPr>
              <a:t>Ming Gan</a:t>
            </a:r>
            <a:r>
              <a:rPr lang="en-GB" sz="1100" dirty="0"/>
              <a:t> </a:t>
            </a:r>
            <a:endParaRPr lang="en-GB" sz="1100" dirty="0">
              <a:solidFill>
                <a:schemeClr val="tx1"/>
              </a:solidFill>
            </a:endParaRPr>
          </a:p>
          <a:p>
            <a:pPr lvl="1">
              <a:buFont typeface="Arial" panose="020B0604020202020204" pitchFamily="34" charset="0"/>
              <a:buChar char="•"/>
            </a:pPr>
            <a:r>
              <a:rPr lang="en-GB" sz="1100" b="0" i="0" u="sng" strike="noStrike" dirty="0">
                <a:solidFill>
                  <a:srgbClr val="0563C1"/>
                </a:solidFill>
                <a:effectLst/>
                <a:hlinkClick r:id="rId4"/>
              </a:rPr>
              <a:t>24/0088r0</a:t>
            </a:r>
            <a:r>
              <a:rPr lang="en-GB" sz="1100" dirty="0"/>
              <a:t> </a:t>
            </a:r>
            <a:r>
              <a:rPr lang="en-GB" sz="1100" b="0" i="0" u="none" strike="noStrike" kern="1200" dirty="0">
                <a:solidFill>
                  <a:srgbClr val="000000"/>
                </a:solidFill>
                <a:effectLst/>
                <a:ea typeface="MS Gothic" panose="020B0609070205080204" pitchFamily="49" charset="-128"/>
              </a:rPr>
              <a:t>PDT MAC P2P</a:t>
            </a:r>
            <a:r>
              <a:rPr lang="en-GB" sz="1100" dirty="0"/>
              <a:t> 								</a:t>
            </a:r>
            <a:r>
              <a:rPr lang="en-GB" sz="1100" b="0" i="0" u="none" strike="noStrike" kern="1200" dirty="0">
                <a:solidFill>
                  <a:srgbClr val="000000"/>
                </a:solidFill>
                <a:effectLst/>
                <a:ea typeface="MS Gothic" panose="020B0609070205080204" pitchFamily="49" charset="-128"/>
              </a:rPr>
              <a:t>Rubayet Shafin</a:t>
            </a:r>
            <a:r>
              <a:rPr lang="en-GB" sz="1100" dirty="0"/>
              <a:t> </a:t>
            </a:r>
            <a:endParaRPr lang="en-GB" sz="1100" dirty="0">
              <a:solidFill>
                <a:schemeClr val="tx1"/>
              </a:solidFill>
            </a:endParaRPr>
          </a:p>
          <a:p>
            <a:pPr>
              <a:buFont typeface="Arial" panose="020B0604020202020204" pitchFamily="34" charset="0"/>
              <a:buChar char="•"/>
            </a:pPr>
            <a:r>
              <a:rPr lang="en-GB" sz="1200" dirty="0"/>
              <a:t>Straw Polls – Topic</a:t>
            </a:r>
          </a:p>
          <a:p>
            <a:pPr lvl="0">
              <a:buFont typeface="Arial" panose="020B0604020202020204" pitchFamily="34" charset="0"/>
              <a:buChar char="•"/>
            </a:pPr>
            <a:r>
              <a:rPr lang="en-GB" sz="1200" dirty="0"/>
              <a:t>Submissions – MAP Part 1</a:t>
            </a:r>
            <a:endParaRPr lang="en-GB" sz="4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563C1"/>
                </a:solidFill>
                <a:effectLst/>
                <a:hlinkClick r:id="rId5"/>
              </a:rPr>
              <a:t>23/1452</a:t>
            </a:r>
            <a:r>
              <a:rPr lang="en-US" sz="1100" dirty="0"/>
              <a:t> </a:t>
            </a:r>
            <a:r>
              <a:rPr lang="en-US" sz="1100" b="0" i="0" u="none" strike="noStrike" kern="1200" dirty="0">
                <a:solidFill>
                  <a:srgbClr val="000000"/>
                </a:solidFill>
                <a:effectLst/>
                <a:ea typeface="MS Gothic" panose="020B0609070205080204" pitchFamily="49" charset="-128"/>
              </a:rPr>
              <a:t>Coordinated Measurement Follow-up</a:t>
            </a:r>
            <a:r>
              <a:rPr lang="en-US" sz="1100" dirty="0"/>
              <a:t> 						</a:t>
            </a:r>
            <a:r>
              <a:rPr lang="en-US" sz="1100" b="0" i="0" u="none" strike="noStrike" kern="1200" dirty="0">
                <a:solidFill>
                  <a:srgbClr val="000000"/>
                </a:solidFill>
                <a:effectLst/>
                <a:ea typeface="MS Gothic" panose="020B0609070205080204" pitchFamily="49" charset="-128"/>
              </a:rPr>
              <a:t>Kosuke Aio</a:t>
            </a:r>
            <a:endParaRPr lang="en-GB" sz="1100" kern="1200" dirty="0">
              <a:ea typeface="MS Gothic" panose="020B0609070205080204" pitchFamily="49" charset="-128"/>
            </a:endParaRP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24/0677</a:t>
            </a:r>
            <a:r>
              <a:rPr lang="en-US" sz="1100" dirty="0"/>
              <a:t> </a:t>
            </a:r>
            <a:r>
              <a:rPr lang="en-US" sz="1100" b="0" i="0" u="none" strike="noStrike" kern="1200" dirty="0">
                <a:solidFill>
                  <a:srgbClr val="000000"/>
                </a:solidFill>
                <a:effectLst/>
                <a:ea typeface="MS Gothic" panose="020B0609070205080204" pitchFamily="49" charset="-128"/>
              </a:rPr>
              <a:t>TWT Information Sharing in MAP Operation</a:t>
            </a:r>
            <a:r>
              <a:rPr lang="en-US" sz="1100" dirty="0"/>
              <a:t> 					</a:t>
            </a:r>
            <a:r>
              <a:rPr lang="en-US" sz="1100" b="0" i="0" u="none" strike="noStrike" kern="1200" dirty="0">
                <a:solidFill>
                  <a:srgbClr val="000000"/>
                </a:solidFill>
                <a:effectLst/>
                <a:ea typeface="MS Gothic" panose="020B0609070205080204" pitchFamily="49" charset="-128"/>
              </a:rPr>
              <a:t>Rubayet Shafin</a:t>
            </a:r>
            <a:endParaRPr lang="en-GB" sz="1100" b="0" i="0" u="none" strike="noStrike" kern="1200" dirty="0">
              <a:solidFill>
                <a:srgbClr val="000000"/>
              </a:solidFill>
              <a:effectLst/>
              <a:ea typeface="MS Gothic" panose="020B0609070205080204" pitchFamily="49" charset="-128"/>
            </a:endParaRP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24/1239</a:t>
            </a:r>
            <a:r>
              <a:rPr lang="en-US" sz="1100" dirty="0"/>
              <a:t> </a:t>
            </a:r>
            <a:r>
              <a:rPr lang="en-US" sz="1100" b="0" i="0" u="none" strike="noStrike" kern="1200" dirty="0">
                <a:solidFill>
                  <a:srgbClr val="000000"/>
                </a:solidFill>
                <a:effectLst/>
                <a:ea typeface="MS Gothic" panose="020B0609070205080204" pitchFamily="49" charset="-128"/>
              </a:rPr>
              <a:t>MAP Framework--Follow-up</a:t>
            </a:r>
            <a:r>
              <a:rPr lang="en-US" sz="1100" dirty="0"/>
              <a:t> 							</a:t>
            </a:r>
            <a:r>
              <a:rPr lang="en-US" sz="1100" b="0" i="0" u="none" strike="noStrike" kern="1200" dirty="0">
                <a:solidFill>
                  <a:srgbClr val="000000"/>
                </a:solidFill>
                <a:effectLst/>
                <a:ea typeface="MS Gothic" panose="020B0609070205080204" pitchFamily="49" charset="-128"/>
              </a:rPr>
              <a:t>Rubayet Shafin</a:t>
            </a:r>
            <a:endParaRPr lang="en-GB" sz="1100" kern="1200" dirty="0">
              <a:ea typeface="MS Gothic" panose="020B0609070205080204" pitchFamily="49" charset="-128"/>
            </a:endParaRPr>
          </a:p>
          <a:p>
            <a:pPr lvl="1">
              <a:buFont typeface="Arial" panose="020B0604020202020204" pitchFamily="34" charset="0"/>
              <a:buChar char="•"/>
            </a:pPr>
            <a:r>
              <a:rPr lang="en-US" sz="1100" b="0" i="0" u="sng" strike="noStrike" dirty="0">
                <a:solidFill>
                  <a:srgbClr val="0563C1"/>
                </a:solidFill>
                <a:effectLst/>
                <a:hlinkClick r:id="rId6"/>
              </a:rPr>
              <a:t>24/1346</a:t>
            </a:r>
            <a:r>
              <a:rPr lang="en-US" sz="1100" dirty="0"/>
              <a:t> </a:t>
            </a:r>
            <a:r>
              <a:rPr lang="en-US" sz="1100" b="0" i="0" u="none" strike="noStrike" kern="1200" dirty="0">
                <a:solidFill>
                  <a:srgbClr val="000000"/>
                </a:solidFill>
                <a:effectLst/>
                <a:ea typeface="MS Gothic" panose="020B0609070205080204" pitchFamily="49" charset="-128"/>
              </a:rPr>
              <a:t>Considerations for Multi-AP SP Coordination</a:t>
            </a:r>
            <a:r>
              <a:rPr lang="en-US" sz="1100" dirty="0"/>
              <a:t> 					</a:t>
            </a:r>
            <a:r>
              <a:rPr lang="en-US" sz="1100" b="0" i="0" u="none" strike="noStrike" kern="1200" dirty="0">
                <a:solidFill>
                  <a:srgbClr val="000000"/>
                </a:solidFill>
                <a:effectLst/>
                <a:ea typeface="MS Gothic" panose="020B0609070205080204" pitchFamily="49" charset="-128"/>
              </a:rPr>
              <a:t>Xiaofei Wang</a:t>
            </a:r>
            <a:endParaRPr lang="en-GB" sz="1100" b="0" i="0" u="none" strike="noStrike" kern="1200" dirty="0">
              <a:solidFill>
                <a:srgbClr val="000000"/>
              </a:solidFill>
              <a:effectLst/>
              <a:ea typeface="MS Gothic" panose="020B0609070205080204" pitchFamily="49" charset="-128"/>
            </a:endParaRPr>
          </a:p>
          <a:p>
            <a:pPr lvl="1">
              <a:buFont typeface="Arial" panose="020B0604020202020204" pitchFamily="34" charset="0"/>
              <a:buChar char="•"/>
            </a:pPr>
            <a:r>
              <a:rPr lang="en-GB" sz="1100" b="0" i="0" u="sng" strike="noStrike" dirty="0">
                <a:solidFill>
                  <a:srgbClr val="0563C1"/>
                </a:solidFill>
                <a:effectLst/>
                <a:hlinkClick r:id="rId7"/>
              </a:rPr>
              <a:t>24/1646</a:t>
            </a:r>
            <a:r>
              <a:rPr lang="en-GB" sz="1100" dirty="0"/>
              <a:t> </a:t>
            </a:r>
            <a:r>
              <a:rPr lang="en-GB" sz="1100" b="0" i="0" u="none" strike="noStrike" kern="1200" dirty="0">
                <a:solidFill>
                  <a:srgbClr val="000000"/>
                </a:solidFill>
                <a:effectLst/>
                <a:ea typeface="MS Gothic" panose="020B0609070205080204" pitchFamily="49" charset="-128"/>
              </a:rPr>
              <a:t>Further-Considerations-for-generalized-map-framework</a:t>
            </a:r>
            <a:r>
              <a:rPr lang="en-GB" sz="1100" dirty="0"/>
              <a:t> 				</a:t>
            </a:r>
            <a:r>
              <a:rPr lang="en-GB" sz="1100" b="0" i="0" u="none" strike="noStrike" kern="1200" dirty="0" err="1">
                <a:solidFill>
                  <a:srgbClr val="000000"/>
                </a:solidFill>
                <a:effectLst/>
                <a:ea typeface="MS Gothic" panose="020B0609070205080204" pitchFamily="49" charset="-128"/>
              </a:rPr>
              <a:t>Sawaira</a:t>
            </a:r>
            <a:r>
              <a:rPr lang="en-GB" sz="1100" b="0" i="0" u="none" strike="noStrike" kern="1200" dirty="0">
                <a:solidFill>
                  <a:srgbClr val="000000"/>
                </a:solidFill>
                <a:effectLst/>
                <a:ea typeface="MS Gothic" panose="020B0609070205080204" pitchFamily="49" charset="-128"/>
              </a:rPr>
              <a:t> Ali</a:t>
            </a:r>
            <a:endParaRPr lang="en-GB" sz="1100" kern="1200" dirty="0">
              <a:ea typeface="MS Gothic" panose="020B0609070205080204" pitchFamily="49" charset="-128"/>
            </a:endParaRPr>
          </a:p>
          <a:p>
            <a:pPr lvl="1">
              <a:buFont typeface="Arial" panose="020B0604020202020204" pitchFamily="34" charset="0"/>
              <a:buChar char="•"/>
            </a:pPr>
            <a:r>
              <a:rPr lang="en-US" sz="1100" b="0" i="0" u="sng" strike="noStrike" dirty="0">
                <a:solidFill>
                  <a:srgbClr val="0563C1"/>
                </a:solidFill>
                <a:effectLst/>
                <a:hlinkClick r:id="rId8"/>
              </a:rPr>
              <a:t>24/1693</a:t>
            </a:r>
            <a:r>
              <a:rPr lang="en-US" sz="1100" dirty="0"/>
              <a:t> </a:t>
            </a:r>
            <a:r>
              <a:rPr lang="en-US" sz="1100" b="0" i="0" u="none" strike="noStrike" kern="1200" dirty="0">
                <a:solidFill>
                  <a:srgbClr val="000000"/>
                </a:solidFill>
                <a:effectLst/>
                <a:ea typeface="MS Gothic" panose="020B0609070205080204" pitchFamily="49" charset="-128"/>
              </a:rPr>
              <a:t>The MAPC security framework</a:t>
            </a:r>
            <a:r>
              <a:rPr lang="en-US" sz="1100" dirty="0"/>
              <a:t> 							</a:t>
            </a:r>
            <a:r>
              <a:rPr lang="en-US" sz="1100" b="0" i="0" u="none" strike="noStrike" kern="1200" dirty="0">
                <a:solidFill>
                  <a:srgbClr val="000000"/>
                </a:solidFill>
                <a:effectLst/>
                <a:ea typeface="MS Gothic" panose="020B0609070205080204" pitchFamily="49" charset="-128"/>
              </a:rPr>
              <a:t>Jay Yang</a:t>
            </a:r>
            <a:endParaRPr lang="en-GB" sz="11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6565691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2041568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Joint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PDTs/Submissions</a:t>
            </a:r>
            <a:endParaRPr lang="en-US" sz="16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9785639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1B037692-B6E0-6EED-3828-78674B9E942C}"/>
              </a:ext>
            </a:extLst>
          </p:cNvPr>
          <p:cNvSpPr>
            <a:spLocks noGrp="1"/>
          </p:cNvSpPr>
          <p:nvPr>
            <p:ph idx="1"/>
          </p:nvPr>
        </p:nvSpPr>
        <p:spPr/>
        <p:txBody>
          <a:bodyPr/>
          <a:lstStyle/>
          <a:p>
            <a:r>
              <a:rPr lang="en-US" dirty="0"/>
              <a:t>11-25-0014-00-00bn-tgbn-motions-list-part-2</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35425592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4ACEE768-0B70-7A0C-E02B-C185FCF2DDAD}"/>
              </a:ext>
            </a:extLst>
          </p:cNvPr>
          <p:cNvSpPr>
            <a:spLocks noGrp="1"/>
          </p:cNvSpPr>
          <p:nvPr>
            <p:ph idx="1"/>
          </p:nvPr>
        </p:nvSpPr>
        <p:spPr>
          <a:xfrm>
            <a:off x="685800" y="1981200"/>
            <a:ext cx="7770813" cy="4494213"/>
          </a:xfrm>
        </p:spPr>
        <p:txBody>
          <a:bodyPr/>
          <a:lstStyle/>
          <a:p>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Jason Y. Guo – CSR ( Result)</a:t>
            </a:r>
          </a:p>
          <a:p>
            <a:r>
              <a:rPr lang="en-US" sz="1400" b="0" dirty="0"/>
              <a:t>Do you support to include in the 11bn SFD:</a:t>
            </a:r>
          </a:p>
          <a:p>
            <a:pPr>
              <a:buFont typeface="Arial" panose="020B0604020202020204" pitchFamily="34" charset="0"/>
              <a:buChar char="•"/>
            </a:pPr>
            <a:r>
              <a:rPr lang="en-US" sz="1400" b="0" dirty="0"/>
              <a:t>In Coordinated Spatial Reuse:</a:t>
            </a:r>
          </a:p>
          <a:p>
            <a:pPr lvl="1">
              <a:buFont typeface="Arial" panose="020B0604020202020204" pitchFamily="34" charset="0"/>
              <a:buChar char="•"/>
            </a:pPr>
            <a:r>
              <a:rPr lang="en-US" sz="1000" b="0" dirty="0"/>
              <a:t>An AP that intends to initiate a Coordinated Spatial Reuse transmission shall transmit a Trigger frame to initiate concurrent CSR transmissions with one other AP within its obtained TXOP BW;</a:t>
            </a:r>
          </a:p>
          <a:p>
            <a:pPr lvl="1">
              <a:buFont typeface="Arial" panose="020B0604020202020204" pitchFamily="34" charset="0"/>
              <a:buChar char="•"/>
            </a:pPr>
            <a:r>
              <a:rPr lang="en-US" sz="1000" b="0" dirty="0"/>
              <a:t>When all addressed non-AP STAs are UHR STAs, the concurrent CSR transmission starts SIFS after the Trigger frame</a:t>
            </a:r>
          </a:p>
          <a:p>
            <a:pPr lvl="1">
              <a:buFont typeface="Arial" panose="020B0604020202020204" pitchFamily="34" charset="0"/>
              <a:buChar char="•"/>
            </a:pPr>
            <a:r>
              <a:rPr lang="en-US" sz="1000" b="0" dirty="0"/>
              <a:t>Which trigger frame is TBD</a:t>
            </a:r>
          </a:p>
          <a:p>
            <a:pPr marL="0" indent="0"/>
            <a:r>
              <a:rPr lang="en-US" sz="1400" b="0" dirty="0"/>
              <a:t>Note-it is TBD whether to allow more than one “other AP” to be identified by the Trigger frame</a:t>
            </a:r>
          </a:p>
          <a:p>
            <a:r>
              <a:rPr lang="en-US" sz="1400" b="0" dirty="0"/>
              <a:t>Supporting document: 11-23/1868</a:t>
            </a:r>
          </a:p>
          <a:p>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SP2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Jason Y. Guo – CSR ( Result)</a:t>
            </a:r>
          </a:p>
          <a:p>
            <a:r>
              <a:rPr lang="en-US" sz="1400" b="0" dirty="0"/>
              <a:t>Do you support to include in the 11bn SFD:</a:t>
            </a:r>
          </a:p>
          <a:p>
            <a:pPr>
              <a:buFont typeface="Arial" panose="020B0604020202020204" pitchFamily="34" charset="0"/>
              <a:buChar char="•"/>
            </a:pPr>
            <a:r>
              <a:rPr lang="en-US" sz="1400" b="0" dirty="0"/>
              <a:t>In Coordinated Spatial Reuse, the following information shall be carried in the Trigger frame that initiates concurrent CSR transmissions of the 2 APs</a:t>
            </a:r>
          </a:p>
          <a:p>
            <a:pPr lvl="1">
              <a:buFont typeface="Arial" panose="020B0604020202020204" pitchFamily="34" charset="0"/>
              <a:buChar char="•"/>
            </a:pPr>
            <a:r>
              <a:rPr lang="en-US" sz="1000" b="0" dirty="0"/>
              <a:t>The duration of the data PPDU transmitted by the sharing AP and of the data PPDU transmitted by the shared AP, which are the same, after the Trigger frame</a:t>
            </a:r>
          </a:p>
          <a:p>
            <a:pPr lvl="1">
              <a:buFont typeface="Arial" panose="020B0604020202020204" pitchFamily="34" charset="0"/>
              <a:buChar char="•"/>
            </a:pPr>
            <a:r>
              <a:rPr lang="en-US" sz="1000" b="0" dirty="0"/>
              <a:t>Other parameters TBD</a:t>
            </a:r>
          </a:p>
          <a:p>
            <a:r>
              <a:rPr lang="en-US" sz="1400" b="0" dirty="0"/>
              <a:t>Supporting document: 11-23/1868</a:t>
            </a: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3579104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PDTs/Submissions</a:t>
            </a:r>
          </a:p>
        </p:txBody>
      </p:sp>
      <p:sp>
        <p:nvSpPr>
          <p:cNvPr id="10" name="Content Placeholder 9">
            <a:extLst>
              <a:ext uri="{FF2B5EF4-FFF2-40B4-BE49-F238E27FC236}">
                <a16:creationId xmlns:a16="http://schemas.microsoft.com/office/drawing/2014/main" id="{AA124AC3-6DFC-5F90-EEAF-23DFDA3F0CCF}"/>
              </a:ext>
            </a:extLst>
          </p:cNvPr>
          <p:cNvSpPr>
            <a:spLocks noGrp="1"/>
          </p:cNvSpPr>
          <p:nvPr>
            <p:ph idx="1"/>
          </p:nvPr>
        </p:nvSpPr>
        <p:spPr/>
        <p:txBody>
          <a:bodyPr/>
          <a:lstStyle/>
          <a:p>
            <a:r>
              <a:rPr lang="en-GB" sz="1600" b="0" i="0" u="sng" strike="noStrike" kern="1200" dirty="0">
                <a:solidFill>
                  <a:srgbClr val="0563C1"/>
                </a:solidFill>
                <a:effectLst/>
                <a:ea typeface="MS Gothic" panose="020B0609070205080204" pitchFamily="49" charset="-128"/>
                <a:hlinkClick r:id="rId2"/>
              </a:rPr>
              <a:t>24/2026r0</a:t>
            </a:r>
            <a:r>
              <a:rPr lang="en-GB" sz="1600" dirty="0"/>
              <a:t> </a:t>
            </a:r>
            <a:r>
              <a:rPr lang="en-GB" sz="1600" b="0" i="0" u="none" strike="noStrike" kern="1200" dirty="0">
                <a:solidFill>
                  <a:schemeClr val="tx1"/>
                </a:solidFill>
                <a:effectLst/>
                <a:ea typeface="MS Gothic" panose="020B0609070205080204" pitchFamily="49" charset="-128"/>
              </a:rPr>
              <a:t>PDT-Joint-MLME-SAP</a:t>
            </a:r>
            <a:r>
              <a:rPr lang="en-GB" sz="1600" dirty="0">
                <a:solidFill>
                  <a:schemeClr val="tx1"/>
                </a:solidFill>
              </a:rPr>
              <a:t> 						</a:t>
            </a:r>
            <a:r>
              <a:rPr lang="en-GB" sz="1600" b="0" i="0" u="none" strike="noStrike" dirty="0">
                <a:solidFill>
                  <a:schemeClr val="tx1"/>
                </a:solidFill>
                <a:effectLst/>
              </a:rPr>
              <a:t>Yan Li		[SP]</a:t>
            </a:r>
          </a:p>
          <a:p>
            <a:r>
              <a:rPr lang="en-GB" sz="1600" b="0" i="0" u="none" strike="noStrike" kern="1200" dirty="0">
                <a:solidFill>
                  <a:srgbClr val="FF0000"/>
                </a:solidFill>
                <a:effectLst/>
                <a:ea typeface="MS Gothic" panose="020B0609070205080204" pitchFamily="49" charset="-128"/>
              </a:rPr>
              <a:t>24/2013r0</a:t>
            </a:r>
            <a:r>
              <a:rPr lang="en-GB" sz="1600" dirty="0"/>
              <a:t> </a:t>
            </a:r>
            <a:r>
              <a:rPr lang="en-GB" sz="1600" b="0" i="0" u="none" strike="noStrike" kern="1200" dirty="0">
                <a:solidFill>
                  <a:srgbClr val="000000"/>
                </a:solidFill>
                <a:effectLst/>
                <a:ea typeface="MS Gothic" panose="020B0609070205080204" pitchFamily="49" charset="-128"/>
              </a:rPr>
              <a:t>PDT-Joint-PICS</a:t>
            </a:r>
            <a:r>
              <a:rPr lang="en-GB" sz="1600" dirty="0"/>
              <a:t> 							</a:t>
            </a:r>
            <a:r>
              <a:rPr lang="en-GB" sz="1600" b="0" i="0" u="none" strike="noStrike" kern="1200" dirty="0">
                <a:solidFill>
                  <a:srgbClr val="000000"/>
                </a:solidFill>
                <a:effectLst/>
                <a:ea typeface="MS Gothic" panose="020B0609070205080204" pitchFamily="49" charset="-128"/>
              </a:rPr>
              <a:t>Edward Au</a:t>
            </a:r>
          </a:p>
          <a:p>
            <a:r>
              <a:rPr lang="en-US" sz="1600" b="0" i="0" u="none" strike="noStrike" kern="1200" dirty="0">
                <a:solidFill>
                  <a:srgbClr val="FF0000"/>
                </a:solidFill>
                <a:effectLst/>
                <a:ea typeface="MS Gothic" panose="020B0609070205080204" pitchFamily="49" charset="-128"/>
              </a:rPr>
              <a:t>25/0006</a:t>
            </a:r>
            <a:r>
              <a:rPr lang="en-US" sz="1600" dirty="0"/>
              <a:t> </a:t>
            </a:r>
            <a:r>
              <a:rPr lang="en-US" sz="1600" b="0" i="0" u="none" strike="noStrike" kern="1200" dirty="0">
                <a:solidFill>
                  <a:srgbClr val="000000"/>
                </a:solidFill>
                <a:effectLst/>
                <a:ea typeface="MS Gothic" panose="020B0609070205080204" pitchFamily="49" charset="-128"/>
              </a:rPr>
              <a:t>Sounding procedure follow up</a:t>
            </a:r>
            <a:r>
              <a:rPr lang="en-US" sz="1600" dirty="0"/>
              <a:t> 					</a:t>
            </a:r>
            <a:r>
              <a:rPr lang="en-US" sz="1600" b="0" i="0" u="none" strike="noStrike" kern="1200" dirty="0">
                <a:solidFill>
                  <a:srgbClr val="000000"/>
                </a:solidFill>
                <a:effectLst/>
                <a:ea typeface="MS Gothic" panose="020B0609070205080204" pitchFamily="49" charset="-128"/>
              </a:rPr>
              <a:t>Jay Yang</a:t>
            </a:r>
            <a:endParaRPr lang="en-GB" sz="1600" b="0" kern="1200" dirty="0">
              <a:ea typeface="MS Gothic" panose="020B0609070205080204" pitchFamily="49" charset="-128"/>
            </a:endParaRPr>
          </a:p>
          <a:p>
            <a:r>
              <a:rPr lang="en-US" sz="1600" b="0" i="0" u="none" strike="noStrike" kern="1200" dirty="0">
                <a:solidFill>
                  <a:srgbClr val="FF0000"/>
                </a:solidFill>
                <a:effectLst/>
                <a:ea typeface="MS Gothic" panose="020B0609070205080204" pitchFamily="49" charset="-128"/>
              </a:rPr>
              <a:t>25/0007</a:t>
            </a:r>
            <a:r>
              <a:rPr lang="en-US" sz="1600" dirty="0"/>
              <a:t> </a:t>
            </a:r>
            <a:r>
              <a:rPr lang="en-US" sz="1600" b="0" i="0" u="none" strike="noStrike" kern="1200" dirty="0">
                <a:solidFill>
                  <a:srgbClr val="000000"/>
                </a:solidFill>
                <a:effectLst/>
                <a:ea typeface="MS Gothic" panose="020B0609070205080204" pitchFamily="49" charset="-128"/>
              </a:rPr>
              <a:t>AP ID design in sounding</a:t>
            </a:r>
            <a:r>
              <a:rPr lang="en-US" sz="1600" dirty="0"/>
              <a:t> 						</a:t>
            </a:r>
            <a:r>
              <a:rPr lang="en-US" sz="1600" b="0" i="0" u="none" strike="noStrike" kern="1200" dirty="0">
                <a:solidFill>
                  <a:srgbClr val="000000"/>
                </a:solidFill>
                <a:effectLst/>
                <a:ea typeface="MS Gothic" panose="020B0609070205080204" pitchFamily="49" charset="-128"/>
              </a:rPr>
              <a:t>Jay Yang</a:t>
            </a:r>
            <a:endParaRPr lang="en-GB" sz="1600" b="0" i="0" u="none" strike="noStrike" kern="1200" dirty="0">
              <a:solidFill>
                <a:srgbClr val="000000"/>
              </a:solidFill>
              <a:effectLst/>
              <a:ea typeface="MS Gothic" panose="020B0609070205080204" pitchFamily="49" charset="-128"/>
            </a:endParaRPr>
          </a:p>
          <a:p>
            <a:r>
              <a:rPr lang="en-US" sz="1600" b="0" i="0" u="none" strike="noStrike" kern="1200" dirty="0">
                <a:solidFill>
                  <a:srgbClr val="FF0000"/>
                </a:solidFill>
                <a:effectLst/>
                <a:ea typeface="MS Gothic" panose="020B0609070205080204" pitchFamily="49" charset="-128"/>
              </a:rPr>
              <a:t>25/0081</a:t>
            </a:r>
            <a:r>
              <a:rPr lang="en-US" sz="1600" dirty="0"/>
              <a:t> </a:t>
            </a:r>
            <a:r>
              <a:rPr lang="en-US" sz="1600" b="0" i="0" u="none" strike="noStrike" kern="1200" dirty="0">
                <a:solidFill>
                  <a:srgbClr val="000000"/>
                </a:solidFill>
                <a:effectLst/>
                <a:ea typeface="MS Gothic" panose="020B0609070205080204" pitchFamily="49" charset="-128"/>
              </a:rPr>
              <a:t>Sounding PDT related issues</a:t>
            </a:r>
            <a:r>
              <a:rPr lang="en-US" sz="1600" dirty="0"/>
              <a:t> 						</a:t>
            </a:r>
            <a:r>
              <a:rPr lang="en-US" sz="1600" b="0" i="0" u="none" strike="noStrike" kern="1200" dirty="0">
                <a:solidFill>
                  <a:srgbClr val="000000"/>
                </a:solidFill>
                <a:effectLst/>
                <a:ea typeface="MS Gothic" panose="020B0609070205080204" pitchFamily="49" charset="-128"/>
              </a:rPr>
              <a:t>You-Wei Chen</a:t>
            </a:r>
            <a:endParaRPr lang="en-US" sz="1600" dirty="0"/>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39837745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C38BA2-D63D-63EF-AF1A-ACD2C675B6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2635B8-2F63-851A-A819-9962B7755B2B}"/>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FF6344D8-D0FC-E8B6-1DF0-7ADD79E84784}"/>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(30 mins)</a:t>
            </a:r>
          </a:p>
          <a:p>
            <a:pPr>
              <a:buFont typeface="Arial" panose="020B0604020202020204" pitchFamily="34" charset="0"/>
              <a:buChar char="•"/>
            </a:pPr>
            <a:r>
              <a:rPr lang="en-GB" sz="1200" dirty="0"/>
              <a:t>PDTs (30 mins)</a:t>
            </a:r>
          </a:p>
          <a:p>
            <a:pPr lvl="1">
              <a:buFont typeface="Arial" panose="020B0604020202020204" pitchFamily="34" charset="0"/>
              <a:buChar char="•"/>
            </a:pPr>
            <a:r>
              <a:rPr lang="en-US" sz="1100" b="0" i="0" u="none" strike="noStrike" kern="1200" dirty="0">
                <a:solidFill>
                  <a:schemeClr val="tx1"/>
                </a:solidFill>
                <a:effectLst/>
                <a:ea typeface="MS Gothic" panose="020B0609070205080204" pitchFamily="49" charset="-128"/>
                <a:hlinkClick r:id="rId2"/>
              </a:rPr>
              <a:t>24/2043r0</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PDT-PHY- Receiver specification</a:t>
            </a:r>
            <a:r>
              <a:rPr lang="en-US" sz="1100" dirty="0">
                <a:solidFill>
                  <a:schemeClr val="tx1"/>
                </a:solidFill>
              </a:rPr>
              <a:t> 					</a:t>
            </a:r>
            <a:r>
              <a:rPr lang="en-US" sz="1100" b="0" i="0" u="none" strike="noStrike" dirty="0">
                <a:solidFill>
                  <a:schemeClr val="tx1"/>
                </a:solidFill>
                <a:effectLst/>
              </a:rPr>
              <a:t>Juan Fang		[SP]</a:t>
            </a:r>
            <a:r>
              <a:rPr lang="en-US" sz="1100" dirty="0">
                <a:solidFill>
                  <a:schemeClr val="tx1"/>
                </a:solidFill>
              </a:rPr>
              <a:t> </a:t>
            </a:r>
            <a:endParaRPr lang="en-GB" sz="1100" dirty="0">
              <a:solidFill>
                <a:schemeClr val="tx1"/>
              </a:solidFill>
            </a:endParaRPr>
          </a:p>
          <a:p>
            <a:pPr lvl="1">
              <a:buFont typeface="Arial" panose="020B0604020202020204" pitchFamily="34" charset="0"/>
              <a:buChar char="•"/>
            </a:pPr>
            <a:r>
              <a:rPr lang="en-GB" sz="1100" b="0" i="0" strike="noStrike" kern="1200" dirty="0">
                <a:solidFill>
                  <a:schemeClr val="tx1"/>
                </a:solidFill>
                <a:effectLst/>
                <a:ea typeface="MS Gothic" panose="020B0609070205080204" pitchFamily="49" charset="-128"/>
                <a:hlinkClick r:id="rId3"/>
              </a:rPr>
              <a:t>24/2015r5</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PDT-PHY-</a:t>
            </a:r>
            <a:r>
              <a:rPr lang="en-GB" sz="1100" b="0" i="0" u="none" strike="noStrike" kern="1200" dirty="0" err="1">
                <a:solidFill>
                  <a:schemeClr val="tx1"/>
                </a:solidFill>
                <a:effectLst/>
                <a:ea typeface="MS Gothic" panose="020B0609070205080204" pitchFamily="49" charset="-128"/>
              </a:rPr>
              <a:t>CoBF</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Ron Porat</a:t>
            </a:r>
            <a:r>
              <a:rPr lang="en-GB" sz="1100" dirty="0">
                <a:solidFill>
                  <a:schemeClr val="tx1"/>
                </a:solidFill>
              </a:rPr>
              <a:t> 		[SP]</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24/2036r0</a:t>
            </a:r>
            <a:r>
              <a:rPr lang="en-US" sz="1100" dirty="0"/>
              <a:t> </a:t>
            </a:r>
            <a:r>
              <a:rPr lang="en-US" sz="1100" b="0" i="0" u="none" strike="noStrike" kern="1200" dirty="0">
                <a:solidFill>
                  <a:srgbClr val="000000"/>
                </a:solidFill>
                <a:effectLst/>
                <a:ea typeface="MS Gothic" panose="020B0609070205080204" pitchFamily="49" charset="-128"/>
              </a:rPr>
              <a:t>PDT-PHY-Data field</a:t>
            </a:r>
            <a:r>
              <a:rPr lang="en-US" sz="1100" dirty="0"/>
              <a:t> 							</a:t>
            </a:r>
            <a:r>
              <a:rPr lang="en-US" sz="1100" b="0" i="0" u="none" strike="noStrike" dirty="0">
                <a:solidFill>
                  <a:srgbClr val="000000"/>
                </a:solidFill>
                <a:effectLst/>
              </a:rPr>
              <a:t>Chenchen Liu</a:t>
            </a:r>
            <a:r>
              <a:rPr lang="en-US" sz="1100" dirty="0"/>
              <a:t> </a:t>
            </a:r>
            <a:endParaRPr lang="en-GB" sz="1100" dirty="0">
              <a:solidFill>
                <a:schemeClr val="tx1"/>
              </a:solidFill>
            </a:endParaRP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24/2014r0</a:t>
            </a:r>
            <a:r>
              <a:rPr lang="en-US" sz="1100" dirty="0"/>
              <a:t> </a:t>
            </a:r>
            <a:r>
              <a:rPr lang="en-US" sz="1100" b="0" i="0" u="none" strike="noStrike" kern="1200" dirty="0">
                <a:solidFill>
                  <a:srgbClr val="000000"/>
                </a:solidFill>
                <a:effectLst/>
                <a:ea typeface="MS Gothic" panose="020B0609070205080204" pitchFamily="49" charset="-128"/>
              </a:rPr>
              <a:t>PDT-PHY-Mathematical Description of Signals</a:t>
            </a:r>
            <a:r>
              <a:rPr lang="en-US" sz="1100" dirty="0"/>
              <a:t> 			</a:t>
            </a:r>
            <a:r>
              <a:rPr lang="en-US" sz="1100" b="0" i="0" u="none" strike="noStrike" dirty="0">
                <a:solidFill>
                  <a:srgbClr val="000000"/>
                </a:solidFill>
                <a:effectLst/>
              </a:rPr>
              <a:t>Edward Au</a:t>
            </a:r>
            <a:r>
              <a:rPr lang="en-US" sz="1100" dirty="0"/>
              <a:t> </a:t>
            </a:r>
            <a:endParaRPr lang="en-GB" sz="1100" dirty="0">
              <a:solidFill>
                <a:schemeClr val="tx1"/>
              </a:solidFill>
            </a:endParaRPr>
          </a:p>
          <a:p>
            <a:pPr lvl="0">
              <a:buFont typeface="Arial" panose="020B0604020202020204" pitchFamily="34" charset="0"/>
              <a:buChar char="•"/>
            </a:pPr>
            <a:r>
              <a:rPr lang="en-GB" sz="1200" dirty="0"/>
              <a:t>Submissions – CBF + Sounding</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563C1"/>
                </a:solidFill>
                <a:effectLst/>
                <a:hlinkClick r:id="rId4"/>
              </a:rPr>
              <a:t>24/1836</a:t>
            </a:r>
            <a:r>
              <a:rPr lang="en-US" sz="1100" dirty="0">
                <a:effectLst/>
              </a:rPr>
              <a:t> </a:t>
            </a:r>
            <a:r>
              <a:rPr lang="en-GB" sz="1100" b="0" i="0" u="none" strike="noStrike" kern="1200" dirty="0">
                <a:solidFill>
                  <a:srgbClr val="000000"/>
                </a:solidFill>
                <a:effectLst/>
                <a:ea typeface="MS Gothic" panose="020B0609070205080204" pitchFamily="49" charset="-128"/>
              </a:rPr>
              <a:t>On </a:t>
            </a:r>
            <a:r>
              <a:rPr lang="en-GB" sz="1100" b="0" i="0" u="none" strike="noStrike" kern="1200" dirty="0" err="1">
                <a:solidFill>
                  <a:srgbClr val="000000"/>
                </a:solidFill>
                <a:effectLst/>
                <a:ea typeface="MS Gothic" panose="020B0609070205080204" pitchFamily="49" charset="-128"/>
              </a:rPr>
              <a:t>CoBF</a:t>
            </a:r>
            <a:r>
              <a:rPr lang="en-GB" sz="1100" b="0" i="0" u="none" strike="noStrike" kern="1200" dirty="0">
                <a:solidFill>
                  <a:srgbClr val="000000"/>
                </a:solidFill>
                <a:effectLst/>
                <a:ea typeface="MS Gothic" panose="020B0609070205080204" pitchFamily="49" charset="-128"/>
              </a:rPr>
              <a:t> Capabilities</a:t>
            </a:r>
            <a:r>
              <a:rPr lang="en-US" sz="1100" dirty="0">
                <a:effectLst/>
              </a:rPr>
              <a:t> 							</a:t>
            </a:r>
            <a:r>
              <a:rPr lang="en-GB" sz="1100" b="0" i="0" u="none" strike="noStrike" kern="1200" dirty="0">
                <a:solidFill>
                  <a:srgbClr val="000000"/>
                </a:solidFill>
                <a:effectLst/>
                <a:ea typeface="MS Gothic" panose="020B0609070205080204" pitchFamily="49" charset="-128"/>
              </a:rPr>
              <a:t>Aiguo Yan</a:t>
            </a:r>
            <a:r>
              <a:rPr lang="en-US" sz="1100" dirty="0">
                <a:effectLst/>
              </a:rPr>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5"/>
              </a:rPr>
              <a:t>24/2142</a:t>
            </a:r>
            <a:r>
              <a:rPr lang="en-US" sz="1100" dirty="0"/>
              <a:t> </a:t>
            </a:r>
            <a:r>
              <a:rPr lang="en-US" sz="1100" b="0" i="0" u="none" strike="noStrike" kern="1200" dirty="0">
                <a:solidFill>
                  <a:srgbClr val="000000"/>
                </a:solidFill>
                <a:effectLst/>
                <a:ea typeface="MS Gothic" panose="020B0609070205080204" pitchFamily="49" charset="-128"/>
              </a:rPr>
              <a:t>Multi-AP Sounding Analysis</a:t>
            </a:r>
            <a:r>
              <a:rPr lang="en-US" sz="1100" dirty="0"/>
              <a:t> 						</a:t>
            </a:r>
            <a:r>
              <a:rPr lang="en-US" sz="1100" b="0" i="0" u="none" strike="noStrike" kern="1200" dirty="0">
                <a:solidFill>
                  <a:srgbClr val="000000"/>
                </a:solidFill>
                <a:effectLst/>
                <a:ea typeface="MS Gothic" panose="020B0609070205080204" pitchFamily="49" charset="-128"/>
              </a:rPr>
              <a:t>Rainer Strobel</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25/0083</a:t>
            </a:r>
            <a:r>
              <a:rPr lang="en-US" sz="1100" dirty="0"/>
              <a:t> </a:t>
            </a:r>
            <a:r>
              <a:rPr lang="en-US" sz="1100" b="0" i="0" u="none" strike="noStrike" kern="1200" dirty="0">
                <a:solidFill>
                  <a:srgbClr val="000000"/>
                </a:solidFill>
                <a:effectLst/>
                <a:ea typeface="MS Gothic" panose="020B0609070205080204" pitchFamily="49" charset="-128"/>
              </a:rPr>
              <a:t>CFO correction and related simplifications for COBF</a:t>
            </a:r>
            <a:r>
              <a:rPr lang="en-US" sz="1100" dirty="0"/>
              <a:t> 			</a:t>
            </a:r>
            <a:r>
              <a:rPr lang="en-US" sz="1100" b="0" i="0" u="none" strike="noStrike" kern="1200" dirty="0">
                <a:solidFill>
                  <a:srgbClr val="000000"/>
                </a:solidFill>
                <a:effectLst/>
                <a:ea typeface="MS Gothic" panose="020B0609070205080204" pitchFamily="49" charset="-128"/>
              </a:rPr>
              <a:t>Sameer Vermani</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25/0103</a:t>
            </a:r>
            <a:r>
              <a:rPr lang="en-US" sz="1100" dirty="0"/>
              <a:t> </a:t>
            </a:r>
            <a:r>
              <a:rPr lang="en-US" sz="1100" b="0" i="0" u="none" strike="noStrike" kern="1200" dirty="0">
                <a:solidFill>
                  <a:srgbClr val="000000"/>
                </a:solidFill>
                <a:effectLst/>
                <a:ea typeface="MS Gothic" panose="020B0609070205080204" pitchFamily="49" charset="-128"/>
              </a:rPr>
              <a:t>Simplified carrier synchronization for </a:t>
            </a:r>
            <a:r>
              <a:rPr lang="en-US" sz="1100" b="0" i="0" u="none" strike="noStrike" kern="1200" dirty="0" err="1">
                <a:solidFill>
                  <a:srgbClr val="000000"/>
                </a:solidFill>
                <a:effectLst/>
                <a:ea typeface="MS Gothic" panose="020B0609070205080204" pitchFamily="49" charset="-128"/>
              </a:rPr>
              <a:t>CoBF</a:t>
            </a:r>
            <a:r>
              <a:rPr lang="en-US" sz="1100" b="0" i="0" u="none" strike="noStrike" kern="1200" dirty="0">
                <a:solidFill>
                  <a:srgbClr val="000000"/>
                </a:solidFill>
                <a:effectLst/>
                <a:ea typeface="MS Gothic" panose="020B0609070205080204" pitchFamily="49" charset="-128"/>
              </a:rPr>
              <a:t> transmissions</a:t>
            </a:r>
            <a:r>
              <a:rPr lang="en-US" sz="1100" dirty="0"/>
              <a:t> 		</a:t>
            </a:r>
            <a:r>
              <a:rPr lang="en-US" sz="1100" dirty="0" err="1"/>
              <a:t>Shuling</a:t>
            </a:r>
            <a:r>
              <a:rPr lang="en-US" sz="1100" dirty="0"/>
              <a:t> Feng</a:t>
            </a:r>
          </a:p>
          <a:p>
            <a:pPr lvl="1">
              <a:buFont typeface="Arial" panose="020B0604020202020204" pitchFamily="34" charset="0"/>
              <a:buChar char="•"/>
            </a:pPr>
            <a:r>
              <a:rPr lang="en-US" sz="1100" b="0" i="0" u="none" strike="noStrike" dirty="0">
                <a:solidFill>
                  <a:srgbClr val="FF0000"/>
                </a:solidFill>
                <a:effectLst/>
                <a:hlinkClick r:id="rId6"/>
              </a:rPr>
              <a:t>25/0111</a:t>
            </a:r>
            <a:r>
              <a:rPr lang="en-US" sz="1100" dirty="0"/>
              <a:t> </a:t>
            </a:r>
            <a:r>
              <a:rPr lang="en-US" sz="1100" b="0" i="0" u="none" strike="noStrike" dirty="0">
                <a:solidFill>
                  <a:srgbClr val="000000"/>
                </a:solidFill>
                <a:effectLst/>
              </a:rPr>
              <a:t>Robust Beamforming Nulling for CBF - follow up</a:t>
            </a:r>
            <a:r>
              <a:rPr lang="en-US" sz="1100" dirty="0"/>
              <a:t> 			</a:t>
            </a:r>
            <a:r>
              <a:rPr lang="en-US" sz="1100" b="0" i="0" u="none" strike="noStrike" dirty="0">
                <a:solidFill>
                  <a:srgbClr val="000000"/>
                </a:solidFill>
                <a:effectLst/>
              </a:rPr>
              <a:t>Ken Tanaka</a:t>
            </a:r>
          </a:p>
          <a:p>
            <a:pPr lvl="1">
              <a:buFont typeface="Arial" panose="020B0604020202020204" pitchFamily="34" charset="0"/>
              <a:buChar char="•"/>
            </a:pPr>
            <a:r>
              <a:rPr lang="en-US" sz="1100" b="0" i="0" u="none" strike="noStrike" dirty="0">
                <a:solidFill>
                  <a:srgbClr val="FF0000"/>
                </a:solidFill>
                <a:effectLst/>
              </a:rPr>
              <a:t>25/0078</a:t>
            </a:r>
            <a:r>
              <a:rPr lang="en-US" sz="1100" b="0" i="0" u="none" strike="noStrike" dirty="0">
                <a:solidFill>
                  <a:srgbClr val="000000"/>
                </a:solidFill>
                <a:effectLst/>
              </a:rPr>
              <a:t> Special STA Info Field in UHR NDPA					Junghoon Suh</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6BB0028-BD3E-8EBE-43C0-7ED17EFCDE99}"/>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AE47A6F0-CFF2-3C43-372B-39E5D5332C2D}"/>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0BF71E2-ECA2-113C-46B6-8B4477EA6C87}"/>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12670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67BDE9-D128-07E2-26B6-FB409EBE61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96308E-756C-6054-E1DF-972A0A697138}"/>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0E25E268-3CB2-7803-D133-B5AC7D6E2956}"/>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6723B133-95AD-F81C-4E49-9C163165570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8C4C355C-1E5D-8522-3F41-C99A4DF025E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F91C7B8-C305-6617-C978-100F3EBD210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9736203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675214-BFCE-FA46-4978-1245DE3DFE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B1F202-BEE9-D04E-53D2-75668D801D6C}"/>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39D22D2D-0DE1-E42C-9745-53B2849E654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(X mins)</a:t>
            </a:r>
          </a:p>
          <a:p>
            <a:pPr lvl="1">
              <a:buFont typeface="Arial" panose="020B0604020202020204" pitchFamily="34" charset="0"/>
              <a:buChar char="•"/>
            </a:pPr>
            <a:r>
              <a:rPr lang="en-GB" sz="1200" b="0" i="0" u="none" strike="noStrike" dirty="0">
                <a:solidFill>
                  <a:srgbClr val="FF0000"/>
                </a:solidFill>
                <a:effectLst/>
              </a:rPr>
              <a:t>25/0102r0</a:t>
            </a:r>
            <a:r>
              <a:rPr lang="en-GB" sz="1200" dirty="0"/>
              <a:t> </a:t>
            </a:r>
            <a:r>
              <a:rPr lang="en-GB" sz="1200" b="0" i="0" u="none" strike="noStrike" kern="1200" dirty="0">
                <a:solidFill>
                  <a:srgbClr val="000000"/>
                </a:solidFill>
                <a:effectLst/>
                <a:ea typeface="MS Gothic" panose="020B0609070205080204" pitchFamily="49" charset="-128"/>
              </a:rPr>
              <a:t>PDT-MAC-MLME-for-MAPC</a:t>
            </a:r>
            <a:r>
              <a:rPr lang="en-GB" sz="1200" dirty="0"/>
              <a:t> 							</a:t>
            </a:r>
            <a:r>
              <a:rPr lang="en-GB" sz="1200" b="0" i="0" u="none" strike="noStrike" kern="1200" dirty="0">
                <a:solidFill>
                  <a:srgbClr val="000000"/>
                </a:solidFill>
                <a:effectLst/>
                <a:ea typeface="MS Gothic" panose="020B0609070205080204" pitchFamily="49" charset="-128"/>
              </a:rPr>
              <a:t>Brian Hart</a:t>
            </a:r>
            <a:r>
              <a:rPr lang="en-GB" sz="1200" dirty="0"/>
              <a:t> </a:t>
            </a:r>
          </a:p>
          <a:p>
            <a:pPr>
              <a:buFont typeface="Arial" panose="020B0604020202020204" pitchFamily="34" charset="0"/>
              <a:buChar char="•"/>
            </a:pPr>
            <a:r>
              <a:rPr lang="en-GB" sz="1400" dirty="0"/>
              <a:t>Straw Polls – Topic</a:t>
            </a:r>
          </a:p>
          <a:p>
            <a:pPr lvl="0">
              <a:buFont typeface="Arial" panose="020B0604020202020204" pitchFamily="34" charset="0"/>
              <a:buChar char="•"/>
            </a:pPr>
            <a:r>
              <a:rPr lang="en-GB" sz="1400" dirty="0"/>
              <a:t>Submissions – MAP Part 2</a:t>
            </a:r>
            <a:endParaRPr lang="en-GB" sz="500" b="1" strike="sngStrike" dirty="0">
              <a:solidFill>
                <a:schemeClr val="bg1">
                  <a:lumMod val="65000"/>
                </a:schemeClr>
              </a:solidFill>
            </a:endParaRPr>
          </a:p>
          <a:p>
            <a:pPr lvl="1">
              <a:buFont typeface="Arial" panose="020B0604020202020204" pitchFamily="34" charset="0"/>
              <a:buChar char="•"/>
            </a:pPr>
            <a:r>
              <a:rPr lang="en-US" sz="1200" b="0" i="0" u="sng" strike="noStrike" dirty="0">
                <a:solidFill>
                  <a:srgbClr val="0563C1"/>
                </a:solidFill>
                <a:effectLst/>
                <a:hlinkClick r:id="rId2"/>
              </a:rPr>
              <a:t>24/1713</a:t>
            </a:r>
            <a:r>
              <a:rPr lang="en-US" sz="1200" dirty="0"/>
              <a:t> </a:t>
            </a:r>
            <a:r>
              <a:rPr lang="en-US" sz="1200" b="0" i="0" u="none" strike="noStrike" kern="1200" dirty="0">
                <a:solidFill>
                  <a:srgbClr val="000000"/>
                </a:solidFill>
                <a:effectLst/>
                <a:ea typeface="MS Gothic" panose="020B0609070205080204" pitchFamily="49" charset="-128"/>
              </a:rPr>
              <a:t>Further Considerations For Generalized MAP Framework-follow up</a:t>
            </a:r>
            <a:r>
              <a:rPr lang="en-US" sz="1200" dirty="0"/>
              <a:t> 		</a:t>
            </a:r>
            <a:r>
              <a:rPr lang="en-US" sz="1200" b="0" i="0" u="none" strike="noStrike" kern="1200" dirty="0">
                <a:solidFill>
                  <a:srgbClr val="000000"/>
                </a:solidFill>
                <a:effectLst/>
                <a:ea typeface="MS Gothic" panose="020B0609070205080204" pitchFamily="49" charset="-128"/>
              </a:rPr>
              <a:t>Salim Yahya</a:t>
            </a:r>
            <a:r>
              <a:rPr lang="en-US" sz="1200" dirty="0"/>
              <a:t> </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rPr>
              <a:t>24/1761</a:t>
            </a:r>
            <a:r>
              <a:rPr lang="en-US" sz="1200" dirty="0">
                <a:effectLst/>
              </a:rPr>
              <a:t> </a:t>
            </a:r>
            <a:r>
              <a:rPr lang="en-GB" sz="1200" b="0" i="0" u="none" strike="noStrike" kern="1200" dirty="0">
                <a:solidFill>
                  <a:srgbClr val="000000"/>
                </a:solidFill>
                <a:effectLst/>
                <a:ea typeface="MS Gothic" panose="020B0609070205080204" pitchFamily="49" charset="-128"/>
              </a:rPr>
              <a:t>Aspects of M-AP Coordination agreement</a:t>
            </a:r>
            <a:r>
              <a:rPr lang="en-US" sz="1200" dirty="0">
                <a:effectLst/>
              </a:rPr>
              <a:t> 						</a:t>
            </a:r>
            <a:r>
              <a:rPr lang="en-GB" sz="1200" b="0" i="0" u="none" strike="noStrike" kern="1200" dirty="0">
                <a:solidFill>
                  <a:srgbClr val="000000"/>
                </a:solidFill>
                <a:effectLst/>
                <a:ea typeface="MS Gothic" panose="020B0609070205080204" pitchFamily="49" charset="-128"/>
              </a:rPr>
              <a:t>Arik Klein</a:t>
            </a:r>
            <a:r>
              <a:rPr lang="en-US" sz="1200" dirty="0">
                <a:effectLst/>
              </a:rPr>
              <a:t> </a:t>
            </a:r>
          </a:p>
          <a:p>
            <a:pPr lvl="1">
              <a:buFont typeface="Arial" panose="020B0604020202020204" pitchFamily="34" charset="0"/>
              <a:buChar char="•"/>
            </a:pPr>
            <a:r>
              <a:rPr lang="it-IT" sz="1200" b="0" i="0" u="none" strike="noStrike" kern="1200" dirty="0">
                <a:solidFill>
                  <a:srgbClr val="FF0000"/>
                </a:solidFill>
                <a:effectLst/>
                <a:ea typeface="MS Gothic" panose="020B0609070205080204" pitchFamily="49" charset="-128"/>
                <a:hlinkClick r:id="rId3"/>
              </a:rPr>
              <a:t>24/1818</a:t>
            </a:r>
            <a:r>
              <a:rPr lang="it-IT" sz="1200" dirty="0"/>
              <a:t> </a:t>
            </a:r>
            <a:r>
              <a:rPr lang="it-IT" sz="1200" b="0" i="0" u="none" strike="noStrike" kern="1200" dirty="0">
                <a:solidFill>
                  <a:srgbClr val="000000"/>
                </a:solidFill>
                <a:effectLst/>
                <a:ea typeface="MS Gothic" panose="020B0609070205080204" pitchFamily="49" charset="-128"/>
              </a:rPr>
              <a:t>AP Identification in Multi-AP</a:t>
            </a:r>
            <a:r>
              <a:rPr lang="it-IT" sz="1200" dirty="0"/>
              <a:t> 							</a:t>
            </a:r>
            <a:r>
              <a:rPr lang="it-IT" sz="1200" b="0" i="0" u="none" strike="noStrike" kern="1200" dirty="0">
                <a:solidFill>
                  <a:srgbClr val="000000"/>
                </a:solidFill>
                <a:effectLst/>
                <a:ea typeface="MS Gothic" panose="020B0609070205080204" pitchFamily="49" charset="-128"/>
              </a:rPr>
              <a:t>GeonHwan Kim</a:t>
            </a:r>
            <a:r>
              <a:rPr lang="it-IT" sz="1200" dirty="0"/>
              <a:t> </a:t>
            </a:r>
            <a:endParaRPr lang="en-US" sz="1200" dirty="0"/>
          </a:p>
          <a:p>
            <a:pPr lvl="1">
              <a:buFont typeface="Arial" panose="020B0604020202020204" pitchFamily="34" charset="0"/>
              <a:buChar char="•"/>
            </a:pPr>
            <a:r>
              <a:rPr lang="en-US" sz="1200" b="0" i="0" u="sng" strike="noStrike" dirty="0">
                <a:solidFill>
                  <a:srgbClr val="0563C1"/>
                </a:solidFill>
                <a:effectLst/>
                <a:hlinkClick r:id="rId4"/>
              </a:rPr>
              <a:t>24/1849</a:t>
            </a:r>
            <a:r>
              <a:rPr lang="en-US" sz="1200" dirty="0"/>
              <a:t> </a:t>
            </a:r>
            <a:r>
              <a:rPr lang="en-US" sz="1200" b="0" i="0" u="none" strike="noStrike" kern="1200" dirty="0">
                <a:solidFill>
                  <a:srgbClr val="000000"/>
                </a:solidFill>
                <a:effectLst/>
                <a:ea typeface="MS Gothic" panose="020B0609070205080204" pitchFamily="49" charset="-128"/>
              </a:rPr>
              <a:t>Management of the Established Multi-AP Coordination</a:t>
            </a:r>
            <a:r>
              <a:rPr lang="en-US" sz="1200" dirty="0"/>
              <a:t> 				</a:t>
            </a:r>
            <a:r>
              <a:rPr lang="en-US" sz="1200" b="0" i="0" u="none" strike="noStrike" kern="1200" dirty="0">
                <a:solidFill>
                  <a:srgbClr val="000000"/>
                </a:solidFill>
                <a:effectLst/>
                <a:ea typeface="MS Gothic" panose="020B0609070205080204" pitchFamily="49" charset="-128"/>
              </a:rPr>
              <a:t>Shawn Kim</a:t>
            </a:r>
            <a:r>
              <a:rPr lang="en-US" sz="1200" dirty="0"/>
              <a:t> </a:t>
            </a:r>
          </a:p>
          <a:p>
            <a:pPr lvl="1">
              <a:buFont typeface="Arial" panose="020B0604020202020204" pitchFamily="34" charset="0"/>
              <a:buChar char="•"/>
            </a:pPr>
            <a:r>
              <a:rPr lang="en-US" sz="1200" b="0" i="0" u="sng" strike="noStrike" dirty="0">
                <a:solidFill>
                  <a:srgbClr val="0563C1"/>
                </a:solidFill>
                <a:effectLst/>
                <a:hlinkClick r:id="rId5"/>
              </a:rPr>
              <a:t>24/1862</a:t>
            </a:r>
            <a:r>
              <a:rPr lang="en-US" sz="1200" dirty="0"/>
              <a:t> </a:t>
            </a:r>
            <a:r>
              <a:rPr lang="en-US" sz="1200" b="0" i="0" u="none" strike="noStrike" kern="1200" dirty="0">
                <a:solidFill>
                  <a:srgbClr val="000000"/>
                </a:solidFill>
                <a:effectLst/>
                <a:ea typeface="MS Gothic" panose="020B0609070205080204" pitchFamily="49" charset="-128"/>
              </a:rPr>
              <a:t>Control Frames And MAPC For </a:t>
            </a:r>
            <a:r>
              <a:rPr lang="en-US" sz="1200" b="0" i="0" u="none" strike="noStrike" kern="1200" dirty="0" err="1">
                <a:solidFill>
                  <a:srgbClr val="000000"/>
                </a:solidFill>
                <a:effectLst/>
                <a:ea typeface="MS Gothic" panose="020B0609070205080204" pitchFamily="49" charset="-128"/>
              </a:rPr>
              <a:t>Colocated</a:t>
            </a:r>
            <a:r>
              <a:rPr lang="en-US" sz="1200" b="0" i="0" u="none" strike="noStrike" kern="1200" dirty="0">
                <a:solidFill>
                  <a:srgbClr val="000000"/>
                </a:solidFill>
                <a:effectLst/>
                <a:ea typeface="MS Gothic" panose="020B0609070205080204" pitchFamily="49" charset="-128"/>
              </a:rPr>
              <a:t> BSSID Set</a:t>
            </a:r>
            <a:r>
              <a:rPr lang="en-US" sz="1200" dirty="0"/>
              <a:t> 				</a:t>
            </a:r>
            <a:r>
              <a:rPr lang="en-US" sz="1200" b="0" i="0" u="none" strike="noStrike" kern="1200" dirty="0">
                <a:solidFill>
                  <a:srgbClr val="000000"/>
                </a:solidFill>
                <a:effectLst/>
                <a:ea typeface="MS Gothic" panose="020B0609070205080204" pitchFamily="49" charset="-128"/>
              </a:rPr>
              <a:t>Brian Hart</a:t>
            </a:r>
            <a:r>
              <a:rPr lang="en-US" sz="1200" dirty="0"/>
              <a:t> </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rPr>
              <a:t>24/1877</a:t>
            </a:r>
            <a:r>
              <a:rPr lang="en-GB" sz="1200" dirty="0"/>
              <a:t> </a:t>
            </a:r>
            <a:r>
              <a:rPr lang="en-GB" sz="1200" b="0" i="0" u="none" strike="noStrike" kern="1200" dirty="0">
                <a:solidFill>
                  <a:srgbClr val="000000"/>
                </a:solidFill>
                <a:effectLst/>
                <a:ea typeface="MS Gothic" panose="020B0609070205080204" pitchFamily="49" charset="-128"/>
              </a:rPr>
              <a:t>M-AP Coordination-AP Identifier</a:t>
            </a:r>
            <a:r>
              <a:rPr lang="en-GB" sz="1200" dirty="0"/>
              <a:t> 							</a:t>
            </a:r>
            <a:r>
              <a:rPr lang="en-GB" sz="1200" b="0" i="0" u="none" strike="noStrike" kern="1200" dirty="0">
                <a:solidFill>
                  <a:srgbClr val="000000"/>
                </a:solidFill>
                <a:effectLst/>
                <a:ea typeface="MS Gothic" panose="020B0609070205080204" pitchFamily="49" charset="-128"/>
              </a:rPr>
              <a:t>Kaiying Lu</a:t>
            </a:r>
            <a:r>
              <a:rPr lang="en-GB" sz="1200" dirty="0"/>
              <a:t>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DDF10D5F-844A-F72F-E630-0C73EFF6092C}"/>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63CF623D-696D-014C-8448-00C12E3803E6}"/>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DA6B268-8ACC-6EFB-8AB0-5768D68A1798}"/>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48303441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833273-0BF2-002C-D012-B85A5F4C976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257EB4-C0C3-6DA7-1F01-7F1AB57C0E8A}"/>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3DB4F7D-F485-8004-1699-8E48AB52BF46}"/>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D5160AA3-39E0-C9E5-F6FA-FD662D3B179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7A28BAA3-F238-65A5-E065-432BA2128C6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FC993A8-4887-A081-8FB7-FF4A493908C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0311037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Polls/Prioritized Submissions (30 mins)</a:t>
            </a:r>
          </a:p>
          <a:p>
            <a:pPr>
              <a:buFont typeface="Arial" panose="020B0604020202020204" pitchFamily="34" charset="0"/>
              <a:buChar char="•"/>
            </a:pPr>
            <a:r>
              <a:rPr lang="en-GB" sz="1400" dirty="0"/>
              <a:t>PDTs (30 mins)</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rPr>
              <a:t>24/2021r0</a:t>
            </a:r>
            <a:r>
              <a:rPr lang="en-GB" sz="1200" dirty="0"/>
              <a:t> </a:t>
            </a:r>
            <a:r>
              <a:rPr lang="en-GB" sz="1200" b="0" i="0" u="none" strike="noStrike" kern="1200" dirty="0">
                <a:solidFill>
                  <a:srgbClr val="000000"/>
                </a:solidFill>
                <a:effectLst/>
                <a:ea typeface="MS Gothic" panose="020B0609070205080204" pitchFamily="49" charset="-128"/>
              </a:rPr>
              <a:t>PDT PHY Transmit Specification</a:t>
            </a:r>
            <a:r>
              <a:rPr lang="en-GB" sz="1200" dirty="0"/>
              <a:t> 					</a:t>
            </a:r>
            <a:r>
              <a:rPr lang="en-GB" sz="1200" b="0" i="0" u="none" strike="noStrike" dirty="0">
                <a:solidFill>
                  <a:srgbClr val="000000"/>
                </a:solidFill>
                <a:effectLst/>
              </a:rPr>
              <a:t>Genadiy </a:t>
            </a:r>
            <a:r>
              <a:rPr lang="en-GB" sz="1200" b="0" i="0" u="none" strike="noStrike" dirty="0" err="1">
                <a:solidFill>
                  <a:srgbClr val="000000"/>
                </a:solidFill>
                <a:effectLst/>
              </a:rPr>
              <a:t>Tsodiz</a:t>
            </a:r>
            <a:r>
              <a:rPr lang="en-GB" sz="1200" dirty="0"/>
              <a:t> </a:t>
            </a:r>
            <a:endParaRPr lang="en-GB" sz="1400" dirty="0"/>
          </a:p>
          <a:p>
            <a:pPr lvl="0">
              <a:buFont typeface="Arial" panose="020B0604020202020204" pitchFamily="34" charset="0"/>
              <a:buChar char="•"/>
            </a:pPr>
            <a:r>
              <a:rPr lang="en-GB" sz="1400" dirty="0"/>
              <a:t>Submissions – Miscellaneous</a:t>
            </a:r>
            <a:endParaRPr lang="en-GB" sz="5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25/0098</a:t>
            </a:r>
            <a:r>
              <a:rPr lang="en-US" sz="1200" dirty="0"/>
              <a:t> </a:t>
            </a:r>
            <a:r>
              <a:rPr lang="en-US" sz="1200" b="0" i="0" u="none" strike="noStrike" kern="1200" dirty="0">
                <a:solidFill>
                  <a:srgbClr val="000000"/>
                </a:solidFill>
                <a:effectLst/>
                <a:ea typeface="MS Gothic" panose="020B0609070205080204" pitchFamily="49" charset="-128"/>
              </a:rPr>
              <a:t>Receiver specification</a:t>
            </a:r>
            <a:r>
              <a:rPr lang="en-US" sz="1200" dirty="0"/>
              <a:t> 							</a:t>
            </a:r>
            <a:r>
              <a:rPr lang="en-US" sz="1200" b="0" i="0" u="none" strike="noStrike" kern="1200" dirty="0">
                <a:solidFill>
                  <a:srgbClr val="000000"/>
                </a:solidFill>
                <a:effectLst/>
                <a:ea typeface="MS Gothic" panose="020B0609070205080204" pitchFamily="49" charset="-128"/>
              </a:rPr>
              <a:t>Fang, Juan</a:t>
            </a:r>
            <a:r>
              <a:rPr lang="en-US"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25/0101</a:t>
            </a:r>
            <a:r>
              <a:rPr lang="en-US" sz="1200" dirty="0"/>
              <a:t> </a:t>
            </a:r>
            <a:r>
              <a:rPr lang="en-US" sz="1200" b="0" i="0" u="none" strike="noStrike" kern="1200" dirty="0">
                <a:solidFill>
                  <a:srgbClr val="000000"/>
                </a:solidFill>
                <a:effectLst/>
                <a:ea typeface="MS Gothic" panose="020B0609070205080204" pitchFamily="49" charset="-128"/>
              </a:rPr>
              <a:t>On Mandatory and Optional 11bn Feature</a:t>
            </a:r>
            <a:r>
              <a:rPr lang="en-US" sz="1200" dirty="0"/>
              <a:t> 				</a:t>
            </a:r>
            <a:r>
              <a:rPr lang="en-US" sz="1200" b="0" i="0" u="none" strike="noStrike" kern="1200" dirty="0">
                <a:solidFill>
                  <a:srgbClr val="000000"/>
                </a:solidFill>
                <a:effectLst/>
                <a:ea typeface="MS Gothic" panose="020B0609070205080204" pitchFamily="49" charset="-128"/>
              </a:rPr>
              <a:t>Jianhan Liu</a:t>
            </a:r>
            <a:r>
              <a:rPr lang="en-US"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25/0109</a:t>
            </a:r>
            <a:r>
              <a:rPr lang="en-US" sz="1200" dirty="0"/>
              <a:t> </a:t>
            </a:r>
            <a:r>
              <a:rPr lang="en-US" sz="1200" b="0" i="0" u="none" strike="noStrike" kern="1200" dirty="0">
                <a:solidFill>
                  <a:srgbClr val="000000"/>
                </a:solidFill>
                <a:effectLst/>
                <a:ea typeface="MS Gothic" panose="020B0609070205080204" pitchFamily="49" charset="-128"/>
              </a:rPr>
              <a:t>UHR Receive Procedure</a:t>
            </a:r>
            <a:r>
              <a:rPr lang="en-US" sz="1200" dirty="0"/>
              <a:t> 						</a:t>
            </a:r>
            <a:r>
              <a:rPr lang="en-US" sz="1200" b="0" i="0" u="none" strike="noStrike" kern="1200" dirty="0">
                <a:solidFill>
                  <a:srgbClr val="000000"/>
                </a:solidFill>
                <a:effectLst/>
                <a:ea typeface="MS Gothic" panose="020B0609070205080204" pitchFamily="49" charset="-128"/>
              </a:rPr>
              <a:t>Lin Yang</a:t>
            </a:r>
          </a:p>
          <a:p>
            <a:pPr lvl="1">
              <a:buFont typeface="Arial" panose="020B0604020202020204" pitchFamily="34" charset="0"/>
              <a:buChar char="•"/>
            </a:pPr>
            <a:r>
              <a:rPr lang="en-US" sz="1200" dirty="0">
                <a:solidFill>
                  <a:srgbClr val="FF0000"/>
                </a:solidFill>
              </a:rPr>
              <a:t>25/0127</a:t>
            </a:r>
            <a:r>
              <a:rPr lang="en-US" sz="1200" dirty="0"/>
              <a:t>	Discussion on supported MCS and NSS set				Mengshi Hu</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15895928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5514447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(X mins)</a:t>
            </a:r>
          </a:p>
          <a:p>
            <a:pPr>
              <a:buFont typeface="Arial" panose="020B0604020202020204" pitchFamily="34" charset="0"/>
              <a:buChar char="•"/>
            </a:pPr>
            <a:r>
              <a:rPr lang="en-GB" sz="1400" dirty="0"/>
              <a:t>Straw Polls – Topic</a:t>
            </a:r>
          </a:p>
          <a:p>
            <a:pPr lvl="0">
              <a:buFont typeface="Arial" panose="020B0604020202020204" pitchFamily="34" charset="0"/>
              <a:buChar char="•"/>
            </a:pPr>
            <a:r>
              <a:rPr lang="en-GB" sz="1400" dirty="0"/>
              <a:t>Submissions – Relay + CSR + C-TDMA + Security</a:t>
            </a:r>
            <a:endParaRPr lang="en-GB" sz="5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latin typeface="Times New Roman" panose="02020603050405020304" pitchFamily="18" charset="0"/>
                <a:ea typeface="MS Gothic" panose="020B0609070205080204" pitchFamily="49" charset="-128"/>
              </a:rPr>
              <a:t>24/1358</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Enabling opportunistic relay operation via 11bn</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Peshal Nayak</a:t>
            </a:r>
            <a:r>
              <a:rPr lang="en-US" sz="1200" dirty="0"/>
              <a:t> </a:t>
            </a:r>
          </a:p>
          <a:p>
            <a:pPr lvl="1">
              <a:buFont typeface="Arial" panose="020B0604020202020204" pitchFamily="34" charset="0"/>
              <a:buChar char="•"/>
            </a:pPr>
            <a:r>
              <a:rPr lang="en-GB" sz="12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24/1514</a:t>
            </a:r>
            <a:r>
              <a:rPr lang="en-US" sz="1200" dirty="0">
                <a:effectLst/>
              </a:rPr>
              <a:t> </a:t>
            </a:r>
            <a:r>
              <a:rPr lang="en-GB" sz="1200" b="0" i="0" u="none" strike="noStrike" kern="1200" dirty="0">
                <a:solidFill>
                  <a:srgbClr val="000000"/>
                </a:solidFill>
                <a:effectLst/>
                <a:latin typeface="Times New Roman" panose="02020603050405020304" pitchFamily="18" charset="0"/>
                <a:ea typeface="MS Gothic" panose="020B0609070205080204" pitchFamily="49" charset="-128"/>
              </a:rPr>
              <a:t>Multi-AP framework for C-SR</a:t>
            </a:r>
            <a:r>
              <a:rPr lang="en-US" sz="1200" dirty="0">
                <a:effectLst/>
              </a:rPr>
              <a:t> 							</a:t>
            </a:r>
            <a:r>
              <a:rPr lang="en-GB" sz="1200" b="0" i="0" u="none" strike="noStrike" kern="1200" dirty="0" err="1">
                <a:solidFill>
                  <a:srgbClr val="000000"/>
                </a:solidFill>
                <a:effectLst/>
                <a:latin typeface="Times New Roman" panose="02020603050405020304" pitchFamily="18" charset="0"/>
                <a:ea typeface="MS Gothic" panose="020B0609070205080204" pitchFamily="49" charset="-128"/>
              </a:rPr>
              <a:t>GeonHwan</a:t>
            </a:r>
            <a:r>
              <a:rPr lang="en-GB" sz="1200" b="0" i="0" u="none" strike="noStrike" kern="1200" dirty="0">
                <a:solidFill>
                  <a:srgbClr val="000000"/>
                </a:solidFill>
                <a:effectLst/>
                <a:latin typeface="Times New Roman" panose="02020603050405020304" pitchFamily="18" charset="0"/>
                <a:ea typeface="MS Gothic" panose="020B0609070205080204" pitchFamily="49" charset="-128"/>
              </a:rPr>
              <a:t> Kim</a:t>
            </a:r>
          </a:p>
          <a:p>
            <a:pPr lvl="1">
              <a:buFont typeface="Arial" panose="020B0604020202020204" pitchFamily="34" charset="0"/>
              <a:buChar char="•"/>
            </a:pPr>
            <a:r>
              <a:rPr lang="en-US" sz="1200" b="0" i="0" u="sng" strike="noStrike" dirty="0">
                <a:solidFill>
                  <a:srgbClr val="0563C1"/>
                </a:solidFill>
                <a:effectLst/>
                <a:latin typeface="Times New Roman" panose="02020603050405020304" pitchFamily="18" charset="0"/>
                <a:hlinkClick r:id="rId3"/>
              </a:rPr>
              <a:t>24/1651</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Iñaki Val Beitia</a:t>
            </a:r>
            <a:r>
              <a:rPr lang="en-US" sz="1200" dirty="0"/>
              <a:t> </a:t>
            </a:r>
            <a:endParaRPr lang="en-GB" sz="1200" kern="1200" dirty="0">
              <a:latin typeface="Times New Roman" panose="02020603050405020304" pitchFamily="18" charset="0"/>
              <a:ea typeface="MS Gothic" panose="020B0609070205080204" pitchFamily="49" charset="-128"/>
            </a:endParaRPr>
          </a:p>
          <a:p>
            <a:pPr lvl="1">
              <a:buFont typeface="Arial" panose="020B0604020202020204" pitchFamily="34" charset="0"/>
              <a:buChar char="•"/>
            </a:pPr>
            <a:r>
              <a:rPr lang="en-US" sz="1200" b="0" i="0" u="sng" strike="noStrike" dirty="0">
                <a:solidFill>
                  <a:srgbClr val="0563C1"/>
                </a:solidFill>
                <a:effectLst/>
                <a:hlinkClick r:id="rId4"/>
              </a:rPr>
              <a:t>24/1701</a:t>
            </a:r>
            <a:r>
              <a:rPr lang="en-US" sz="1200" dirty="0"/>
              <a:t> </a:t>
            </a:r>
            <a:r>
              <a:rPr lang="en-US" sz="1200" b="0" i="0" u="none" strike="noStrike" kern="1200" dirty="0">
                <a:solidFill>
                  <a:srgbClr val="000000"/>
                </a:solidFill>
                <a:effectLst/>
                <a:ea typeface="MS Gothic" panose="020B0609070205080204" pitchFamily="49" charset="-128"/>
              </a:rPr>
              <a:t>NAV protection for C-TDMA follow up</a:t>
            </a:r>
            <a:r>
              <a:rPr lang="en-US" sz="1200" dirty="0"/>
              <a:t> 						</a:t>
            </a:r>
            <a:r>
              <a:rPr lang="en-US" sz="1200" b="0" i="0" u="none" strike="noStrike" kern="1200" dirty="0">
                <a:solidFill>
                  <a:srgbClr val="000000"/>
                </a:solidFill>
                <a:effectLst/>
                <a:ea typeface="MS Gothic" panose="020B0609070205080204" pitchFamily="49" charset="-128"/>
              </a:rPr>
              <a:t>Si-Chan Noh</a:t>
            </a:r>
            <a:r>
              <a:rPr lang="en-US" sz="1200" dirty="0"/>
              <a:t> </a:t>
            </a:r>
            <a:r>
              <a:rPr lang="en-US" sz="1200" dirty="0">
                <a:effectLst/>
              </a:rPr>
              <a:t> </a:t>
            </a:r>
          </a:p>
          <a:p>
            <a:pPr lvl="1">
              <a:buFont typeface="Arial" panose="020B0604020202020204" pitchFamily="34" charset="0"/>
              <a:buChar char="•"/>
            </a:pPr>
            <a:r>
              <a:rPr lang="en-US" sz="1200" b="0" i="0" u="sng" strike="noStrike" dirty="0">
                <a:solidFill>
                  <a:srgbClr val="0563C1"/>
                </a:solidFill>
                <a:effectLst/>
                <a:hlinkClick r:id="rId5"/>
              </a:rPr>
              <a:t>24/1661</a:t>
            </a:r>
            <a:r>
              <a:rPr lang="en-US" sz="1200" dirty="0"/>
              <a:t> </a:t>
            </a:r>
            <a:r>
              <a:rPr lang="en-US" sz="1200" b="0" i="0" u="none" strike="noStrike" kern="1200" dirty="0">
                <a:solidFill>
                  <a:srgbClr val="000000"/>
                </a:solidFill>
                <a:effectLst/>
                <a:ea typeface="MS Gothic" panose="020B0609070205080204" pitchFamily="49" charset="-128"/>
              </a:rPr>
              <a:t>Control frame protection in multiple BSSID</a:t>
            </a:r>
            <a:r>
              <a:rPr lang="en-US" sz="1200" dirty="0"/>
              <a:t> 						</a:t>
            </a:r>
            <a:r>
              <a:rPr lang="en-US" sz="1200" b="0" i="0" u="none" strike="noStrike" kern="1200" dirty="0">
                <a:solidFill>
                  <a:srgbClr val="000000"/>
                </a:solidFill>
                <a:effectLst/>
                <a:ea typeface="MS Gothic" panose="020B0609070205080204" pitchFamily="49" charset="-128"/>
              </a:rPr>
              <a:t>Yongho Seok</a:t>
            </a:r>
            <a:r>
              <a:rPr lang="en-US" sz="1200" dirty="0"/>
              <a:t> </a:t>
            </a:r>
            <a:endParaRPr lang="en-US" sz="1200" dirty="0">
              <a:highlight>
                <a:srgbClr val="FFFF00"/>
              </a:highlight>
            </a:endParaRPr>
          </a:p>
          <a:p>
            <a:pPr lvl="1">
              <a:buFont typeface="Arial" panose="020B0604020202020204" pitchFamily="34" charset="0"/>
              <a:buChar char="•"/>
            </a:pPr>
            <a:r>
              <a:rPr lang="en-US" sz="1200" b="0" i="0" u="sng" strike="noStrike" dirty="0">
                <a:solidFill>
                  <a:srgbClr val="0563C1"/>
                </a:solidFill>
                <a:effectLst/>
                <a:hlinkClick r:id="rId6"/>
              </a:rPr>
              <a:t>24/1897</a:t>
            </a:r>
            <a:r>
              <a:rPr lang="en-US" sz="1200" dirty="0"/>
              <a:t> </a:t>
            </a:r>
            <a:r>
              <a:rPr lang="en-US" sz="1200" b="0" i="0" u="none" strike="noStrike" kern="1200" dirty="0">
                <a:solidFill>
                  <a:srgbClr val="000000"/>
                </a:solidFill>
                <a:effectLst/>
                <a:ea typeface="MS Gothic" panose="020B0609070205080204" pitchFamily="49" charset="-128"/>
              </a:rPr>
              <a:t>Control frame protection keys</a:t>
            </a:r>
            <a:r>
              <a:rPr lang="en-US" sz="1200" dirty="0"/>
              <a:t> 							</a:t>
            </a:r>
            <a:r>
              <a:rPr lang="en-US" sz="1200" b="0" i="0" u="none" strike="noStrike" kern="1200" dirty="0">
                <a:solidFill>
                  <a:srgbClr val="000000"/>
                </a:solidFill>
                <a:effectLst/>
                <a:ea typeface="MS Gothic" panose="020B0609070205080204" pitchFamily="49" charset="-128"/>
              </a:rPr>
              <a:t>Thomas Derham</a:t>
            </a:r>
            <a:r>
              <a:rPr lang="en-US" sz="1200" dirty="0"/>
              <a:t> </a:t>
            </a:r>
            <a:endParaRPr lang="en-GB" sz="1200" dirty="0">
              <a:highlight>
                <a:srgbClr val="FFFF00"/>
              </a:highlight>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32348677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55260801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(30 mins)</a:t>
            </a:r>
          </a:p>
          <a:p>
            <a:pPr>
              <a:buFont typeface="Arial" panose="020B0604020202020204" pitchFamily="34" charset="0"/>
              <a:buChar char="•"/>
            </a:pPr>
            <a:r>
              <a:rPr lang="en-GB" sz="1600" dirty="0"/>
              <a:t>PDTs (30 mins)</a:t>
            </a:r>
          </a:p>
          <a:p>
            <a:pPr lvl="0">
              <a:buFont typeface="Arial" panose="020B0604020202020204" pitchFamily="34" charset="0"/>
              <a:buChar char="•"/>
            </a:pPr>
            <a:r>
              <a:rPr lang="en-GB" sz="1600" dirty="0"/>
              <a:t>Submissions – CSR + Channel Access + UEQM</a:t>
            </a:r>
            <a:endParaRPr lang="en-GB" sz="6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25/0093</a:t>
            </a:r>
            <a:r>
              <a:rPr lang="en-US" sz="1200" dirty="0"/>
              <a:t> </a:t>
            </a:r>
            <a:r>
              <a:rPr lang="en-US" sz="1200" b="0" i="0" u="none" strike="noStrike" kern="1200" dirty="0">
                <a:solidFill>
                  <a:srgbClr val="000000"/>
                </a:solidFill>
                <a:effectLst/>
                <a:ea typeface="MS Gothic" panose="020B0609070205080204" pitchFamily="49" charset="-128"/>
              </a:rPr>
              <a:t>On the Maximum number of spatial streams support in Coordinated spatial reuse</a:t>
            </a:r>
            <a:r>
              <a:rPr lang="en-US" sz="1200" dirty="0"/>
              <a:t> 	</a:t>
            </a:r>
            <a:r>
              <a:rPr lang="en-US" sz="1200" b="0" i="0" u="none" strike="noStrike" kern="1200" dirty="0">
                <a:solidFill>
                  <a:srgbClr val="000000"/>
                </a:solidFill>
                <a:effectLst/>
                <a:ea typeface="MS Gothic" panose="020B0609070205080204" pitchFamily="49" charset="-128"/>
              </a:rPr>
              <a:t>Jianhan Liu</a:t>
            </a:r>
            <a:r>
              <a:rPr lang="en-US"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25/0104</a:t>
            </a:r>
            <a:r>
              <a:rPr lang="en-US" sz="1200" dirty="0"/>
              <a:t> </a:t>
            </a:r>
            <a:r>
              <a:rPr lang="en-US" sz="1200" b="0" i="0" u="none" strike="noStrike" kern="1200" dirty="0">
                <a:solidFill>
                  <a:srgbClr val="000000"/>
                </a:solidFill>
                <a:effectLst/>
                <a:ea typeface="MS Gothic" panose="020B0609070205080204" pitchFamily="49" charset="-128"/>
              </a:rPr>
              <a:t>Co-SR Preamble Signaling</a:t>
            </a:r>
            <a:r>
              <a:rPr lang="en-US" sz="1200" dirty="0"/>
              <a:t> 								</a:t>
            </a:r>
            <a:r>
              <a:rPr lang="en-US" sz="1200" b="0" i="0" u="none" strike="noStrike" kern="1200" dirty="0">
                <a:solidFill>
                  <a:srgbClr val="000000"/>
                </a:solidFill>
                <a:effectLst/>
                <a:ea typeface="MS Gothic" panose="020B0609070205080204" pitchFamily="49" charset="-128"/>
              </a:rPr>
              <a:t>Ross Jian Yu</a:t>
            </a:r>
            <a:r>
              <a:rPr lang="en-US" sz="1200" dirty="0"/>
              <a:t> </a:t>
            </a:r>
          </a:p>
          <a:p>
            <a:pPr lvl="1">
              <a:buFont typeface="Arial" panose="020B0604020202020204" pitchFamily="34" charset="0"/>
              <a:buChar char="•"/>
            </a:pPr>
            <a:r>
              <a:rPr lang="en-US" sz="1200" dirty="0">
                <a:solidFill>
                  <a:srgbClr val="FF0000"/>
                </a:solidFill>
              </a:rPr>
              <a:t>25/0128</a:t>
            </a:r>
            <a:r>
              <a:rPr lang="en-US" sz="1200" dirty="0"/>
              <a:t> Discussion on PE requirement for UEQM						Mengshi Hu</a:t>
            </a:r>
            <a:endParaRPr lang="en-GB" sz="1200" dirty="0"/>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47901279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22904788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(X mins)</a:t>
            </a:r>
          </a:p>
          <a:p>
            <a:pPr>
              <a:buFont typeface="Arial" panose="020B0604020202020204" pitchFamily="34" charset="0"/>
              <a:buChar char="•"/>
            </a:pPr>
            <a:r>
              <a:rPr lang="en-GB" sz="1400" dirty="0"/>
              <a:t>Straw Polls – Topic</a:t>
            </a:r>
          </a:p>
          <a:p>
            <a:pPr lvl="0">
              <a:buFont typeface="Arial" panose="020B0604020202020204" pitchFamily="34" charset="0"/>
              <a:buChar char="•"/>
            </a:pPr>
            <a:r>
              <a:rPr lang="en-GB" sz="1400" dirty="0"/>
              <a:t>Submissions – NPCA Part 1</a:t>
            </a:r>
            <a:endParaRPr lang="en-GB" sz="5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24/1655</a:t>
            </a:r>
            <a:r>
              <a:rPr lang="en-US" sz="1200" dirty="0"/>
              <a:t> </a:t>
            </a:r>
            <a:r>
              <a:rPr lang="en-US" sz="1200" b="0" i="0" u="none" strike="noStrike" kern="1200" dirty="0">
                <a:solidFill>
                  <a:srgbClr val="000000"/>
                </a:solidFill>
                <a:effectLst/>
                <a:ea typeface="MS Gothic" panose="020B0609070205080204" pitchFamily="49" charset="-128"/>
              </a:rPr>
              <a:t>Considerations of Non-Primary Channel Access</a:t>
            </a:r>
            <a:r>
              <a:rPr lang="en-US" sz="1200" dirty="0"/>
              <a:t> 				</a:t>
            </a:r>
            <a:r>
              <a:rPr lang="en-US" sz="1200" b="0" i="0" u="none" strike="noStrike" kern="1200" dirty="0">
                <a:solidFill>
                  <a:srgbClr val="000000"/>
                </a:solidFill>
                <a:effectLst/>
                <a:ea typeface="MS Gothic" panose="020B0609070205080204" pitchFamily="49" charset="-128"/>
              </a:rPr>
              <a:t>Hanqing Lou</a:t>
            </a:r>
            <a:r>
              <a:rPr lang="en-US" sz="1200" dirty="0"/>
              <a:t> </a:t>
            </a:r>
          </a:p>
          <a:p>
            <a:pPr lvl="1">
              <a:buFont typeface="Arial" panose="020B0604020202020204" pitchFamily="34" charset="0"/>
              <a:buChar char="•"/>
            </a:pPr>
            <a:r>
              <a:rPr lang="en-US" sz="1200" b="0" i="0" u="sng" strike="noStrike" dirty="0">
                <a:solidFill>
                  <a:srgbClr val="0563C1"/>
                </a:solidFill>
                <a:effectLst/>
                <a:hlinkClick r:id="rId2"/>
              </a:rPr>
              <a:t>24/1688</a:t>
            </a:r>
            <a:r>
              <a:rPr lang="en-US" sz="1200" dirty="0"/>
              <a:t> </a:t>
            </a:r>
            <a:r>
              <a:rPr lang="en-US" sz="1200" b="0" i="0" u="none" strike="noStrike" kern="1200" dirty="0">
                <a:solidFill>
                  <a:srgbClr val="000000"/>
                </a:solidFill>
                <a:effectLst/>
                <a:ea typeface="MS Gothic" panose="020B0609070205080204" pitchFamily="49" charset="-128"/>
              </a:rPr>
              <a:t>NPCA fairness for unsupported STA</a:t>
            </a:r>
            <a:r>
              <a:rPr lang="en-US" sz="1200" dirty="0"/>
              <a:t> 						</a:t>
            </a:r>
            <a:r>
              <a:rPr lang="en-US" sz="1200" b="0" i="0" u="none" strike="noStrike" kern="1200" dirty="0" err="1">
                <a:solidFill>
                  <a:srgbClr val="000000"/>
                </a:solidFill>
                <a:effectLst/>
                <a:ea typeface="MS Gothic" panose="020B0609070205080204" pitchFamily="49" charset="-128"/>
              </a:rPr>
              <a:t>Haorui</a:t>
            </a:r>
            <a:r>
              <a:rPr lang="en-US" sz="1200" b="0" i="0" u="none" strike="noStrike" kern="1200" dirty="0">
                <a:solidFill>
                  <a:srgbClr val="000000"/>
                </a:solidFill>
                <a:effectLst/>
                <a:ea typeface="MS Gothic" panose="020B0609070205080204" pitchFamily="49" charset="-128"/>
              </a:rPr>
              <a:t> Yang</a:t>
            </a:r>
            <a:r>
              <a:rPr lang="en-US" sz="1200" dirty="0"/>
              <a:t> </a:t>
            </a:r>
          </a:p>
          <a:p>
            <a:pPr lvl="1">
              <a:buFont typeface="Arial" panose="020B0604020202020204" pitchFamily="34" charset="0"/>
              <a:buChar char="•"/>
            </a:pPr>
            <a:r>
              <a:rPr lang="en-GB" sz="1200" b="0" i="0" u="sng" strike="noStrike" dirty="0">
                <a:solidFill>
                  <a:srgbClr val="0563C1"/>
                </a:solidFill>
                <a:effectLst/>
                <a:hlinkClick r:id="rId3"/>
              </a:rPr>
              <a:t>24/1699</a:t>
            </a:r>
            <a:r>
              <a:rPr lang="en-GB" sz="1200" dirty="0"/>
              <a:t> </a:t>
            </a:r>
            <a:r>
              <a:rPr lang="en-GB" sz="1200" b="0" i="0" u="none" strike="noStrike" kern="1200" dirty="0">
                <a:solidFill>
                  <a:srgbClr val="000000"/>
                </a:solidFill>
                <a:effectLst/>
                <a:ea typeface="MS Gothic" panose="020B0609070205080204" pitchFamily="49" charset="-128"/>
              </a:rPr>
              <a:t>Considerations on NPCA</a:t>
            </a:r>
            <a:r>
              <a:rPr lang="en-GB" sz="1200" dirty="0"/>
              <a:t> 							</a:t>
            </a:r>
            <a:r>
              <a:rPr lang="en-GB" sz="1200" b="0" i="0" u="none" strike="noStrike" kern="1200" dirty="0" err="1">
                <a:solidFill>
                  <a:srgbClr val="000000"/>
                </a:solidFill>
                <a:effectLst/>
                <a:ea typeface="MS Gothic" panose="020B0609070205080204" pitchFamily="49" charset="-128"/>
              </a:rPr>
              <a:t>Hirohiko</a:t>
            </a:r>
            <a:r>
              <a:rPr lang="en-GB" sz="1200" b="0" i="0" u="none" strike="noStrike" kern="1200" dirty="0">
                <a:solidFill>
                  <a:srgbClr val="000000"/>
                </a:solidFill>
                <a:effectLst/>
                <a:ea typeface="MS Gothic" panose="020B0609070205080204" pitchFamily="49" charset="-128"/>
              </a:rPr>
              <a:t> </a:t>
            </a:r>
            <a:r>
              <a:rPr lang="en-GB" sz="1200" b="0" i="0" u="none" strike="noStrike" kern="1200" dirty="0" err="1">
                <a:solidFill>
                  <a:srgbClr val="000000"/>
                </a:solidFill>
                <a:effectLst/>
                <a:ea typeface="MS Gothic" panose="020B0609070205080204" pitchFamily="49" charset="-128"/>
              </a:rPr>
              <a:t>Inohiza</a:t>
            </a:r>
            <a:r>
              <a:rPr lang="en-GB" sz="1200" dirty="0"/>
              <a:t> </a:t>
            </a:r>
            <a:endParaRPr lang="en-US" sz="1200" dirty="0"/>
          </a:p>
          <a:p>
            <a:pPr lvl="1">
              <a:buFont typeface="Arial" panose="020B0604020202020204" pitchFamily="34" charset="0"/>
              <a:buChar char="•"/>
            </a:pPr>
            <a:r>
              <a:rPr lang="en-GB" sz="1200" b="0" i="0" u="sng" strike="noStrike" dirty="0">
                <a:solidFill>
                  <a:srgbClr val="0563C1"/>
                </a:solidFill>
                <a:effectLst/>
                <a:hlinkClick r:id="rId4"/>
              </a:rPr>
              <a:t>24/1706</a:t>
            </a:r>
            <a:r>
              <a:rPr lang="en-US" sz="1200" dirty="0">
                <a:effectLst/>
              </a:rPr>
              <a:t> </a:t>
            </a:r>
            <a:r>
              <a:rPr lang="en-GB" sz="1200" b="0" i="0" u="none" strike="noStrike" kern="1200" dirty="0">
                <a:solidFill>
                  <a:srgbClr val="000000"/>
                </a:solidFill>
                <a:effectLst/>
                <a:ea typeface="MS Gothic" panose="020B0609070205080204" pitchFamily="49" charset="-128"/>
              </a:rPr>
              <a:t>Multi-user EDCA Parameter Management in NPCA Operation</a:t>
            </a:r>
            <a:r>
              <a:rPr lang="en-US" sz="1200" dirty="0">
                <a:effectLst/>
              </a:rPr>
              <a:t> 		</a:t>
            </a:r>
            <a:r>
              <a:rPr lang="en-GB" sz="1200" b="0" i="0" u="none" strike="noStrike" kern="1200" dirty="0">
                <a:solidFill>
                  <a:srgbClr val="000000"/>
                </a:solidFill>
                <a:effectLst/>
                <a:ea typeface="MS Gothic" panose="020B0609070205080204" pitchFamily="49" charset="-128"/>
              </a:rPr>
              <a:t>Juseong Moon</a:t>
            </a:r>
            <a:r>
              <a:rPr lang="en-US" sz="1200" dirty="0">
                <a:effectLst/>
              </a:rPr>
              <a:t> </a:t>
            </a:r>
          </a:p>
          <a:p>
            <a:pPr lvl="1">
              <a:buFont typeface="Arial" panose="020B0604020202020204" pitchFamily="34" charset="0"/>
              <a:buChar char="•"/>
            </a:pPr>
            <a:r>
              <a:rPr lang="en-US" sz="1200" b="0" i="0" u="sng" strike="noStrike" dirty="0">
                <a:solidFill>
                  <a:srgbClr val="0563C1"/>
                </a:solidFill>
                <a:effectLst/>
                <a:hlinkClick r:id="rId5"/>
              </a:rPr>
              <a:t>24/1783</a:t>
            </a:r>
            <a:r>
              <a:rPr lang="en-US" sz="1200" dirty="0"/>
              <a:t> </a:t>
            </a:r>
            <a:r>
              <a:rPr lang="en-US" sz="1200" b="0" i="0" u="none" strike="noStrike" kern="1200" dirty="0">
                <a:solidFill>
                  <a:srgbClr val="000000"/>
                </a:solidFill>
                <a:effectLst/>
                <a:ea typeface="MS Gothic" panose="020B0609070205080204" pitchFamily="49" charset="-128"/>
              </a:rPr>
              <a:t>NPCA Listening Channel</a:t>
            </a:r>
            <a:r>
              <a:rPr lang="en-US" sz="1200" dirty="0"/>
              <a:t> 							</a:t>
            </a:r>
            <a:r>
              <a:rPr lang="en-US" sz="1200" b="0" i="0" u="none" strike="noStrike" kern="1200" dirty="0">
                <a:solidFill>
                  <a:srgbClr val="000000"/>
                </a:solidFill>
                <a:effectLst/>
                <a:ea typeface="MS Gothic" panose="020B0609070205080204" pitchFamily="49" charset="-128"/>
              </a:rPr>
              <a:t>Shawn Kim</a:t>
            </a:r>
            <a:r>
              <a:rPr lang="en-US" sz="1200" dirty="0"/>
              <a:t> </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rPr>
              <a:t>24/1800</a:t>
            </a:r>
            <a:r>
              <a:rPr lang="en-US" sz="1200" dirty="0">
                <a:effectLst/>
              </a:rPr>
              <a:t> </a:t>
            </a:r>
            <a:r>
              <a:rPr lang="en-GB" sz="1200" b="0" i="0" u="none" strike="noStrike" kern="1200" dirty="0">
                <a:solidFill>
                  <a:srgbClr val="000000"/>
                </a:solidFill>
                <a:effectLst/>
                <a:ea typeface="MS Gothic" panose="020B0609070205080204" pitchFamily="49" charset="-128"/>
              </a:rPr>
              <a:t>On The Switching Criteria​For Non-Primary Channel Access</a:t>
            </a:r>
            <a:r>
              <a:rPr lang="en-US" sz="1200" dirty="0">
                <a:effectLst/>
              </a:rPr>
              <a:t> 		</a:t>
            </a:r>
            <a:r>
              <a:rPr lang="en-GB" sz="1200" b="0" i="0" u="none" strike="noStrike" kern="1200" dirty="0">
                <a:solidFill>
                  <a:srgbClr val="000000"/>
                </a:solidFill>
                <a:effectLst/>
                <a:ea typeface="MS Gothic" panose="020B0609070205080204" pitchFamily="49" charset="-128"/>
              </a:rPr>
              <a:t>Salvatore Talarico</a:t>
            </a:r>
            <a:r>
              <a:rPr lang="en-US" sz="1200" dirty="0">
                <a:effectLst/>
              </a:rPr>
              <a:t> </a:t>
            </a:r>
          </a:p>
          <a:p>
            <a:pPr lvl="1">
              <a:buFont typeface="Arial" panose="020B0604020202020204" pitchFamily="34" charset="0"/>
              <a:buChar char="•"/>
            </a:pPr>
            <a:r>
              <a:rPr lang="en-US" sz="1200" b="0" i="0" u="sng" strike="noStrike" dirty="0">
                <a:solidFill>
                  <a:srgbClr val="0563C1"/>
                </a:solidFill>
                <a:effectLst/>
                <a:hlinkClick r:id="rId6"/>
              </a:rPr>
              <a:t>24/1838</a:t>
            </a:r>
            <a:r>
              <a:rPr lang="en-US" sz="1200" dirty="0"/>
              <a:t> </a:t>
            </a:r>
            <a:r>
              <a:rPr lang="en-US" sz="1200" b="0" i="0" u="none" strike="noStrike" kern="1200" dirty="0">
                <a:solidFill>
                  <a:srgbClr val="000000"/>
                </a:solidFill>
                <a:effectLst/>
                <a:ea typeface="MS Gothic" panose="020B0609070205080204" pitchFamily="49" charset="-128"/>
              </a:rPr>
              <a:t>Considerations on Coordinated NPCA</a:t>
            </a:r>
            <a:r>
              <a:rPr lang="en-US" sz="1200" dirty="0"/>
              <a:t> 					</a:t>
            </a:r>
            <a:r>
              <a:rPr lang="en-US" sz="1200" b="0" i="0" u="none" strike="noStrike" kern="1200" dirty="0">
                <a:solidFill>
                  <a:srgbClr val="000000"/>
                </a:solidFill>
                <a:effectLst/>
                <a:ea typeface="MS Gothic" panose="020B0609070205080204" pitchFamily="49" charset="-128"/>
              </a:rPr>
              <a:t>Mahmoud </a:t>
            </a:r>
            <a:r>
              <a:rPr lang="en-US" sz="1200" b="0" i="0" u="none" strike="noStrike" kern="1200" dirty="0" err="1">
                <a:solidFill>
                  <a:srgbClr val="000000"/>
                </a:solidFill>
                <a:effectLst/>
                <a:ea typeface="MS Gothic" panose="020B0609070205080204" pitchFamily="49" charset="-128"/>
              </a:rPr>
              <a:t>Hasabelnaby</a:t>
            </a:r>
            <a:r>
              <a:rPr lang="en-US" sz="1200" dirty="0"/>
              <a:t> </a:t>
            </a:r>
          </a:p>
          <a:p>
            <a:pPr lvl="1">
              <a:buFont typeface="Arial" panose="020B0604020202020204" pitchFamily="34" charset="0"/>
              <a:buChar char="•"/>
            </a:pPr>
            <a:r>
              <a:rPr lang="en-US" sz="1200" b="0" i="0" u="sng" strike="noStrike" dirty="0">
                <a:solidFill>
                  <a:srgbClr val="0563C1"/>
                </a:solidFill>
                <a:effectLst/>
                <a:hlinkClick r:id="rId7"/>
              </a:rPr>
              <a:t>24/1842</a:t>
            </a:r>
            <a:r>
              <a:rPr lang="en-US" sz="1200" dirty="0"/>
              <a:t> </a:t>
            </a:r>
            <a:r>
              <a:rPr lang="en-US" sz="1200" b="0" i="0" u="none" strike="noStrike" kern="1200" dirty="0">
                <a:solidFill>
                  <a:srgbClr val="000000"/>
                </a:solidFill>
                <a:effectLst/>
                <a:ea typeface="MS Gothic" panose="020B0609070205080204" pitchFamily="49" charset="-128"/>
              </a:rPr>
              <a:t>Consideration on cascading channel switching for NPCA</a:t>
            </a:r>
            <a:r>
              <a:rPr lang="en-US" sz="1200" dirty="0"/>
              <a:t> 			</a:t>
            </a:r>
            <a:r>
              <a:rPr lang="en-US" sz="1200" b="0" i="0" u="none" strike="noStrike" kern="1200" dirty="0">
                <a:solidFill>
                  <a:srgbClr val="000000"/>
                </a:solidFill>
                <a:effectLst/>
                <a:ea typeface="MS Gothic" panose="020B0609070205080204" pitchFamily="49" charset="-128"/>
              </a:rPr>
              <a:t>Si-Chan Noh</a:t>
            </a:r>
            <a:r>
              <a:rPr lang="en-US" sz="1200" dirty="0"/>
              <a:t>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616000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4145354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(30 mins)</a:t>
            </a:r>
          </a:p>
          <a:p>
            <a:pPr>
              <a:buFont typeface="Arial" panose="020B0604020202020204" pitchFamily="34" charset="0"/>
              <a:buChar char="•"/>
            </a:pPr>
            <a:r>
              <a:rPr lang="en-GB" sz="1400" dirty="0"/>
              <a:t>PDTs (30 mins)</a:t>
            </a:r>
          </a:p>
          <a:p>
            <a:pPr lvl="0">
              <a:buFont typeface="Arial" panose="020B0604020202020204" pitchFamily="34" charset="0"/>
              <a:buChar char="•"/>
            </a:pPr>
            <a:r>
              <a:rPr lang="en-GB" sz="1400" dirty="0"/>
              <a:t>Submissions – Topic</a:t>
            </a:r>
            <a:endParaRPr lang="en-GB" sz="500" strike="sngStrike" dirty="0">
              <a:solidFill>
                <a:schemeClr val="bg1">
                  <a:lumMod val="65000"/>
                </a:schemeClr>
              </a:solidFill>
            </a:endParaRPr>
          </a:p>
          <a:p>
            <a:pPr lvl="0">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25/0126 </a:t>
            </a:r>
            <a:r>
              <a:rPr lang="en-US" sz="1200" b="0" i="0" u="none" strike="noStrike" kern="1200" dirty="0">
                <a:solidFill>
                  <a:srgbClr val="000000"/>
                </a:solidFill>
                <a:effectLst/>
                <a:ea typeface="MS Gothic" panose="020B0609070205080204" pitchFamily="49" charset="-128"/>
              </a:rPr>
              <a:t>PPDU Parameters for Multi-AP Coordination 				Leonardo Lanante</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86780829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40554483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a:t>
            </a:r>
          </a:p>
          <a:p>
            <a:pPr>
              <a:buFont typeface="Arial" panose="020B0604020202020204" pitchFamily="34" charset="0"/>
              <a:buChar char="•"/>
            </a:pPr>
            <a:r>
              <a:rPr lang="en-GB" sz="1400" dirty="0"/>
              <a:t>Straw Polls – Topic</a:t>
            </a:r>
          </a:p>
          <a:p>
            <a:pPr lvl="0">
              <a:buFont typeface="Arial" panose="020B0604020202020204" pitchFamily="34" charset="0"/>
              <a:buChar char="•"/>
            </a:pPr>
            <a:r>
              <a:rPr lang="en-GB" sz="1400" dirty="0"/>
              <a:t>Submissions – NPCA Part 2</a:t>
            </a:r>
            <a:endParaRPr lang="en-GB" sz="5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hlinkClick r:id="rId2"/>
              </a:rPr>
              <a:t>24/1852</a:t>
            </a:r>
            <a:r>
              <a:rPr lang="en-US" sz="1200" dirty="0"/>
              <a:t> </a:t>
            </a:r>
            <a:r>
              <a:rPr lang="en-US" sz="1200" b="0" i="0" u="none" strike="noStrike" kern="1200" dirty="0">
                <a:solidFill>
                  <a:srgbClr val="000000"/>
                </a:solidFill>
                <a:effectLst/>
                <a:ea typeface="MS Gothic" panose="020B0609070205080204" pitchFamily="49" charset="-128"/>
              </a:rPr>
              <a:t>Some Details on NPCA Operation</a:t>
            </a:r>
            <a:r>
              <a:rPr lang="en-US" sz="1200" dirty="0"/>
              <a:t> 					</a:t>
            </a:r>
            <a:r>
              <a:rPr lang="en-US" sz="1200" b="0" i="0" u="none" strike="noStrike" kern="1200" dirty="0">
                <a:solidFill>
                  <a:srgbClr val="000000"/>
                </a:solidFill>
                <a:effectLst/>
                <a:ea typeface="MS Gothic" panose="020B0609070205080204" pitchFamily="49" charset="-128"/>
              </a:rPr>
              <a:t>Serhat Erkucuk </a:t>
            </a:r>
            <a:r>
              <a:rPr lang="en-US" sz="1200" dirty="0"/>
              <a:t> </a:t>
            </a:r>
            <a:endParaRPr lang="en-GB" sz="1200" dirty="0"/>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hlinkClick r:id="rId3"/>
              </a:rPr>
              <a:t>24/1853</a:t>
            </a:r>
            <a:r>
              <a:rPr lang="en-GB" sz="1200" dirty="0"/>
              <a:t> </a:t>
            </a:r>
            <a:r>
              <a:rPr lang="en-GB" sz="1200" b="0" i="0" u="none" strike="noStrike" kern="1200" dirty="0">
                <a:solidFill>
                  <a:srgbClr val="000000"/>
                </a:solidFill>
                <a:effectLst/>
                <a:ea typeface="MS Gothic" panose="020B0609070205080204" pitchFamily="49" charset="-128"/>
              </a:rPr>
              <a:t>Channel Access for NPCA Operation</a:t>
            </a:r>
            <a:r>
              <a:rPr lang="en-GB" sz="1200" dirty="0"/>
              <a:t> 					</a:t>
            </a:r>
            <a:r>
              <a:rPr lang="en-GB" sz="1200" b="0" i="0" u="none" strike="noStrike" kern="1200" dirty="0">
                <a:solidFill>
                  <a:srgbClr val="000000"/>
                </a:solidFill>
                <a:effectLst/>
                <a:ea typeface="MS Gothic" panose="020B0609070205080204" pitchFamily="49" charset="-128"/>
              </a:rPr>
              <a:t>Serhat Erkucuk </a:t>
            </a:r>
            <a:r>
              <a:rPr lang="en-GB"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24/1867</a:t>
            </a:r>
            <a:r>
              <a:rPr lang="en-US" sz="1200" dirty="0"/>
              <a:t> </a:t>
            </a:r>
            <a:r>
              <a:rPr lang="en-US" sz="1200" b="0" i="0" u="none" strike="noStrike" kern="1200" dirty="0">
                <a:solidFill>
                  <a:srgbClr val="000000"/>
                </a:solidFill>
                <a:effectLst/>
                <a:ea typeface="MS Gothic" panose="020B0609070205080204" pitchFamily="49" charset="-128"/>
              </a:rPr>
              <a:t>Further Consideration for NPCA Operation</a:t>
            </a:r>
            <a:r>
              <a:rPr lang="en-US" sz="1200" dirty="0"/>
              <a:t> 				</a:t>
            </a:r>
            <a:r>
              <a:rPr lang="en-US" sz="1200" b="0" i="0" u="none" strike="noStrike" kern="1200" dirty="0">
                <a:solidFill>
                  <a:srgbClr val="000000"/>
                </a:solidFill>
                <a:effectLst/>
                <a:ea typeface="MS Gothic" panose="020B0609070205080204" pitchFamily="49" charset="-128"/>
              </a:rPr>
              <a:t>Jeongki Kim</a:t>
            </a:r>
            <a:r>
              <a:rPr lang="en-US" sz="1200" dirty="0"/>
              <a:t> </a:t>
            </a:r>
            <a:endParaRPr lang="en-GB" sz="1200" dirty="0"/>
          </a:p>
          <a:p>
            <a:pPr lvl="1">
              <a:buFont typeface="Arial" panose="020B0604020202020204" pitchFamily="34" charset="0"/>
              <a:buChar char="•"/>
            </a:pPr>
            <a:r>
              <a:rPr lang="en-GB" sz="1200" b="0" i="0" u="sng" strike="noStrike" dirty="0">
                <a:solidFill>
                  <a:srgbClr val="0563C1"/>
                </a:solidFill>
                <a:effectLst/>
                <a:hlinkClick r:id="rId4"/>
              </a:rPr>
              <a:t>24/1878</a:t>
            </a:r>
            <a:r>
              <a:rPr lang="en-GB" sz="1200" dirty="0"/>
              <a:t> </a:t>
            </a:r>
            <a:r>
              <a:rPr lang="en-GB" sz="1200" b="0" i="0" u="none" strike="noStrike" kern="1200" dirty="0">
                <a:solidFill>
                  <a:srgbClr val="000000"/>
                </a:solidFill>
                <a:effectLst/>
                <a:ea typeface="MS Gothic" panose="020B0609070205080204" pitchFamily="49" charset="-128"/>
              </a:rPr>
              <a:t>OBSS bandwidth ambiguity in NPCA</a:t>
            </a:r>
            <a:r>
              <a:rPr lang="en-GB" sz="1200" dirty="0"/>
              <a:t> 				</a:t>
            </a:r>
            <a:r>
              <a:rPr lang="en-GB" sz="1200" b="0" i="0" u="none" strike="noStrike" kern="1200" dirty="0">
                <a:solidFill>
                  <a:srgbClr val="000000"/>
                </a:solidFill>
                <a:effectLst/>
                <a:ea typeface="MS Gothic" panose="020B0609070205080204" pitchFamily="49" charset="-128"/>
              </a:rPr>
              <a:t>Gaurang Naik</a:t>
            </a:r>
            <a:r>
              <a:rPr lang="en-GB" sz="1200" dirty="0"/>
              <a:t> </a:t>
            </a:r>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5"/>
              </a:rPr>
              <a:t>24/1885</a:t>
            </a:r>
            <a:r>
              <a:rPr lang="en-GB" sz="1200" dirty="0"/>
              <a:t> </a:t>
            </a:r>
            <a:r>
              <a:rPr lang="en-GB" sz="1200" b="0" i="0" u="none" strike="noStrike" kern="1200" dirty="0">
                <a:solidFill>
                  <a:srgbClr val="000000"/>
                </a:solidFill>
                <a:effectLst/>
                <a:ea typeface="MS Gothic" panose="020B0609070205080204" pitchFamily="49" charset="-128"/>
              </a:rPr>
              <a:t>NPCA Hidden Node Problem</a:t>
            </a:r>
            <a:r>
              <a:rPr lang="en-GB" sz="1200" dirty="0"/>
              <a:t> 						</a:t>
            </a:r>
            <a:r>
              <a:rPr lang="en-GB" sz="1200" b="0" i="0" u="none" strike="noStrike" kern="1200" dirty="0" err="1">
                <a:solidFill>
                  <a:srgbClr val="000000"/>
                </a:solidFill>
                <a:effectLst/>
                <a:ea typeface="MS Gothic" panose="020B0609070205080204" pitchFamily="49" charset="-128"/>
              </a:rPr>
              <a:t>Gwangho</a:t>
            </a:r>
            <a:r>
              <a:rPr lang="en-GB" sz="1200" b="0" i="0" u="none" strike="noStrike" kern="1200" dirty="0">
                <a:solidFill>
                  <a:srgbClr val="000000"/>
                </a:solidFill>
                <a:effectLst/>
                <a:ea typeface="MS Gothic" panose="020B0609070205080204" pitchFamily="49" charset="-128"/>
              </a:rPr>
              <a:t> Lee</a:t>
            </a:r>
            <a:endParaRPr lang="en-GB" sz="1200" dirty="0"/>
          </a:p>
          <a:p>
            <a:pPr lvl="1">
              <a:buFont typeface="Arial" panose="020B0604020202020204" pitchFamily="34" charset="0"/>
              <a:buChar char="•"/>
            </a:pPr>
            <a:r>
              <a:rPr lang="en-US" sz="1200" b="0" i="0" u="sng" strike="noStrike" dirty="0">
                <a:solidFill>
                  <a:srgbClr val="0563C1"/>
                </a:solidFill>
                <a:effectLst/>
                <a:hlinkClick r:id="rId6"/>
              </a:rPr>
              <a:t>24/1886</a:t>
            </a:r>
            <a:r>
              <a:rPr lang="en-US" sz="1200" dirty="0"/>
              <a:t> </a:t>
            </a:r>
            <a:r>
              <a:rPr lang="en-US" sz="1200" b="0" i="0" u="none" strike="noStrike" kern="1200" dirty="0">
                <a:solidFill>
                  <a:srgbClr val="000000"/>
                </a:solidFill>
                <a:effectLst/>
                <a:ea typeface="MS Gothic" panose="020B0609070205080204" pitchFamily="49" charset="-128"/>
              </a:rPr>
              <a:t>NPCA with eMLSR, DPS and </a:t>
            </a:r>
            <a:r>
              <a:rPr lang="en-US" sz="1200" b="0" i="0" u="none" strike="noStrike" kern="1200" dirty="0" err="1">
                <a:solidFill>
                  <a:srgbClr val="000000"/>
                </a:solidFill>
                <a:effectLst/>
                <a:ea typeface="MS Gothic" panose="020B0609070205080204" pitchFamily="49" charset="-128"/>
              </a:rPr>
              <a:t>coex</a:t>
            </a:r>
            <a:r>
              <a:rPr lang="en-US" sz="1200" b="0" i="0" u="none" strike="noStrike" kern="1200" dirty="0">
                <a:solidFill>
                  <a:srgbClr val="000000"/>
                </a:solidFill>
                <a:effectLst/>
                <a:ea typeface="MS Gothic" panose="020B0609070205080204" pitchFamily="49" charset="-128"/>
              </a:rPr>
              <a:t> mode</a:t>
            </a:r>
            <a:r>
              <a:rPr lang="en-US" sz="1200" dirty="0"/>
              <a:t> 				</a:t>
            </a:r>
            <a:r>
              <a:rPr lang="en-US" sz="1200" b="0" i="0" u="none" strike="noStrike" kern="1200" dirty="0">
                <a:solidFill>
                  <a:srgbClr val="000000"/>
                </a:solidFill>
                <a:effectLst/>
                <a:ea typeface="MS Gothic" panose="020B0609070205080204" pitchFamily="49" charset="-128"/>
              </a:rPr>
              <a:t>Laurent Cariou</a:t>
            </a:r>
            <a:r>
              <a:rPr lang="en-US" sz="1200" dirty="0"/>
              <a:t> </a:t>
            </a:r>
            <a:endParaRPr lang="en-GB" sz="1200" dirty="0"/>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24/1891</a:t>
            </a:r>
            <a:r>
              <a:rPr lang="en-US" sz="1200" dirty="0"/>
              <a:t> </a:t>
            </a:r>
            <a:r>
              <a:rPr lang="en-US" sz="1200" b="0" i="0" u="none" strike="noStrike" kern="1200" dirty="0">
                <a:solidFill>
                  <a:srgbClr val="222222"/>
                </a:solidFill>
                <a:effectLst/>
                <a:ea typeface="MS Gothic" panose="020B0609070205080204" pitchFamily="49" charset="-128"/>
              </a:rPr>
              <a:t>NPCA follow up</a:t>
            </a:r>
            <a:r>
              <a:rPr lang="en-US" sz="1200" dirty="0"/>
              <a:t> 							</a:t>
            </a:r>
            <a:r>
              <a:rPr lang="en-US" sz="1200" b="0" i="0" u="none" strike="noStrike" kern="1200" dirty="0">
                <a:solidFill>
                  <a:srgbClr val="000000"/>
                </a:solidFill>
                <a:effectLst/>
                <a:ea typeface="MS Gothic" panose="020B0609070205080204" pitchFamily="49" charset="-128"/>
              </a:rPr>
              <a:t>Liwen Chu</a:t>
            </a:r>
            <a:r>
              <a:rPr lang="en-US" sz="1200" dirty="0"/>
              <a:t> </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97864255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88688614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8E683-221E-987A-B9CF-FAA9AC401B2A}"/>
              </a:ext>
            </a:extLst>
          </p:cNvPr>
          <p:cNvSpPr>
            <a:spLocks noGrp="1"/>
          </p:cNvSpPr>
          <p:nvPr>
            <p:ph type="title"/>
          </p:nvPr>
        </p:nvSpPr>
        <p:spPr/>
        <p:txBody>
          <a:bodyPr/>
          <a:lstStyle/>
          <a:p>
            <a:r>
              <a:rPr lang="en-US" dirty="0"/>
              <a:t>MAC Back Up Queue (First Cut-Off)</a:t>
            </a:r>
          </a:p>
        </p:txBody>
      </p:sp>
      <p:sp>
        <p:nvSpPr>
          <p:cNvPr id="3" name="Content Placeholder 2">
            <a:extLst>
              <a:ext uri="{FF2B5EF4-FFF2-40B4-BE49-F238E27FC236}">
                <a16:creationId xmlns:a16="http://schemas.microsoft.com/office/drawing/2014/main" id="{FF6EB7D1-EB7A-AEAF-F78B-D8A5D4D462A1}"/>
              </a:ext>
            </a:extLst>
          </p:cNvPr>
          <p:cNvSpPr>
            <a:spLocks noGrp="1"/>
          </p:cNvSpPr>
          <p:nvPr>
            <p:ph idx="1"/>
          </p:nvPr>
        </p:nvSpPr>
        <p:spPr>
          <a:xfrm>
            <a:off x="685800" y="1981200"/>
            <a:ext cx="7770813" cy="4494213"/>
          </a:xfrm>
        </p:spPr>
        <p:txBody>
          <a:bodyPr/>
          <a:lstStyle/>
          <a:p>
            <a:r>
              <a:rPr lang="en-GB" sz="1400" b="0" i="0" u="sng" strike="noStrike" dirty="0">
                <a:solidFill>
                  <a:srgbClr val="0563C1"/>
                </a:solidFill>
                <a:effectLst/>
                <a:hlinkClick r:id="rId2"/>
              </a:rPr>
              <a:t>24/1696</a:t>
            </a:r>
            <a:r>
              <a:rPr lang="en-GB" sz="1400" dirty="0"/>
              <a:t> </a:t>
            </a:r>
            <a:r>
              <a:rPr lang="en-GB" sz="1400" b="0" i="0" u="none" strike="noStrike" kern="1200" dirty="0">
                <a:solidFill>
                  <a:srgbClr val="000000"/>
                </a:solidFill>
                <a:effectLst/>
                <a:ea typeface="MS Gothic" panose="020B0609070205080204" pitchFamily="49" charset="-128"/>
              </a:rPr>
              <a:t>Positive-</a:t>
            </a:r>
            <a:r>
              <a:rPr lang="en-GB" sz="1400" b="0" i="0" u="none" strike="noStrike" kern="1200" dirty="0" err="1">
                <a:solidFill>
                  <a:srgbClr val="000000"/>
                </a:solidFill>
                <a:effectLst/>
                <a:ea typeface="MS Gothic" panose="020B0609070205080204" pitchFamily="49" charset="-128"/>
              </a:rPr>
              <a:t>ackonwlegement</a:t>
            </a:r>
            <a:r>
              <a:rPr lang="en-GB" sz="1400" b="0" i="0" u="none" strike="noStrike" kern="1200" dirty="0">
                <a:solidFill>
                  <a:srgbClr val="000000"/>
                </a:solidFill>
                <a:effectLst/>
                <a:ea typeface="MS Gothic" panose="020B0609070205080204" pitchFamily="49" charset="-128"/>
              </a:rPr>
              <a:t>-to-the-reception-of-correct-</a:t>
            </a:r>
            <a:r>
              <a:rPr lang="en-GB" sz="1400" b="0" i="0" u="none" strike="noStrike" kern="1200" dirty="0" err="1">
                <a:solidFill>
                  <a:srgbClr val="000000"/>
                </a:solidFill>
                <a:effectLst/>
                <a:ea typeface="MS Gothic" panose="020B0609070205080204" pitchFamily="49" charset="-128"/>
              </a:rPr>
              <a:t>phy</a:t>
            </a:r>
            <a:r>
              <a:rPr lang="en-GB" sz="1400" b="0" i="0" u="none" strike="noStrike" kern="1200" dirty="0">
                <a:solidFill>
                  <a:srgbClr val="000000"/>
                </a:solidFill>
                <a:effectLst/>
                <a:ea typeface="MS Gothic" panose="020B0609070205080204" pitchFamily="49" charset="-128"/>
              </a:rPr>
              <a:t>-header</a:t>
            </a:r>
            <a:r>
              <a:rPr lang="en-GB" sz="1400" dirty="0"/>
              <a:t> 			</a:t>
            </a:r>
            <a:r>
              <a:rPr lang="en-GB" sz="1400" b="0" i="0" u="none" strike="noStrike" kern="1200" dirty="0" err="1">
                <a:solidFill>
                  <a:srgbClr val="000000"/>
                </a:solidFill>
                <a:effectLst/>
                <a:ea typeface="MS Gothic" panose="020B0609070205080204" pitchFamily="49" charset="-128"/>
              </a:rPr>
              <a:t>Yanchao</a:t>
            </a:r>
            <a:r>
              <a:rPr lang="en-GB" sz="1400" b="0" i="0" u="none" strike="noStrike" kern="1200" dirty="0">
                <a:solidFill>
                  <a:srgbClr val="000000"/>
                </a:solidFill>
                <a:effectLst/>
                <a:ea typeface="MS Gothic" panose="020B0609070205080204" pitchFamily="49" charset="-128"/>
              </a:rPr>
              <a:t> Xu</a:t>
            </a:r>
            <a:r>
              <a:rPr lang="en-GB" sz="1400" dirty="0"/>
              <a:t> </a:t>
            </a:r>
          </a:p>
          <a:p>
            <a:r>
              <a:rPr lang="it-IT" sz="1400" b="0" i="0" u="sng" strike="noStrike" dirty="0">
                <a:solidFill>
                  <a:srgbClr val="0563C1"/>
                </a:solidFill>
                <a:effectLst/>
                <a:hlinkClick r:id="rId3"/>
              </a:rPr>
              <a:t>24/1733</a:t>
            </a:r>
            <a:r>
              <a:rPr lang="it-IT" sz="1400" dirty="0"/>
              <a:t> </a:t>
            </a:r>
            <a:r>
              <a:rPr lang="it-IT" sz="1400" b="0" i="0" u="none" strike="noStrike" kern="1200" dirty="0">
                <a:solidFill>
                  <a:srgbClr val="000000"/>
                </a:solidFill>
                <a:effectLst/>
                <a:ea typeface="MS Gothic" panose="020B0609070205080204" pitchFamily="49" charset="-128"/>
              </a:rPr>
              <a:t>TXOP Sharing for multi-AP Scenarios</a:t>
            </a:r>
            <a:r>
              <a:rPr lang="it-IT" sz="1400" dirty="0"/>
              <a:t> 							</a:t>
            </a:r>
            <a:r>
              <a:rPr lang="it-IT" sz="1400" b="0" i="0" u="none" strike="noStrike" kern="1200" dirty="0">
                <a:solidFill>
                  <a:srgbClr val="000000"/>
                </a:solidFill>
                <a:effectLst/>
                <a:ea typeface="MS Gothic" panose="020B0609070205080204" pitchFamily="49" charset="-128"/>
              </a:rPr>
              <a:t>Dana Ciochina</a:t>
            </a:r>
            <a:r>
              <a:rPr lang="it-IT" sz="1400" dirty="0"/>
              <a:t> </a:t>
            </a:r>
            <a:endParaRPr lang="en-GB" sz="1400" dirty="0"/>
          </a:p>
          <a:p>
            <a:r>
              <a:rPr lang="en-US" sz="1400" b="0" i="0" u="none" strike="noStrike" kern="1200" dirty="0">
                <a:solidFill>
                  <a:srgbClr val="FF0000"/>
                </a:solidFill>
                <a:effectLst/>
                <a:ea typeface="MS Gothic" panose="020B0609070205080204" pitchFamily="49" charset="-128"/>
              </a:rPr>
              <a:t>24/1750</a:t>
            </a:r>
            <a:r>
              <a:rPr lang="en-US" sz="1400" dirty="0"/>
              <a:t> </a:t>
            </a:r>
            <a:r>
              <a:rPr lang="en-US" sz="1400" b="0" i="0" u="none" strike="noStrike" kern="1200" dirty="0">
                <a:solidFill>
                  <a:srgbClr val="000000"/>
                </a:solidFill>
                <a:effectLst/>
                <a:ea typeface="MS Gothic" panose="020B0609070205080204" pitchFamily="49" charset="-128"/>
              </a:rPr>
              <a:t>Managed on-channel P2P communication and simulations - Follow up</a:t>
            </a:r>
            <a:r>
              <a:rPr lang="en-US" sz="1400" dirty="0"/>
              <a:t> 		</a:t>
            </a:r>
            <a:r>
              <a:rPr lang="en-US" sz="1400" b="0" i="0" u="none" strike="noStrike" kern="1200" dirty="0">
                <a:solidFill>
                  <a:srgbClr val="000000"/>
                </a:solidFill>
                <a:effectLst/>
                <a:ea typeface="MS Gothic" panose="020B0609070205080204" pitchFamily="49" charset="-128"/>
              </a:rPr>
              <a:t>Iñaki Val</a:t>
            </a:r>
            <a:r>
              <a:rPr lang="en-US" sz="1400" dirty="0"/>
              <a:t> </a:t>
            </a:r>
            <a:endParaRPr lang="en-GB" sz="1400" dirty="0"/>
          </a:p>
          <a:p>
            <a:r>
              <a:rPr lang="en-US" sz="1400" b="0" i="0" u="sng" strike="noStrike" dirty="0">
                <a:solidFill>
                  <a:srgbClr val="0563C1"/>
                </a:solidFill>
                <a:effectLst/>
                <a:hlinkClick r:id="rId4"/>
              </a:rPr>
              <a:t>24/1777</a:t>
            </a:r>
            <a:r>
              <a:rPr lang="en-US" sz="1400" dirty="0"/>
              <a:t> </a:t>
            </a:r>
            <a:r>
              <a:rPr lang="en-US" sz="1400" b="0" i="0" u="none" strike="noStrike" kern="1200" dirty="0">
                <a:solidFill>
                  <a:srgbClr val="000000"/>
                </a:solidFill>
                <a:effectLst/>
                <a:ea typeface="MS Gothic" panose="020B0609070205080204" pitchFamily="49" charset="-128"/>
              </a:rPr>
              <a:t>In-device-coexistence use cases follow-up</a:t>
            </a:r>
            <a:r>
              <a:rPr lang="en-US" sz="1400" dirty="0"/>
              <a:t> 						</a:t>
            </a:r>
            <a:r>
              <a:rPr lang="en-US" sz="1400" b="0" i="0" u="none" strike="noStrike" kern="1200" dirty="0">
                <a:solidFill>
                  <a:srgbClr val="000000"/>
                </a:solidFill>
                <a:effectLst/>
                <a:ea typeface="MS Gothic" panose="020B0609070205080204" pitchFamily="49" charset="-128"/>
              </a:rPr>
              <a:t>Hongwon Lee</a:t>
            </a:r>
            <a:r>
              <a:rPr lang="en-US" sz="1400" dirty="0"/>
              <a:t> </a:t>
            </a:r>
            <a:endParaRPr lang="en-GB" sz="1400" dirty="0"/>
          </a:p>
          <a:p>
            <a:r>
              <a:rPr lang="en-GB" sz="1400" b="0" i="0" u="sng" strike="noStrike" dirty="0">
                <a:solidFill>
                  <a:srgbClr val="0563C1"/>
                </a:solidFill>
                <a:effectLst/>
                <a:hlinkClick r:id="rId5"/>
              </a:rPr>
              <a:t>24/1817</a:t>
            </a:r>
            <a:r>
              <a:rPr lang="en-US" sz="1400" dirty="0">
                <a:effectLst/>
              </a:rPr>
              <a:t> </a:t>
            </a:r>
            <a:r>
              <a:rPr lang="en-GB" sz="1400" b="0" i="0" u="none" strike="noStrike" kern="1200" dirty="0">
                <a:solidFill>
                  <a:srgbClr val="000000"/>
                </a:solidFill>
                <a:effectLst/>
                <a:ea typeface="MS Gothic" panose="020B0609070205080204" pitchFamily="49" charset="-128"/>
              </a:rPr>
              <a:t>Providing Priority When Addressing IDC Issues</a:t>
            </a:r>
            <a:r>
              <a:rPr lang="en-US" sz="1400" dirty="0">
                <a:effectLst/>
              </a:rPr>
              <a:t> 					</a:t>
            </a:r>
            <a:r>
              <a:rPr lang="en-GB" sz="1400" b="0" i="0" u="none" strike="noStrike" kern="1200" dirty="0">
                <a:solidFill>
                  <a:srgbClr val="000000"/>
                </a:solidFill>
                <a:effectLst/>
                <a:ea typeface="MS Gothic" panose="020B0609070205080204" pitchFamily="49" charset="-128"/>
              </a:rPr>
              <a:t>Brian Hart</a:t>
            </a:r>
            <a:r>
              <a:rPr lang="en-US" sz="1400" dirty="0">
                <a:effectLst/>
              </a:rPr>
              <a:t> </a:t>
            </a:r>
            <a:endParaRPr lang="en-GB" sz="1400" dirty="0">
              <a:effectLst/>
            </a:endParaRPr>
          </a:p>
          <a:p>
            <a:r>
              <a:rPr lang="en-US" sz="1400" b="0" i="0" u="none" strike="noStrike" kern="1200" dirty="0">
                <a:solidFill>
                  <a:srgbClr val="FF0000"/>
                </a:solidFill>
                <a:effectLst/>
                <a:ea typeface="MS Gothic" panose="020B0609070205080204" pitchFamily="49" charset="-128"/>
              </a:rPr>
              <a:t>24/1847</a:t>
            </a:r>
            <a:r>
              <a:rPr lang="en-US" sz="1400" dirty="0"/>
              <a:t> </a:t>
            </a:r>
            <a:r>
              <a:rPr lang="en-US" sz="1400" b="0" i="0" u="none" strike="noStrike" kern="1200" dirty="0">
                <a:solidFill>
                  <a:srgbClr val="000000"/>
                </a:solidFill>
                <a:effectLst/>
                <a:ea typeface="MS Gothic" panose="020B0609070205080204" pitchFamily="49" charset="-128"/>
              </a:rPr>
              <a:t>ICF/ICR frame exchange on Dynamic Sub-band Operation</a:t>
            </a:r>
            <a:r>
              <a:rPr lang="en-US" sz="1400" dirty="0"/>
              <a:t> 				</a:t>
            </a:r>
            <a:r>
              <a:rPr lang="en-US" sz="1400" b="0" i="0" u="none" strike="noStrike" kern="1200" dirty="0">
                <a:solidFill>
                  <a:srgbClr val="000000"/>
                </a:solidFill>
                <a:effectLst/>
                <a:ea typeface="MS Gothic" panose="020B0609070205080204" pitchFamily="49" charset="-128"/>
              </a:rPr>
              <a:t>Sung Hank</a:t>
            </a:r>
            <a:r>
              <a:rPr lang="en-US" sz="1400" dirty="0"/>
              <a:t> </a:t>
            </a:r>
            <a:endParaRPr lang="en-GB" sz="1400" dirty="0"/>
          </a:p>
          <a:p>
            <a:r>
              <a:rPr lang="en-US" sz="1400" b="0" i="0" u="sng" strike="noStrike" dirty="0">
                <a:solidFill>
                  <a:srgbClr val="0563C1"/>
                </a:solidFill>
                <a:effectLst/>
                <a:hlinkClick r:id="rId6"/>
              </a:rPr>
              <a:t>24/1848</a:t>
            </a:r>
            <a:r>
              <a:rPr lang="en-US" sz="1400" dirty="0"/>
              <a:t> </a:t>
            </a:r>
            <a:r>
              <a:rPr lang="en-US" sz="1400" b="0" i="0" u="none" strike="noStrike" kern="1200" dirty="0">
                <a:solidFill>
                  <a:srgbClr val="000000"/>
                </a:solidFill>
                <a:effectLst/>
                <a:ea typeface="MS Gothic" panose="020B0609070205080204" pitchFamily="49" charset="-128"/>
              </a:rPr>
              <a:t>Frame Exchange Sequences for In-Device Coexistence</a:t>
            </a:r>
            <a:r>
              <a:rPr lang="en-US" sz="1400" dirty="0"/>
              <a:t> 				</a:t>
            </a:r>
            <a:r>
              <a:rPr lang="en-US" sz="1400" b="0" i="0" u="none" strike="noStrike" kern="1200" dirty="0">
                <a:solidFill>
                  <a:srgbClr val="000000"/>
                </a:solidFill>
                <a:effectLst/>
                <a:ea typeface="MS Gothic" panose="020B0609070205080204" pitchFamily="49" charset="-128"/>
              </a:rPr>
              <a:t>Shawn Kim</a:t>
            </a:r>
            <a:r>
              <a:rPr lang="en-US" sz="1400" dirty="0"/>
              <a:t> </a:t>
            </a:r>
            <a:endParaRPr lang="en-GB" sz="1400" dirty="0"/>
          </a:p>
          <a:p>
            <a:r>
              <a:rPr lang="en-US" sz="1400" b="0" i="0" u="sng" strike="noStrike" dirty="0">
                <a:solidFill>
                  <a:srgbClr val="0563C1"/>
                </a:solidFill>
                <a:effectLst/>
                <a:hlinkClick r:id="rId7"/>
              </a:rPr>
              <a:t>24/1863</a:t>
            </a:r>
            <a:r>
              <a:rPr lang="en-US" sz="1400" dirty="0"/>
              <a:t> </a:t>
            </a:r>
            <a:r>
              <a:rPr lang="en-US" sz="1400" b="0" i="0" u="none" strike="noStrike" kern="1200" dirty="0">
                <a:solidFill>
                  <a:srgbClr val="000000"/>
                </a:solidFill>
                <a:effectLst/>
                <a:ea typeface="MS Gothic" panose="020B0609070205080204" pitchFamily="49" charset="-128"/>
              </a:rPr>
              <a:t>Performance Benefits of DSO</a:t>
            </a:r>
            <a:r>
              <a:rPr lang="en-US" sz="1400" dirty="0"/>
              <a:t> 								</a:t>
            </a:r>
            <a:r>
              <a:rPr lang="en-US" sz="1400" b="0" i="0" u="none" strike="noStrike" kern="1200" dirty="0">
                <a:solidFill>
                  <a:srgbClr val="000000"/>
                </a:solidFill>
                <a:effectLst/>
                <a:ea typeface="MS Gothic" panose="020B0609070205080204" pitchFamily="49" charset="-128"/>
              </a:rPr>
              <a:t>Kerstin Johnsson</a:t>
            </a:r>
            <a:r>
              <a:rPr lang="en-US" sz="1400" dirty="0"/>
              <a:t> </a:t>
            </a:r>
            <a:endParaRPr lang="en-GB" sz="1400" b="0" dirty="0"/>
          </a:p>
          <a:p>
            <a:r>
              <a:rPr lang="en-GB" sz="1400" b="0" i="0" u="none" strike="noStrike" kern="1200" dirty="0">
                <a:solidFill>
                  <a:srgbClr val="FF0000"/>
                </a:solidFill>
                <a:effectLst/>
                <a:ea typeface="MS Gothic" panose="020B0609070205080204" pitchFamily="49" charset="-128"/>
              </a:rPr>
              <a:t>24/1866</a:t>
            </a:r>
            <a:r>
              <a:rPr lang="en-US" sz="1400" dirty="0">
                <a:effectLst/>
              </a:rPr>
              <a:t> </a:t>
            </a:r>
            <a:r>
              <a:rPr lang="en-GB" sz="1400" b="0" i="0" u="none" strike="noStrike" kern="1200" dirty="0">
                <a:solidFill>
                  <a:srgbClr val="000000"/>
                </a:solidFill>
                <a:effectLst/>
                <a:ea typeface="MS Gothic" panose="020B0609070205080204" pitchFamily="49" charset="-128"/>
              </a:rPr>
              <a:t>Dynamic Power Save with Traffic Awareness</a:t>
            </a:r>
            <a:r>
              <a:rPr lang="en-US" sz="1400" dirty="0">
                <a:effectLst/>
              </a:rPr>
              <a:t> 						</a:t>
            </a:r>
            <a:r>
              <a:rPr lang="en-GB" sz="1400" b="0" i="0" u="none" strike="noStrike" kern="1200" dirty="0">
                <a:solidFill>
                  <a:srgbClr val="000000"/>
                </a:solidFill>
                <a:effectLst/>
                <a:ea typeface="MS Gothic" panose="020B0609070205080204" pitchFamily="49" charset="-128"/>
              </a:rPr>
              <a:t>Jiayi Zhang</a:t>
            </a:r>
            <a:r>
              <a:rPr lang="en-US" sz="1400" dirty="0">
                <a:effectLst/>
              </a:rPr>
              <a:t> </a:t>
            </a:r>
            <a:endParaRPr lang="en-GB" sz="1400" b="0" dirty="0">
              <a:effectLst/>
            </a:endParaRPr>
          </a:p>
          <a:p>
            <a:r>
              <a:rPr lang="en-US" sz="1400" b="0" i="0" u="sng" strike="noStrike" dirty="0">
                <a:solidFill>
                  <a:srgbClr val="0563C1"/>
                </a:solidFill>
                <a:effectLst/>
                <a:hlinkClick r:id="rId8"/>
              </a:rPr>
              <a:t>24/1872</a:t>
            </a:r>
            <a:r>
              <a:rPr lang="en-US" sz="1400" dirty="0"/>
              <a:t> </a:t>
            </a:r>
            <a:r>
              <a:rPr lang="en-US" sz="1400" b="0" i="0" u="none" strike="noStrike" kern="1200" dirty="0">
                <a:solidFill>
                  <a:srgbClr val="000000"/>
                </a:solidFill>
                <a:effectLst/>
                <a:ea typeface="MS Gothic" panose="020B0609070205080204" pitchFamily="49" charset="-128"/>
              </a:rPr>
              <a:t>Opportunistic Channel Access Mechanism for Buffer Reporting</a:t>
            </a:r>
            <a:r>
              <a:rPr lang="en-US" sz="1400" dirty="0"/>
              <a:t> 			</a:t>
            </a:r>
            <a:r>
              <a:rPr lang="en-US" sz="1400" b="0" i="0" u="none" strike="noStrike" kern="1200" dirty="0">
                <a:solidFill>
                  <a:srgbClr val="000000"/>
                </a:solidFill>
                <a:effectLst/>
                <a:ea typeface="MS Gothic" panose="020B0609070205080204" pitchFamily="49" charset="-128"/>
              </a:rPr>
              <a:t>Behnam </a:t>
            </a:r>
            <a:r>
              <a:rPr lang="en-US" sz="1400" b="0" i="0" u="none" strike="noStrike" kern="1200" dirty="0" err="1">
                <a:solidFill>
                  <a:srgbClr val="000000"/>
                </a:solidFill>
                <a:effectLst/>
                <a:ea typeface="MS Gothic" panose="020B0609070205080204" pitchFamily="49" charset="-128"/>
              </a:rPr>
              <a:t>Dezfouli</a:t>
            </a:r>
            <a:endParaRPr lang="en-US" sz="1400" b="0" i="0" u="none" strike="noStrike" kern="1200" dirty="0">
              <a:solidFill>
                <a:srgbClr val="000000"/>
              </a:solidFill>
              <a:effectLst/>
              <a:ea typeface="MS Gothic" panose="020B0609070205080204" pitchFamily="49" charset="-128"/>
            </a:endParaRPr>
          </a:p>
          <a:p>
            <a:r>
              <a:rPr lang="en-GB" sz="1400" b="0" i="0" u="none" strike="noStrike" kern="1200" dirty="0">
                <a:solidFill>
                  <a:srgbClr val="FF0000"/>
                </a:solidFill>
                <a:effectLst/>
                <a:ea typeface="MS Gothic" panose="020B0609070205080204" pitchFamily="49" charset="-128"/>
              </a:rPr>
              <a:t>24/1880</a:t>
            </a:r>
            <a:r>
              <a:rPr lang="en-GB" sz="1400" dirty="0"/>
              <a:t> </a:t>
            </a:r>
            <a:r>
              <a:rPr lang="en-GB" sz="1400" b="0" i="0" u="none" strike="noStrike" kern="1200" dirty="0">
                <a:solidFill>
                  <a:srgbClr val="000000"/>
                </a:solidFill>
                <a:effectLst/>
                <a:ea typeface="MS Gothic" panose="020B0609070205080204" pitchFamily="49" charset="-128"/>
              </a:rPr>
              <a:t>Solutions for Beacon Bloating</a:t>
            </a:r>
            <a:r>
              <a:rPr lang="en-GB" sz="1400" dirty="0"/>
              <a:t> 								</a:t>
            </a:r>
            <a:r>
              <a:rPr lang="en-GB" sz="1400" b="0" i="0" u="none" strike="noStrike" kern="1200" dirty="0">
                <a:solidFill>
                  <a:srgbClr val="222222"/>
                </a:solidFill>
                <a:effectLst/>
                <a:ea typeface="MS Gothic" panose="020B0609070205080204" pitchFamily="49" charset="-128"/>
              </a:rPr>
              <a:t>Reza Hedayat</a:t>
            </a:r>
            <a:r>
              <a:rPr lang="en-GB" sz="1400" dirty="0"/>
              <a:t> </a:t>
            </a:r>
            <a:endParaRPr lang="en-US" sz="1400" b="0" kern="1200" dirty="0">
              <a:ea typeface="MS Gothic" panose="020B0609070205080204" pitchFamily="49" charset="-128"/>
            </a:endParaRPr>
          </a:p>
          <a:p>
            <a:r>
              <a:rPr lang="en-GB" sz="1400" b="0" i="0" u="none" strike="noStrike" kern="1200" dirty="0">
                <a:solidFill>
                  <a:srgbClr val="FF0000"/>
                </a:solidFill>
                <a:effectLst/>
                <a:ea typeface="MS Gothic" panose="020B0609070205080204" pitchFamily="49" charset="-128"/>
              </a:rPr>
              <a:t>24/1888</a:t>
            </a:r>
            <a:r>
              <a:rPr lang="en-US" sz="1400" dirty="0">
                <a:effectLst/>
              </a:rPr>
              <a:t> </a:t>
            </a:r>
            <a:r>
              <a:rPr lang="en-GB" sz="1400" b="0" i="0" u="none" strike="noStrike" kern="1200" dirty="0">
                <a:solidFill>
                  <a:srgbClr val="000000"/>
                </a:solidFill>
                <a:effectLst/>
                <a:ea typeface="MS Gothic" panose="020B0609070205080204" pitchFamily="49" charset="-128"/>
              </a:rPr>
              <a:t>Light beacon consideration</a:t>
            </a:r>
            <a:r>
              <a:rPr lang="en-US" sz="1400" dirty="0">
                <a:effectLst/>
              </a:rPr>
              <a:t> 									</a:t>
            </a:r>
            <a:r>
              <a:rPr lang="en-GB" sz="1400" b="0" i="0" u="none" strike="noStrike" kern="1200" dirty="0">
                <a:solidFill>
                  <a:srgbClr val="000000"/>
                </a:solidFill>
                <a:effectLst/>
                <a:ea typeface="MS Gothic" panose="020B0609070205080204" pitchFamily="49" charset="-128"/>
              </a:rPr>
              <a:t>Liwen Chu</a:t>
            </a:r>
            <a:r>
              <a:rPr lang="en-US" sz="1400" dirty="0">
                <a:effectLst/>
              </a:rPr>
              <a:t> </a:t>
            </a:r>
            <a:endParaRPr lang="en-US" sz="1400" b="0" kern="1200" dirty="0">
              <a:effectLst/>
              <a:ea typeface="MS Gothic" panose="020B0609070205080204" pitchFamily="49" charset="-128"/>
            </a:endParaRPr>
          </a:p>
          <a:p>
            <a:r>
              <a:rPr lang="en-US" sz="1400" b="0" i="0" u="none" strike="noStrike" kern="1200" dirty="0">
                <a:solidFill>
                  <a:srgbClr val="FF0000"/>
                </a:solidFill>
                <a:effectLst/>
                <a:ea typeface="MS Gothic" panose="020B0609070205080204" pitchFamily="49" charset="-128"/>
              </a:rPr>
              <a:t>24/1892</a:t>
            </a:r>
            <a:r>
              <a:rPr lang="en-US" sz="1400" dirty="0"/>
              <a:t> </a:t>
            </a:r>
            <a:r>
              <a:rPr lang="en-US" sz="1400" b="0" i="0" u="none" strike="noStrike" kern="1200" dirty="0">
                <a:solidFill>
                  <a:srgbClr val="000000"/>
                </a:solidFill>
                <a:effectLst/>
                <a:ea typeface="MS Gothic" panose="020B0609070205080204" pitchFamily="49" charset="-128"/>
              </a:rPr>
              <a:t>Low capability mode follow up</a:t>
            </a:r>
            <a:r>
              <a:rPr lang="en-US" sz="1400" dirty="0"/>
              <a:t> 								</a:t>
            </a:r>
            <a:r>
              <a:rPr lang="en-US" sz="1400" b="0" i="0" u="none" strike="noStrike" kern="1200" dirty="0">
                <a:solidFill>
                  <a:srgbClr val="000000"/>
                </a:solidFill>
                <a:effectLst/>
                <a:ea typeface="MS Gothic" panose="020B0609070205080204" pitchFamily="49" charset="-128"/>
              </a:rPr>
              <a:t>Liwen Chu</a:t>
            </a:r>
            <a:r>
              <a:rPr lang="en-US" sz="1400" dirty="0"/>
              <a:t> </a:t>
            </a:r>
            <a:endParaRPr lang="en-US" sz="1400" b="0" kern="1200" dirty="0">
              <a:ea typeface="MS Gothic" panose="020B0609070205080204" pitchFamily="49" charset="-128"/>
            </a:endParaRPr>
          </a:p>
          <a:p>
            <a:r>
              <a:rPr lang="en-GB" sz="1400" b="0" i="0" u="sng" strike="noStrike" dirty="0">
                <a:solidFill>
                  <a:srgbClr val="0563C1"/>
                </a:solidFill>
                <a:effectLst/>
                <a:hlinkClick r:id="rId9"/>
              </a:rPr>
              <a:t>24/1895</a:t>
            </a:r>
            <a:r>
              <a:rPr lang="en-US" sz="1400" dirty="0">
                <a:effectLst/>
              </a:rPr>
              <a:t> </a:t>
            </a:r>
            <a:r>
              <a:rPr lang="en-GB" sz="1400" b="0" i="0" u="none" strike="noStrike" kern="1200" dirty="0">
                <a:solidFill>
                  <a:srgbClr val="000000"/>
                </a:solidFill>
                <a:effectLst/>
                <a:ea typeface="MS Gothic" panose="020B0609070205080204" pitchFamily="49" charset="-128"/>
              </a:rPr>
              <a:t>Power Save Operation and AP Behaviour for Coex Unavailability </a:t>
            </a:r>
            <a:r>
              <a:rPr lang="en-US" sz="1400" dirty="0">
                <a:effectLst/>
              </a:rPr>
              <a:t> 			</a:t>
            </a:r>
            <a:r>
              <a:rPr lang="en-GB" sz="1400" b="0" i="0" u="none" strike="noStrike" kern="1200" dirty="0">
                <a:solidFill>
                  <a:srgbClr val="000000"/>
                </a:solidFill>
                <a:effectLst/>
                <a:ea typeface="MS Gothic" panose="020B0609070205080204" pitchFamily="49" charset="-128"/>
              </a:rPr>
              <a:t>Qi Wang</a:t>
            </a:r>
          </a:p>
          <a:p>
            <a:r>
              <a:rPr lang="en-GB" sz="1400" b="0" i="0" u="sng" strike="noStrike" dirty="0">
                <a:solidFill>
                  <a:srgbClr val="0563C1"/>
                </a:solidFill>
                <a:effectLst/>
                <a:hlinkClick r:id="rId10"/>
              </a:rPr>
              <a:t>24/1899</a:t>
            </a:r>
            <a:r>
              <a:rPr lang="en-GB" sz="1400" dirty="0"/>
              <a:t> </a:t>
            </a:r>
            <a:r>
              <a:rPr lang="en-GB" sz="1400" b="0" i="0" u="none" strike="noStrike" kern="1200" dirty="0">
                <a:solidFill>
                  <a:srgbClr val="000000"/>
                </a:solidFill>
                <a:effectLst/>
                <a:ea typeface="MS Gothic" panose="020B0609070205080204" pitchFamily="49" charset="-128"/>
              </a:rPr>
              <a:t>UHR SCS Enhancements </a:t>
            </a:r>
            <a:r>
              <a:rPr lang="en-GB" sz="1400" dirty="0"/>
              <a:t> 									</a:t>
            </a:r>
            <a:r>
              <a:rPr lang="en-GB" sz="1400" b="0" i="0" u="none" strike="noStrike" kern="1200" dirty="0">
                <a:solidFill>
                  <a:srgbClr val="000000"/>
                </a:solidFill>
                <a:effectLst/>
                <a:ea typeface="MS Gothic" panose="020B0609070205080204" pitchFamily="49" charset="-128"/>
              </a:rPr>
              <a:t>Abdel K. Ajami</a:t>
            </a:r>
            <a:r>
              <a:rPr lang="en-GB" sz="1400" dirty="0"/>
              <a:t> </a:t>
            </a:r>
            <a:r>
              <a:rPr lang="en-US" sz="1400" dirty="0">
                <a:effectLst/>
              </a:rPr>
              <a:t> </a:t>
            </a:r>
            <a:r>
              <a:rPr lang="en-US" sz="1400" dirty="0"/>
              <a:t> </a:t>
            </a:r>
            <a:endParaRPr lang="en-US" sz="1400" b="0" dirty="0"/>
          </a:p>
        </p:txBody>
      </p:sp>
      <p:sp>
        <p:nvSpPr>
          <p:cNvPr id="4" name="Slide Number Placeholder 3">
            <a:extLst>
              <a:ext uri="{FF2B5EF4-FFF2-40B4-BE49-F238E27FC236}">
                <a16:creationId xmlns:a16="http://schemas.microsoft.com/office/drawing/2014/main" id="{4EE0DE03-C029-A68F-02B8-5C191CB56594}"/>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6F99C46-60FC-46BE-E4C4-A50056C29E6F}"/>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97A241E-775A-FFBF-66CC-CE55DE9E055C}"/>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68520555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PDTs</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Submissions</a:t>
            </a:r>
          </a:p>
          <a:p>
            <a:pPr>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January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a:t>PDTs</a:t>
            </a:r>
            <a:endParaRPr lang="en-US" dirty="0"/>
          </a:p>
        </p:txBody>
      </p:sp>
      <p:sp>
        <p:nvSpPr>
          <p:cNvPr id="10" name="Content Placeholder 9">
            <a:extLst>
              <a:ext uri="{FF2B5EF4-FFF2-40B4-BE49-F238E27FC236}">
                <a16:creationId xmlns:a16="http://schemas.microsoft.com/office/drawing/2014/main" id="{F7012603-3CA7-8A8C-5C7B-497AA6D4AC0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87827443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40CD830B-24C3-4301-E66D-0ED15A27D53C}"/>
              </a:ext>
            </a:extLst>
          </p:cNvPr>
          <p:cNvSpPr>
            <a:spLocks noGrp="1"/>
          </p:cNvSpPr>
          <p:nvPr>
            <p:ph idx="1"/>
          </p:nvPr>
        </p:nvSpPr>
        <p:spPr/>
        <p:txBody>
          <a:bodyPr/>
          <a:lstStyle/>
          <a:p>
            <a:r>
              <a:rPr lang="en-US" dirty="0"/>
              <a:t>11-25-0014-00-00bn-tgbn-motions-list-part-2</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Submissions</a:t>
            </a:r>
          </a:p>
        </p:txBody>
      </p:sp>
      <p:sp>
        <p:nvSpPr>
          <p:cNvPr id="10" name="Content Placeholder 9">
            <a:extLst>
              <a:ext uri="{FF2B5EF4-FFF2-40B4-BE49-F238E27FC236}">
                <a16:creationId xmlns:a16="http://schemas.microsoft.com/office/drawing/2014/main" id="{F7012603-3CA7-8A8C-5C7B-497AA6D4AC0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14891816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241750</TotalTime>
  <Words>12737</Words>
  <Application>Microsoft Office PowerPoint</Application>
  <PresentationFormat>On-screen Show (4:3)</PresentationFormat>
  <Paragraphs>2833</Paragraphs>
  <Slides>104</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104</vt:i4>
      </vt:variant>
    </vt:vector>
  </HeadingPairs>
  <TitlesOfParts>
    <vt:vector size="115" baseType="lpstr">
      <vt:lpstr>MS Gothic</vt:lpstr>
      <vt:lpstr>SimSun</vt:lpstr>
      <vt:lpstr>Arial</vt:lpstr>
      <vt:lpstr>Arial Black</vt:lpstr>
      <vt:lpstr>Arial Unicode MS</vt:lpstr>
      <vt:lpstr>Calibri</vt:lpstr>
      <vt:lpstr>Monotype Sorts</vt:lpstr>
      <vt:lpstr>Times New Roman</vt:lpstr>
      <vt:lpstr>Wingdings</vt:lpstr>
      <vt:lpstr>Office Theme</vt:lpstr>
      <vt:lpstr>Document</vt:lpstr>
      <vt:lpstr>TGbn January 2025 Meeting Agenda</vt:lpstr>
      <vt:lpstr>IEEE 802.11 TGbn: Enhancements for Ultra High Reliability (UHR) WLAN Task Group</vt:lpstr>
      <vt:lpstr>Registration for the January IEEE 802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 Submissions List 1</vt:lpstr>
      <vt:lpstr>PDT Submissions List 2</vt:lpstr>
      <vt:lpstr>PDT Submissions List 3</vt:lpstr>
      <vt:lpstr>PDT Submissions List 4</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Pending SPs 1</vt:lpstr>
      <vt:lpstr>Pending SPs 2</vt:lpstr>
      <vt:lpstr>Pending SPs 3</vt:lpstr>
      <vt:lpstr>Monday Joint Agenda–AM2</vt:lpstr>
      <vt:lpstr>Announcements</vt:lpstr>
      <vt:lpstr>Summary from November 2024 meeting</vt:lpstr>
      <vt:lpstr>Approve TG Minutes</vt:lpstr>
      <vt:lpstr>Straw Polls – Part 1</vt:lpstr>
      <vt:lpstr>Straw Polls - Part 2</vt:lpstr>
      <vt:lpstr>PDTs/Submissions</vt:lpstr>
      <vt:lpstr>Monday PHY Agenda–PM1</vt:lpstr>
      <vt:lpstr>Straw Polls - Part 1</vt:lpstr>
      <vt:lpstr>Straw Polls - Part 2</vt:lpstr>
      <vt:lpstr>Straw Polls - Part 3</vt:lpstr>
      <vt:lpstr>Straw Polls - Part 4</vt:lpstr>
      <vt:lpstr>Monday MAC Agenda–PM1</vt:lpstr>
      <vt:lpstr>Straw Polls - Part 1</vt:lpstr>
      <vt:lpstr>Straw Polls - Part 2</vt:lpstr>
      <vt:lpstr>Straw Polls - Part 3</vt:lpstr>
      <vt:lpstr>Tuesday PHY Agenda–AM2</vt:lpstr>
      <vt:lpstr>Straw Polls – Part 1</vt:lpstr>
      <vt:lpstr>Straw Polls – Part 2</vt:lpstr>
      <vt:lpstr>Tuesday MAC Agenda–AM2</vt:lpstr>
      <vt:lpstr>Straw Polls – Part 1</vt:lpstr>
      <vt:lpstr>Straw Polls – Part 2</vt:lpstr>
      <vt:lpstr>Straw Polls – Part 3</vt:lpstr>
      <vt:lpstr>Straw Polls – Part 4</vt:lpstr>
      <vt:lpstr>Straw Polls – Part 5</vt:lpstr>
      <vt:lpstr>Tuesday PHY Agenda–PM1</vt:lpstr>
      <vt:lpstr>Straw Polls</vt:lpstr>
      <vt:lpstr>Tuesday MAC Agenda–PM1</vt:lpstr>
      <vt:lpstr>Straw Polls - Part 1</vt:lpstr>
      <vt:lpstr>Straw Polls - Part 2</vt:lpstr>
      <vt:lpstr>Straw Polls - Part 3</vt:lpstr>
      <vt:lpstr>Tuesday PHY Agenda–PM2</vt:lpstr>
      <vt:lpstr>Straw Polls</vt:lpstr>
      <vt:lpstr>Tuesday MAC Agenda –PM2</vt:lpstr>
      <vt:lpstr>Straw Polls</vt:lpstr>
      <vt:lpstr>Wednesday Joint Agenda–AM1</vt:lpstr>
      <vt:lpstr>Motions</vt:lpstr>
      <vt:lpstr>Straw Polls</vt:lpstr>
      <vt:lpstr>PDTs/Submissions</vt:lpstr>
      <vt:lpstr>Wednesday PHY Agenda–AM2</vt:lpstr>
      <vt:lpstr>Straw Polls</vt:lpstr>
      <vt:lpstr>Wednesday MAC Agenda–AM2</vt:lpstr>
      <vt:lpstr>Straw Polls</vt:lpstr>
      <vt:lpstr>Wednesday PHY Agenda–PM2</vt:lpstr>
      <vt:lpstr>Straw Polls</vt:lpstr>
      <vt:lpstr>Wednesday MAC Agenda–PM2</vt:lpstr>
      <vt:lpstr>Straw Polls</vt:lpstr>
      <vt:lpstr>Thursday PHY Agenda–AM1</vt:lpstr>
      <vt:lpstr>Straw Polls</vt:lpstr>
      <vt:lpstr>Thursday MAC Agenda–AM1</vt:lpstr>
      <vt:lpstr>Straw Polls</vt:lpstr>
      <vt:lpstr>Thursday PHY Agenda–AM2</vt:lpstr>
      <vt:lpstr>Straw Polls</vt:lpstr>
      <vt:lpstr>Thursday MAC Agenda–AM2</vt:lpstr>
      <vt:lpstr>Straw Polls</vt:lpstr>
      <vt:lpstr>MAC Back Up Queue (First Cut-Off)</vt:lpstr>
      <vt:lpstr>Thursday Joint Agenda–PM2</vt:lpstr>
      <vt:lpstr>PDTs</vt:lpstr>
      <vt:lpstr>Motions</vt:lpstr>
      <vt:lpstr>Submissions</vt:lpstr>
      <vt:lpstr>Straw Polls</vt:lpstr>
      <vt:lpstr>Teleconference Plan</vt:lpstr>
      <vt:lpstr>Goals for March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2025-01-13T01:23:24Z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