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4E06A8-D8EA-644D-BE23-18CF7A020434}" v="2" dt="2025-01-09T22:12:31.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3" autoAdjust="0"/>
    <p:restoredTop sz="95969" autoAdjust="0"/>
  </p:normalViewPr>
  <p:slideViewPr>
    <p:cSldViewPr>
      <p:cViewPr varScale="1">
        <p:scale>
          <a:sx n="118" d="100"/>
          <a:sy n="118" d="100"/>
        </p:scale>
        <p:origin x="592"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802.11-24/2073r1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2079-00-000m-minutes-for-revmf-2024-november-plenary-vancouver.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2025-01-09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January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January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https://cvent.me/d5xo5D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861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January 13,  4pm JST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Figure location correction – doc 11-24/2134 – Yang (China Mobile)</a:t>
            </a:r>
          </a:p>
          <a:p>
            <a:pPr lvl="2"/>
            <a:r>
              <a:rPr lang="en-US" altLang="en-US" sz="2000" dirty="0"/>
              <a:t>C2C AP signaling – Kim (Qualcomm)</a:t>
            </a:r>
          </a:p>
          <a:p>
            <a:pPr lvl="2"/>
            <a:r>
              <a:rPr lang="en-US" altLang="en-US" sz="2000" dirty="0"/>
              <a:t>TSF protection – doc 11-24/1919 – </a:t>
            </a:r>
            <a:r>
              <a:rPr lang="en-US" altLang="en-US" sz="2000" dirty="0" err="1"/>
              <a:t>Ptasinski</a:t>
            </a:r>
            <a:r>
              <a:rPr lang="en-US" altLang="en-US" sz="2000" dirty="0"/>
              <a:t> (Morse Micro) </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January 15, 4pm JST</a:t>
            </a:r>
          </a:p>
          <a:p>
            <a:pPr lvl="1"/>
            <a:r>
              <a:rPr lang="en-CA" altLang="en-US" dirty="0"/>
              <a:t>Agenda Approval</a:t>
            </a:r>
            <a:endParaRPr lang="en-GB" dirty="0"/>
          </a:p>
          <a:p>
            <a:pPr lvl="1"/>
            <a:r>
              <a:rPr lang="en-GB" dirty="0"/>
              <a:t>Contributions</a:t>
            </a:r>
          </a:p>
          <a:p>
            <a:pPr lvl="2"/>
            <a:r>
              <a:rPr lang="en-US" altLang="en-US" sz="2000" dirty="0"/>
              <a:t>&lt;&gt;</a:t>
            </a:r>
          </a:p>
          <a:p>
            <a:pPr lvl="1"/>
            <a:r>
              <a:rPr lang="en-CA" altLang="en-US" dirty="0"/>
              <a:t>Motions – 11-24/1925</a:t>
            </a:r>
          </a:p>
          <a:p>
            <a:pPr lvl="1"/>
            <a:r>
              <a:rPr lang="en-CA" altLang="en-US" dirty="0"/>
              <a:t>Timeline</a:t>
            </a:r>
          </a:p>
          <a:p>
            <a:pPr lvl="1"/>
            <a:r>
              <a:rPr lang="en-CA" altLang="en-US" dirty="0"/>
              <a:t>Plan for March,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November meeting:</a:t>
            </a:r>
          </a:p>
          <a:p>
            <a:pPr marL="457200" lvl="1" indent="0">
              <a:lnSpc>
                <a:spcPct val="80000"/>
              </a:lnSpc>
              <a:buNone/>
            </a:pPr>
            <a:r>
              <a:rPr lang="en-US" altLang="en-US" sz="1800" dirty="0">
                <a:hlinkClick r:id="rId2"/>
              </a:rPr>
              <a:t>https://mentor.ieee.org/802.11/dcn/24/11-24-2079-00-000m-minutes-for-revmf-2024-november-plenary-vancouver.docx</a:t>
            </a:r>
            <a:r>
              <a:rPr lang="en-US" altLang="en-US" sz="1800" dirty="0"/>
              <a:t> </a:t>
            </a:r>
            <a:endParaRPr lang="en-CA" sz="1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116580</TotalTime>
  <Words>2290</Words>
  <Application>Microsoft Macintosh PowerPoint</Application>
  <PresentationFormat>Widescreen</PresentationFormat>
  <Paragraphs>237</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IEEE 802 interim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4627</cp:revision>
  <cp:lastPrinted>2014-11-04T15:04:57Z</cp:lastPrinted>
  <dcterms:created xsi:type="dcterms:W3CDTF">2007-04-17T18:10:23Z</dcterms:created>
  <dcterms:modified xsi:type="dcterms:W3CDTF">2025-01-09T22:14:27Z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