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1046" r:id="rId3"/>
    <p:sldId id="1105" r:id="rId4"/>
    <p:sldId id="1109" r:id="rId5"/>
    <p:sldId id="1106" r:id="rId6"/>
    <p:sldId id="1098" r:id="rId7"/>
    <p:sldId id="1111" r:id="rId8"/>
    <p:sldId id="1112" r:id="rId9"/>
    <p:sldId id="1113" r:id="rId10"/>
    <p:sldId id="1114" r:id="rId11"/>
    <p:sldId id="1115" r:id="rId12"/>
    <p:sldId id="1110"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AD85471-7D31-43C6-90F4-07DA25FE5582}">
          <p14:sldIdLst>
            <p14:sldId id="256"/>
            <p14:sldId id="1046"/>
            <p14:sldId id="1105"/>
            <p14:sldId id="1109"/>
            <p14:sldId id="1106"/>
            <p14:sldId id="1098"/>
            <p14:sldId id="1111"/>
            <p14:sldId id="1112"/>
            <p14:sldId id="1113"/>
            <p14:sldId id="1114"/>
            <p14:sldId id="1115"/>
            <p14:sldId id="1110"/>
          </p14:sldIdLst>
        </p14:section>
        <p14:section name="Backup - Roaming" id="{C05D64DD-326D-4F82-8EF7-757D1F6191A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ik Klein" initials="AK" lastIdx="4" clrIdx="0">
    <p:extLst>
      <p:ext uri="{19B8F6BF-5375-455C-9EA6-DF929625EA0E}">
        <p15:presenceInfo xmlns:p15="http://schemas.microsoft.com/office/powerpoint/2012/main" userId="Arik Klein" providerId="None"/>
      </p:ext>
    </p:extLst>
  </p:cmAuthor>
  <p:cmAuthor id="2" name="Michael Montemurro" initials="MM" lastIdx="2" clrIdx="1">
    <p:extLst>
      <p:ext uri="{19B8F6BF-5375-455C-9EA6-DF929625EA0E}">
        <p15:presenceInfo xmlns:p15="http://schemas.microsoft.com/office/powerpoint/2012/main" userId="S-1-5-21-147214757-305610072-1517763936-79338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76129A-095C-E143-90C6-DC23B0104FDA}" v="1" dt="2024-12-18T15:45:54.0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68" autoAdjust="0"/>
    <p:restoredTop sz="94681"/>
  </p:normalViewPr>
  <p:slideViewPr>
    <p:cSldViewPr>
      <p:cViewPr varScale="1">
        <p:scale>
          <a:sx n="116" d="100"/>
          <a:sy n="116" d="100"/>
        </p:scale>
        <p:origin x="1192"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776129A-095C-E143-90C6-DC23B0104FDA}"/>
    <pc:docChg chg="custSel modSld sldOrd modMainMaster">
      <pc:chgData name="Mike Montemurro" userId="40c20c913ca7511e" providerId="LiveId" clId="{B776129A-095C-E143-90C6-DC23B0104FDA}" dt="2024-12-18T17:03:26.673" v="472" actId="20578"/>
      <pc:docMkLst>
        <pc:docMk/>
      </pc:docMkLst>
      <pc:sldChg chg="modSp mod">
        <pc:chgData name="Mike Montemurro" userId="40c20c913ca7511e" providerId="LiveId" clId="{B776129A-095C-E143-90C6-DC23B0104FDA}" dt="2024-12-18T15:46:45.734" v="258" actId="20577"/>
        <pc:sldMkLst>
          <pc:docMk/>
          <pc:sldMk cId="0" sldId="256"/>
        </pc:sldMkLst>
        <pc:spChg chg="mod">
          <ac:chgData name="Mike Montemurro" userId="40c20c913ca7511e" providerId="LiveId" clId="{B776129A-095C-E143-90C6-DC23B0104FDA}" dt="2024-12-18T15:46:45.734" v="258" actId="20577"/>
          <ac:spMkLst>
            <pc:docMk/>
            <pc:sldMk cId="0" sldId="256"/>
            <ac:spMk id="3074" creationId="{00000000-0000-0000-0000-000000000000}"/>
          </ac:spMkLst>
        </pc:spChg>
      </pc:sldChg>
      <pc:sldChg chg="modSp mod">
        <pc:chgData name="Mike Montemurro" userId="40c20c913ca7511e" providerId="LiveId" clId="{B776129A-095C-E143-90C6-DC23B0104FDA}" dt="2024-12-18T17:02:51.775" v="470" actId="1036"/>
        <pc:sldMkLst>
          <pc:docMk/>
          <pc:sldMk cId="280170311" sldId="1046"/>
        </pc:sldMkLst>
        <pc:spChg chg="mod">
          <ac:chgData name="Mike Montemurro" userId="40c20c913ca7511e" providerId="LiveId" clId="{B776129A-095C-E143-90C6-DC23B0104FDA}" dt="2024-12-18T17:02:51.775" v="470" actId="1036"/>
          <ac:spMkLst>
            <pc:docMk/>
            <pc:sldMk cId="280170311" sldId="1046"/>
            <ac:spMk id="2" creationId="{4047C2E8-AB27-496A-9887-FF73AC2D54E8}"/>
          </ac:spMkLst>
        </pc:spChg>
      </pc:sldChg>
      <pc:sldChg chg="modSp mod">
        <pc:chgData name="Mike Montemurro" userId="40c20c913ca7511e" providerId="LiveId" clId="{B776129A-095C-E143-90C6-DC23B0104FDA}" dt="2024-12-10T17:46:04.858" v="147" actId="20577"/>
        <pc:sldMkLst>
          <pc:docMk/>
          <pc:sldMk cId="2923653402" sldId="1098"/>
        </pc:sldMkLst>
        <pc:spChg chg="mod">
          <ac:chgData name="Mike Montemurro" userId="40c20c913ca7511e" providerId="LiveId" clId="{B776129A-095C-E143-90C6-DC23B0104FDA}" dt="2024-12-10T17:46:04.858" v="147" actId="20577"/>
          <ac:spMkLst>
            <pc:docMk/>
            <pc:sldMk cId="2923653402" sldId="1098"/>
            <ac:spMk id="2" creationId="{4047C2E8-AB27-496A-9887-FF73AC2D54E8}"/>
          </ac:spMkLst>
        </pc:spChg>
      </pc:sldChg>
      <pc:sldChg chg="modSp mod ord">
        <pc:chgData name="Mike Montemurro" userId="40c20c913ca7511e" providerId="LiveId" clId="{B776129A-095C-E143-90C6-DC23B0104FDA}" dt="2024-12-18T17:03:20.122" v="471" actId="20578"/>
        <pc:sldMkLst>
          <pc:docMk/>
          <pc:sldMk cId="905057449" sldId="1105"/>
        </pc:sldMkLst>
        <pc:spChg chg="mod">
          <ac:chgData name="Mike Montemurro" userId="40c20c913ca7511e" providerId="LiveId" clId="{B776129A-095C-E143-90C6-DC23B0104FDA}" dt="2024-12-10T17:41:58.924" v="113" actId="1076"/>
          <ac:spMkLst>
            <pc:docMk/>
            <pc:sldMk cId="905057449" sldId="1105"/>
            <ac:spMk id="8" creationId="{C6478D28-9872-4471-B932-F595131B46E4}"/>
          </ac:spMkLst>
        </pc:spChg>
        <pc:spChg chg="mod">
          <ac:chgData name="Mike Montemurro" userId="40c20c913ca7511e" providerId="LiveId" clId="{B776129A-095C-E143-90C6-DC23B0104FDA}" dt="2024-12-10T16:11:02.022" v="48" actId="20577"/>
          <ac:spMkLst>
            <pc:docMk/>
            <pc:sldMk cId="905057449" sldId="1105"/>
            <ac:spMk id="16" creationId="{C1AF33D7-451C-46FE-9ABB-22E91B0007B7}"/>
          </ac:spMkLst>
        </pc:spChg>
        <pc:spChg chg="mod">
          <ac:chgData name="Mike Montemurro" userId="40c20c913ca7511e" providerId="LiveId" clId="{B776129A-095C-E143-90C6-DC23B0104FDA}" dt="2024-12-10T16:11:08.848" v="49" actId="20577"/>
          <ac:spMkLst>
            <pc:docMk/>
            <pc:sldMk cId="905057449" sldId="1105"/>
            <ac:spMk id="17" creationId="{0F9CB120-6335-4740-B5F4-9D7292F7183F}"/>
          </ac:spMkLst>
        </pc:spChg>
      </pc:sldChg>
      <pc:sldChg chg="modSp mod ord">
        <pc:chgData name="Mike Montemurro" userId="40c20c913ca7511e" providerId="LiveId" clId="{B776129A-095C-E143-90C6-DC23B0104FDA}" dt="2024-12-18T17:03:26.673" v="472" actId="20578"/>
        <pc:sldMkLst>
          <pc:docMk/>
          <pc:sldMk cId="380025883" sldId="1106"/>
        </pc:sldMkLst>
        <pc:spChg chg="mod">
          <ac:chgData name="Mike Montemurro" userId="40c20c913ca7511e" providerId="LiveId" clId="{B776129A-095C-E143-90C6-DC23B0104FDA}" dt="2024-12-10T17:53:58.778" v="220" actId="20577"/>
          <ac:spMkLst>
            <pc:docMk/>
            <pc:sldMk cId="380025883" sldId="1106"/>
            <ac:spMk id="4" creationId="{17483F6C-65C3-73B4-4F1B-43016873297B}"/>
          </ac:spMkLst>
        </pc:spChg>
        <pc:spChg chg="mod">
          <ac:chgData name="Mike Montemurro" userId="40c20c913ca7511e" providerId="LiveId" clId="{B776129A-095C-E143-90C6-DC23B0104FDA}" dt="2024-12-10T17:54:51.108" v="227" actId="1076"/>
          <ac:spMkLst>
            <pc:docMk/>
            <pc:sldMk cId="380025883" sldId="1106"/>
            <ac:spMk id="69" creationId="{137DB1C8-EFF5-8AA4-5267-99EBA97F90FD}"/>
          </ac:spMkLst>
        </pc:spChg>
        <pc:spChg chg="mod">
          <ac:chgData name="Mike Montemurro" userId="40c20c913ca7511e" providerId="LiveId" clId="{B776129A-095C-E143-90C6-DC23B0104FDA}" dt="2024-12-10T17:55:43.945" v="228" actId="14100"/>
          <ac:spMkLst>
            <pc:docMk/>
            <pc:sldMk cId="380025883" sldId="1106"/>
            <ac:spMk id="70" creationId="{D531AAE0-878D-91DA-808F-85D41E03FE0B}"/>
          </ac:spMkLst>
        </pc:spChg>
        <pc:spChg chg="mod">
          <ac:chgData name="Mike Montemurro" userId="40c20c913ca7511e" providerId="LiveId" clId="{B776129A-095C-E143-90C6-DC23B0104FDA}" dt="2024-12-10T17:55:58.609" v="230" actId="14100"/>
          <ac:spMkLst>
            <pc:docMk/>
            <pc:sldMk cId="380025883" sldId="1106"/>
            <ac:spMk id="71" creationId="{BB96440F-7C2E-780F-D8AD-3903AAEDC204}"/>
          </ac:spMkLst>
        </pc:spChg>
        <pc:cxnChg chg="mod">
          <ac:chgData name="Mike Montemurro" userId="40c20c913ca7511e" providerId="LiveId" clId="{B776129A-095C-E143-90C6-DC23B0104FDA}" dt="2024-12-10T17:55:50.218" v="229" actId="14100"/>
          <ac:cxnSpMkLst>
            <pc:docMk/>
            <pc:sldMk cId="380025883" sldId="1106"/>
            <ac:cxnSpMk id="65" creationId="{2861BA6A-C456-9576-9CBD-BF8DF44965C0}"/>
          </ac:cxnSpMkLst>
        </pc:cxnChg>
        <pc:cxnChg chg="mod">
          <ac:chgData name="Mike Montemurro" userId="40c20c913ca7511e" providerId="LiveId" clId="{B776129A-095C-E143-90C6-DC23B0104FDA}" dt="2024-12-10T17:55:43.945" v="228" actId="14100"/>
          <ac:cxnSpMkLst>
            <pc:docMk/>
            <pc:sldMk cId="380025883" sldId="1106"/>
            <ac:cxnSpMk id="88" creationId="{E3FC7EA9-E660-34E1-41D2-9DF7A22321A4}"/>
          </ac:cxnSpMkLst>
        </pc:cxnChg>
        <pc:cxnChg chg="mod">
          <ac:chgData name="Mike Montemurro" userId="40c20c913ca7511e" providerId="LiveId" clId="{B776129A-095C-E143-90C6-DC23B0104FDA}" dt="2024-12-10T17:55:43.945" v="228" actId="14100"/>
          <ac:cxnSpMkLst>
            <pc:docMk/>
            <pc:sldMk cId="380025883" sldId="1106"/>
            <ac:cxnSpMk id="89" creationId="{9098ABA9-7366-EC55-0C27-F5B9D8B1AC28}"/>
          </ac:cxnSpMkLst>
        </pc:cxnChg>
      </pc:sldChg>
      <pc:sldChg chg="modSp mod">
        <pc:chgData name="Mike Montemurro" userId="40c20c913ca7511e" providerId="LiveId" clId="{B776129A-095C-E143-90C6-DC23B0104FDA}" dt="2024-12-10T17:39:05.100" v="112" actId="20577"/>
        <pc:sldMkLst>
          <pc:docMk/>
          <pc:sldMk cId="536976938" sldId="1109"/>
        </pc:sldMkLst>
        <pc:spChg chg="mod">
          <ac:chgData name="Mike Montemurro" userId="40c20c913ca7511e" providerId="LiveId" clId="{B776129A-095C-E143-90C6-DC23B0104FDA}" dt="2024-12-10T17:39:05.100" v="112" actId="20577"/>
          <ac:spMkLst>
            <pc:docMk/>
            <pc:sldMk cId="536976938" sldId="1109"/>
            <ac:spMk id="2" creationId="{4047C2E8-AB27-496A-9887-FF73AC2D54E8}"/>
          </ac:spMkLst>
        </pc:spChg>
      </pc:sldChg>
      <pc:sldChg chg="modSp mod">
        <pc:chgData name="Mike Montemurro" userId="40c20c913ca7511e" providerId="LiveId" clId="{B776129A-095C-E143-90C6-DC23B0104FDA}" dt="2024-12-10T17:52:45.383" v="212" actId="20577"/>
        <pc:sldMkLst>
          <pc:docMk/>
          <pc:sldMk cId="1584585832" sldId="1111"/>
        </pc:sldMkLst>
        <pc:spChg chg="mod">
          <ac:chgData name="Mike Montemurro" userId="40c20c913ca7511e" providerId="LiveId" clId="{B776129A-095C-E143-90C6-DC23B0104FDA}" dt="2024-12-10T17:52:45.383" v="212" actId="20577"/>
          <ac:spMkLst>
            <pc:docMk/>
            <pc:sldMk cId="1584585832" sldId="1111"/>
            <ac:spMk id="2" creationId="{D9EFA106-0B4D-4387-8CBB-6BFAF32C0644}"/>
          </ac:spMkLst>
        </pc:spChg>
      </pc:sldChg>
      <pc:sldChg chg="modSp mod">
        <pc:chgData name="Mike Montemurro" userId="40c20c913ca7511e" providerId="LiveId" clId="{B776129A-095C-E143-90C6-DC23B0104FDA}" dt="2024-12-10T17:48:48.989" v="195" actId="20577"/>
        <pc:sldMkLst>
          <pc:docMk/>
          <pc:sldMk cId="2427194799" sldId="1112"/>
        </pc:sldMkLst>
        <pc:spChg chg="mod">
          <ac:chgData name="Mike Montemurro" userId="40c20c913ca7511e" providerId="LiveId" clId="{B776129A-095C-E143-90C6-DC23B0104FDA}" dt="2024-12-10T17:48:48.989" v="195" actId="20577"/>
          <ac:spMkLst>
            <pc:docMk/>
            <pc:sldMk cId="2427194799" sldId="1112"/>
            <ac:spMk id="60" creationId="{2E654924-CA6C-40AB-AFE5-79F3B781E361}"/>
          </ac:spMkLst>
        </pc:spChg>
      </pc:sldChg>
      <pc:sldMasterChg chg="modSp mod modSldLayout">
        <pc:chgData name="Mike Montemurro" userId="40c20c913ca7511e" providerId="LiveId" clId="{B776129A-095C-E143-90C6-DC23B0104FDA}" dt="2024-12-18T15:45:40.942" v="250" actId="20577"/>
        <pc:sldMasterMkLst>
          <pc:docMk/>
          <pc:sldMasterMk cId="0" sldId="2147483648"/>
        </pc:sldMasterMkLst>
        <pc:spChg chg="mod">
          <ac:chgData name="Mike Montemurro" userId="40c20c913ca7511e" providerId="LiveId" clId="{B776129A-095C-E143-90C6-DC23B0104FDA}" dt="2024-12-10T19:01:19.713" v="242" actId="20577"/>
          <ac:spMkLst>
            <pc:docMk/>
            <pc:sldMasterMk cId="0" sldId="2147483648"/>
            <ac:spMk id="10" creationId="{00000000-0000-0000-0000-000000000000}"/>
          </ac:spMkLst>
        </pc:spChg>
        <pc:spChg chg="mod">
          <ac:chgData name="Mike Montemurro" userId="40c20c913ca7511e" providerId="LiveId" clId="{B776129A-095C-E143-90C6-DC23B0104FDA}" dt="2024-12-10T19:01:12.485" v="238" actId="20577"/>
          <ac:spMkLst>
            <pc:docMk/>
            <pc:sldMasterMk cId="0" sldId="2147483648"/>
            <ac:spMk id="1027" creationId="{00000000-0000-0000-0000-000000000000}"/>
          </ac:spMkLst>
        </pc:spChg>
        <pc:sldLayoutChg chg="modSp mod">
          <pc:chgData name="Mike Montemurro" userId="40c20c913ca7511e" providerId="LiveId" clId="{B776129A-095C-E143-90C6-DC23B0104FDA}" dt="2024-12-18T15:45:40.942" v="250" actId="20577"/>
          <pc:sldLayoutMkLst>
            <pc:docMk/>
            <pc:sldMasterMk cId="0" sldId="2147483648"/>
            <pc:sldLayoutMk cId="0" sldId="2147483649"/>
          </pc:sldLayoutMkLst>
          <pc:spChg chg="mod">
            <ac:chgData name="Mike Montemurro" userId="40c20c913ca7511e" providerId="LiveId" clId="{B776129A-095C-E143-90C6-DC23B0104FDA}" dt="2024-12-18T15:45:40.942" v="250" actId="20577"/>
            <ac:spMkLst>
              <pc:docMk/>
              <pc:sldMasterMk cId="0" sldId="2147483648"/>
              <pc:sldLayoutMk cId="0" sldId="214748364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Michael Montemurro,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Michael Montemurro,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Michael Montemurro,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7F05F61-F976-4FB4-8C37-BD2AFA457B32}" type="slidenum">
              <a:rPr lang="zh-CN" altLang="en-US"/>
              <a:pPr/>
              <a:t>2</a:t>
            </a:fld>
            <a:endParaRPr lang="en-US" altLang="zh-CN"/>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5800" y="4344988"/>
            <a:ext cx="5486400" cy="4113212"/>
          </a:xfrm>
          <a:noFill/>
          <a:ln/>
        </p:spPr>
        <p:txBody>
          <a:bodyPr/>
          <a:lstStyle/>
          <a:p>
            <a:pPr eaLnBrk="1" hangingPunct="1"/>
            <a:endParaRPr lang="zh-CN" altLang="en-US" dirty="0">
              <a:latin typeface="Arial" pitchFamily="34" charset="0"/>
            </a:endParaRPr>
          </a:p>
        </p:txBody>
      </p:sp>
    </p:spTree>
    <p:extLst>
      <p:ext uri="{BB962C8B-B14F-4D97-AF65-F5344CB8AC3E}">
        <p14:creationId xmlns:p14="http://schemas.microsoft.com/office/powerpoint/2010/main" val="3235829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7F05F61-F976-4FB4-8C37-BD2AFA457B32}" type="slidenum">
              <a:rPr lang="zh-CN" altLang="en-US"/>
              <a:pPr/>
              <a:t>4</a:t>
            </a:fld>
            <a:endParaRPr lang="en-US" altLang="zh-CN"/>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5800" y="4344988"/>
            <a:ext cx="5486400" cy="4113212"/>
          </a:xfrm>
          <a:noFill/>
          <a:ln/>
        </p:spPr>
        <p:txBody>
          <a:bodyPr/>
          <a:lstStyle/>
          <a:p>
            <a:pPr eaLnBrk="1" hangingPunct="1"/>
            <a:endParaRPr lang="zh-CN" altLang="en-US" dirty="0">
              <a:latin typeface="Arial" pitchFamily="34" charset="0"/>
            </a:endParaRPr>
          </a:p>
        </p:txBody>
      </p:sp>
    </p:spTree>
    <p:extLst>
      <p:ext uri="{BB962C8B-B14F-4D97-AF65-F5344CB8AC3E}">
        <p14:creationId xmlns:p14="http://schemas.microsoft.com/office/powerpoint/2010/main" val="657740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7F05F61-F976-4FB4-8C37-BD2AFA457B32}" type="slidenum">
              <a:rPr lang="zh-CN" altLang="en-US"/>
              <a:pPr/>
              <a:t>6</a:t>
            </a:fld>
            <a:endParaRPr lang="en-US" altLang="zh-CN"/>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5800" y="4344988"/>
            <a:ext cx="5486400" cy="4113212"/>
          </a:xfrm>
          <a:noFill/>
          <a:ln/>
        </p:spPr>
        <p:txBody>
          <a:bodyPr/>
          <a:lstStyle/>
          <a:p>
            <a:pPr eaLnBrk="1" hangingPunct="1"/>
            <a:endParaRPr lang="zh-CN" altLang="en-US" dirty="0">
              <a:latin typeface="Arial" pitchFamily="34" charset="0"/>
            </a:endParaRPr>
          </a:p>
        </p:txBody>
      </p:sp>
    </p:spTree>
    <p:extLst>
      <p:ext uri="{BB962C8B-B14F-4D97-AF65-F5344CB8AC3E}">
        <p14:creationId xmlns:p14="http://schemas.microsoft.com/office/powerpoint/2010/main" val="2014887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7F05F61-F976-4FB4-8C37-BD2AFA457B32}" type="slidenum">
              <a:rPr lang="zh-CN" altLang="en-US"/>
              <a:pPr/>
              <a:t>12</a:t>
            </a:fld>
            <a:endParaRPr lang="en-US" altLang="zh-CN"/>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5800" y="4344988"/>
            <a:ext cx="5486400" cy="4113212"/>
          </a:xfrm>
          <a:noFill/>
          <a:ln/>
        </p:spPr>
        <p:txBody>
          <a:bodyPr/>
          <a:lstStyle/>
          <a:p>
            <a:pPr eaLnBrk="1" hangingPunct="1"/>
            <a:endParaRPr lang="zh-CN" altLang="en-US" dirty="0">
              <a:latin typeface="Arial" pitchFamily="34" charset="0"/>
            </a:endParaRPr>
          </a:p>
        </p:txBody>
      </p:sp>
    </p:spTree>
    <p:extLst>
      <p:ext uri="{BB962C8B-B14F-4D97-AF65-F5344CB8AC3E}">
        <p14:creationId xmlns:p14="http://schemas.microsoft.com/office/powerpoint/2010/main" val="408825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December 2024</a:t>
            </a:r>
            <a:endParaRPr lang="en-GB" dirty="0"/>
          </a:p>
        </p:txBody>
      </p:sp>
      <p:sp>
        <p:nvSpPr>
          <p:cNvPr id="5" name="Footer Placeholder 4"/>
          <p:cNvSpPr>
            <a:spLocks noGrp="1"/>
          </p:cNvSpPr>
          <p:nvPr>
            <p:ph type="ftr" idx="11"/>
          </p:nvPr>
        </p:nvSpPr>
        <p:spPr/>
        <p:txBody>
          <a:bodyPr/>
          <a:lstStyle>
            <a:lvl1pPr>
              <a:defRPr/>
            </a:lvl1pPr>
          </a:lstStyle>
          <a:p>
            <a:r>
              <a:rPr lang="en-GB"/>
              <a:t>Michael Montemurro,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Montemurro,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CA"/>
              <a:t>December 2024</a:t>
            </a:r>
            <a:endParaRPr lang="en-GB" dirty="0"/>
          </a:p>
        </p:txBody>
      </p:sp>
      <p:sp>
        <p:nvSpPr>
          <p:cNvPr id="5" name="Footer Placeholder 4"/>
          <p:cNvSpPr>
            <a:spLocks noGrp="1"/>
          </p:cNvSpPr>
          <p:nvPr>
            <p:ph type="ftr" idx="11"/>
          </p:nvPr>
        </p:nvSpPr>
        <p:spPr/>
        <p:txBody>
          <a:bodyPr/>
          <a:lstStyle>
            <a:lvl1pPr>
              <a:defRPr/>
            </a:lvl1pPr>
          </a:lstStyle>
          <a:p>
            <a:r>
              <a:rPr lang="en-GB"/>
              <a:t>Michael Montemurro,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December 2024</a:t>
            </a:r>
            <a:endParaRPr lang="en-GB" dirty="0"/>
          </a:p>
        </p:txBody>
      </p:sp>
      <p:sp>
        <p:nvSpPr>
          <p:cNvPr id="6" name="Footer Placeholder 5"/>
          <p:cNvSpPr>
            <a:spLocks noGrp="1"/>
          </p:cNvSpPr>
          <p:nvPr>
            <p:ph type="ftr" idx="11"/>
          </p:nvPr>
        </p:nvSpPr>
        <p:spPr/>
        <p:txBody>
          <a:bodyPr/>
          <a:lstStyle>
            <a:lvl1pPr>
              <a:defRPr/>
            </a:lvl1pPr>
          </a:lstStyle>
          <a:p>
            <a:r>
              <a:rPr lang="en-GB"/>
              <a:t>Michael Montemurro,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December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Michael Montemurro,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December 2024</a:t>
            </a:r>
            <a:endParaRPr lang="en-GB"/>
          </a:p>
        </p:txBody>
      </p:sp>
      <p:sp>
        <p:nvSpPr>
          <p:cNvPr id="4" name="Footer Placeholder 3"/>
          <p:cNvSpPr>
            <a:spLocks noGrp="1"/>
          </p:cNvSpPr>
          <p:nvPr>
            <p:ph type="ftr" idx="11"/>
          </p:nvPr>
        </p:nvSpPr>
        <p:spPr/>
        <p:txBody>
          <a:bodyPr/>
          <a:lstStyle>
            <a:lvl1pPr>
              <a:defRPr/>
            </a:lvl1pPr>
          </a:lstStyle>
          <a:p>
            <a:r>
              <a:rPr lang="en-GB" dirty="0"/>
              <a:t>Michael Montemurro, Huawei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December 2024</a:t>
            </a:r>
            <a:endParaRPr lang="en-GB"/>
          </a:p>
        </p:txBody>
      </p:sp>
      <p:sp>
        <p:nvSpPr>
          <p:cNvPr id="3" name="Footer Placeholder 2"/>
          <p:cNvSpPr>
            <a:spLocks noGrp="1"/>
          </p:cNvSpPr>
          <p:nvPr>
            <p:ph type="ftr" idx="11"/>
          </p:nvPr>
        </p:nvSpPr>
        <p:spPr/>
        <p:txBody>
          <a:bodyPr/>
          <a:lstStyle>
            <a:lvl1pPr>
              <a:defRPr/>
            </a:lvl1pPr>
          </a:lstStyle>
          <a:p>
            <a:r>
              <a:rPr lang="en-GB"/>
              <a:t>Michael Montemurro,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December 2024</a:t>
            </a:r>
            <a:endParaRPr lang="en-GB"/>
          </a:p>
        </p:txBody>
      </p:sp>
      <p:sp>
        <p:nvSpPr>
          <p:cNvPr id="5" name="Footer Placeholder 4"/>
          <p:cNvSpPr>
            <a:spLocks noGrp="1"/>
          </p:cNvSpPr>
          <p:nvPr>
            <p:ph type="ftr" idx="11"/>
          </p:nvPr>
        </p:nvSpPr>
        <p:spPr/>
        <p:txBody>
          <a:bodyPr/>
          <a:lstStyle>
            <a:lvl1pPr>
              <a:defRPr/>
            </a:lvl1pPr>
          </a:lstStyle>
          <a:p>
            <a:r>
              <a:rPr lang="en-GB"/>
              <a:t>Michael Montemurro,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December 2024</a:t>
            </a:r>
            <a:endParaRPr lang="en-GB"/>
          </a:p>
        </p:txBody>
      </p:sp>
      <p:sp>
        <p:nvSpPr>
          <p:cNvPr id="5" name="Footer Placeholder 4"/>
          <p:cNvSpPr>
            <a:spLocks noGrp="1"/>
          </p:cNvSpPr>
          <p:nvPr>
            <p:ph type="ftr" idx="11"/>
          </p:nvPr>
        </p:nvSpPr>
        <p:spPr/>
        <p:txBody>
          <a:bodyPr/>
          <a:lstStyle>
            <a:lvl1pPr>
              <a:defRPr/>
            </a:lvl1pPr>
          </a:lstStyle>
          <a:p>
            <a:r>
              <a:rPr lang="en-GB"/>
              <a:t>Michael Montemurro,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Montemurro,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1550" y="6474188"/>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802.11-24/2072r0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ontemurro.Michael@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oren.hencinski@huawei.com" TargetMode="External"/><Relationship Id="rId5" Type="http://schemas.openxmlformats.org/officeDocument/2006/relationships/hyperlink" Target="mailto:arik.klein@huawei.com" TargetMode="External"/><Relationship Id="rId4" Type="http://schemas.openxmlformats.org/officeDocument/2006/relationships/hyperlink" Target="mailto:stephen.mccann@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NC MLO SMD Architecture Discussion</a:t>
            </a:r>
          </a:p>
        </p:txBody>
      </p:sp>
      <p:sp>
        <p:nvSpPr>
          <p:cNvPr id="3074" name="Rectangle 2"/>
          <p:cNvSpPr>
            <a:spLocks noGrp="1" noChangeArrowheads="1"/>
          </p:cNvSpPr>
          <p:nvPr>
            <p:ph type="subTitle" idx="1"/>
          </p:nvPr>
        </p:nvSpPr>
        <p:spPr>
          <a:xfrm>
            <a:off x="1878542" y="143669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2024-12-20</a:t>
            </a:r>
          </a:p>
        </p:txBody>
      </p:sp>
      <p:sp>
        <p:nvSpPr>
          <p:cNvPr id="6" name="Date Placeholder 3"/>
          <p:cNvSpPr>
            <a:spLocks noGrp="1"/>
          </p:cNvSpPr>
          <p:nvPr>
            <p:ph type="dt" idx="10"/>
          </p:nvPr>
        </p:nvSpPr>
        <p:spPr/>
        <p:txBody>
          <a:bodyPr/>
          <a:lstStyle/>
          <a:p>
            <a:r>
              <a:rPr lang="en-CA"/>
              <a:t>December 2024</a:t>
            </a:r>
            <a:endParaRPr lang="en-GB" dirty="0"/>
          </a:p>
        </p:txBody>
      </p:sp>
      <p:sp>
        <p:nvSpPr>
          <p:cNvPr id="7" name="Footer Placeholder 4"/>
          <p:cNvSpPr>
            <a:spLocks noGrp="1"/>
          </p:cNvSpPr>
          <p:nvPr>
            <p:ph type="ftr" idx="11"/>
          </p:nvPr>
        </p:nvSpPr>
        <p:spPr/>
        <p:txBody>
          <a:bodyPr/>
          <a:lstStyle/>
          <a:p>
            <a:r>
              <a:rPr lang="en-GB"/>
              <a:t>Michael Montemurro,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1">
            <a:extLst>
              <a:ext uri="{FF2B5EF4-FFF2-40B4-BE49-F238E27FC236}">
                <a16:creationId xmlns:a16="http://schemas.microsoft.com/office/drawing/2014/main" id="{7ADB0F56-F89B-474F-8DB6-A2FAFA10ACA8}"/>
              </a:ext>
            </a:extLst>
          </p:cNvPr>
          <p:cNvGraphicFramePr>
            <a:graphicFrameLocks noGrp="1"/>
          </p:cNvGraphicFramePr>
          <p:nvPr>
            <p:extLst>
              <p:ext uri="{D42A27DB-BD31-4B8C-83A1-F6EECF244321}">
                <p14:modId xmlns:p14="http://schemas.microsoft.com/office/powerpoint/2010/main" val="1094005865"/>
              </p:ext>
            </p:extLst>
          </p:nvPr>
        </p:nvGraphicFramePr>
        <p:xfrm>
          <a:off x="1271464" y="2414035"/>
          <a:ext cx="9987197" cy="1854200"/>
        </p:xfrm>
        <a:graphic>
          <a:graphicData uri="http://schemas.openxmlformats.org/drawingml/2006/table">
            <a:tbl>
              <a:tblPr firstRow="1" bandRow="1">
                <a:tableStyleId>{5940675A-B579-460E-94D1-54222C63F5DA}</a:tableStyleId>
              </a:tblPr>
              <a:tblGrid>
                <a:gridCol w="1754505">
                  <a:extLst>
                    <a:ext uri="{9D8B030D-6E8A-4147-A177-3AD203B41FA5}">
                      <a16:colId xmlns:a16="http://schemas.microsoft.com/office/drawing/2014/main" val="202307260"/>
                    </a:ext>
                  </a:extLst>
                </a:gridCol>
                <a:gridCol w="2073397">
                  <a:extLst>
                    <a:ext uri="{9D8B030D-6E8A-4147-A177-3AD203B41FA5}">
                      <a16:colId xmlns:a16="http://schemas.microsoft.com/office/drawing/2014/main" val="714421449"/>
                    </a:ext>
                  </a:extLst>
                </a:gridCol>
                <a:gridCol w="2053098">
                  <a:extLst>
                    <a:ext uri="{9D8B030D-6E8A-4147-A177-3AD203B41FA5}">
                      <a16:colId xmlns:a16="http://schemas.microsoft.com/office/drawing/2014/main" val="332432233"/>
                    </a:ext>
                  </a:extLst>
                </a:gridCol>
                <a:gridCol w="1230967">
                  <a:extLst>
                    <a:ext uri="{9D8B030D-6E8A-4147-A177-3AD203B41FA5}">
                      <a16:colId xmlns:a16="http://schemas.microsoft.com/office/drawing/2014/main" val="1766876728"/>
                    </a:ext>
                  </a:extLst>
                </a:gridCol>
                <a:gridCol w="2875230">
                  <a:extLst>
                    <a:ext uri="{9D8B030D-6E8A-4147-A177-3AD203B41FA5}">
                      <a16:colId xmlns:a16="http://schemas.microsoft.com/office/drawing/2014/main" val="1322525246"/>
                    </a:ext>
                  </a:extLst>
                </a:gridCol>
              </a:tblGrid>
              <a:tr h="370840">
                <a:tc>
                  <a:txBody>
                    <a:bodyPr/>
                    <a:lstStyle/>
                    <a:p>
                      <a:r>
                        <a:rPr lang="en-CA" b="1" dirty="0">
                          <a:solidFill>
                            <a:schemeClr val="tx1"/>
                          </a:solidFill>
                        </a:rPr>
                        <a:t>Name</a:t>
                      </a:r>
                    </a:p>
                  </a:txBody>
                  <a:tcPr/>
                </a:tc>
                <a:tc>
                  <a:txBody>
                    <a:bodyPr/>
                    <a:lstStyle/>
                    <a:p>
                      <a:r>
                        <a:rPr lang="en-CA" b="1" dirty="0">
                          <a:solidFill>
                            <a:schemeClr val="tx1"/>
                          </a:solidFill>
                        </a:rPr>
                        <a:t>Affiliations</a:t>
                      </a:r>
                    </a:p>
                  </a:txBody>
                  <a:tcPr/>
                </a:tc>
                <a:tc>
                  <a:txBody>
                    <a:bodyPr/>
                    <a:lstStyle/>
                    <a:p>
                      <a:r>
                        <a:rPr lang="en-CA" b="1" dirty="0">
                          <a:solidFill>
                            <a:schemeClr val="tx1"/>
                          </a:solidFill>
                        </a:rPr>
                        <a:t>Address</a:t>
                      </a:r>
                    </a:p>
                  </a:txBody>
                  <a:tcPr/>
                </a:tc>
                <a:tc>
                  <a:txBody>
                    <a:bodyPr/>
                    <a:lstStyle/>
                    <a:p>
                      <a:r>
                        <a:rPr lang="en-CA" b="1" dirty="0">
                          <a:solidFill>
                            <a:schemeClr val="tx1"/>
                          </a:solidFill>
                        </a:rPr>
                        <a:t>Phone</a:t>
                      </a:r>
                    </a:p>
                  </a:txBody>
                  <a:tcPr/>
                </a:tc>
                <a:tc>
                  <a:txBody>
                    <a:bodyPr/>
                    <a:lstStyle/>
                    <a:p>
                      <a:r>
                        <a:rPr lang="en-CA" b="1" dirty="0">
                          <a:solidFill>
                            <a:schemeClr val="tx1"/>
                          </a:solidFill>
                        </a:rPr>
                        <a:t>email</a:t>
                      </a:r>
                    </a:p>
                  </a:txBody>
                  <a:tcPr/>
                </a:tc>
                <a:extLst>
                  <a:ext uri="{0D108BD9-81ED-4DB2-BD59-A6C34878D82A}">
                    <a16:rowId xmlns:a16="http://schemas.microsoft.com/office/drawing/2014/main" val="400372336"/>
                  </a:ext>
                </a:extLst>
              </a:tr>
              <a:tr h="370840">
                <a:tc>
                  <a:txBody>
                    <a:bodyPr/>
                    <a:lstStyle/>
                    <a:p>
                      <a:r>
                        <a:rPr lang="en-CA" sz="1400" dirty="0">
                          <a:solidFill>
                            <a:schemeClr val="tx1"/>
                          </a:solidFill>
                        </a:rPr>
                        <a:t>Michael Montemurro</a:t>
                      </a:r>
                    </a:p>
                  </a:txBody>
                  <a:tcPr/>
                </a:tc>
                <a:tc>
                  <a:txBody>
                    <a:bodyPr/>
                    <a:lstStyle/>
                    <a:p>
                      <a:r>
                        <a:rPr lang="en-CA" sz="1400" dirty="0">
                          <a:solidFill>
                            <a:schemeClr val="tx1"/>
                          </a:solidFill>
                        </a:rPr>
                        <a:t>Huawei</a:t>
                      </a:r>
                    </a:p>
                  </a:txBody>
                  <a:tcPr/>
                </a:tc>
                <a:tc>
                  <a:txBody>
                    <a:bodyPr/>
                    <a:lstStyle/>
                    <a:p>
                      <a:r>
                        <a:rPr lang="en-CA" sz="1400" dirty="0">
                          <a:solidFill>
                            <a:schemeClr val="tx1"/>
                          </a:solidFill>
                        </a:rPr>
                        <a:t>Toronto, Canada</a:t>
                      </a:r>
                    </a:p>
                  </a:txBody>
                  <a:tcPr/>
                </a:tc>
                <a:tc>
                  <a:txBody>
                    <a:bodyPr/>
                    <a:lstStyle/>
                    <a:p>
                      <a:endParaRPr lang="en-CA" sz="1400" dirty="0">
                        <a:solidFill>
                          <a:schemeClr val="tx1"/>
                        </a:solidFill>
                      </a:endParaRPr>
                    </a:p>
                  </a:txBody>
                  <a:tcPr/>
                </a:tc>
                <a:tc>
                  <a:txBody>
                    <a:bodyPr/>
                    <a:lstStyle/>
                    <a:p>
                      <a:r>
                        <a:rPr lang="en-CA" sz="1400" dirty="0">
                          <a:solidFill>
                            <a:schemeClr val="tx1"/>
                          </a:solidFill>
                          <a:hlinkClick r:id="rId3">
                            <a:extLst>
                              <a:ext uri="{A12FA001-AC4F-418D-AE19-62706E023703}">
                                <ahyp:hlinkClr xmlns:ahyp="http://schemas.microsoft.com/office/drawing/2018/hyperlinkcolor" val="tx"/>
                              </a:ext>
                            </a:extLst>
                          </a:hlinkClick>
                        </a:rPr>
                        <a:t>Montemurro.Michael@gmail.com</a:t>
                      </a:r>
                      <a:r>
                        <a:rPr lang="en-CA" sz="1400" dirty="0">
                          <a:solidFill>
                            <a:schemeClr val="tx1"/>
                          </a:solidFill>
                        </a:rPr>
                        <a:t> </a:t>
                      </a:r>
                    </a:p>
                  </a:txBody>
                  <a:tcPr/>
                </a:tc>
                <a:extLst>
                  <a:ext uri="{0D108BD9-81ED-4DB2-BD59-A6C34878D82A}">
                    <a16:rowId xmlns:a16="http://schemas.microsoft.com/office/drawing/2014/main" val="2812812260"/>
                  </a:ext>
                </a:extLst>
              </a:tr>
              <a:tr h="370840">
                <a:tc>
                  <a:txBody>
                    <a:bodyPr/>
                    <a:lstStyle/>
                    <a:p>
                      <a:r>
                        <a:rPr lang="en-CA" sz="1400" dirty="0">
                          <a:solidFill>
                            <a:schemeClr val="tx1"/>
                          </a:solidFill>
                        </a:rPr>
                        <a:t>Stephen McCann</a:t>
                      </a:r>
                    </a:p>
                  </a:txBody>
                  <a:tcPr/>
                </a:tc>
                <a:tc>
                  <a:txBody>
                    <a:bodyPr/>
                    <a:lstStyle/>
                    <a:p>
                      <a:r>
                        <a:rPr lang="en-CA" sz="1400" dirty="0">
                          <a:solidFill>
                            <a:schemeClr val="tx1"/>
                          </a:solidFill>
                        </a:rPr>
                        <a:t>Huawei</a:t>
                      </a:r>
                    </a:p>
                  </a:txBody>
                  <a:tcPr/>
                </a:tc>
                <a:tc>
                  <a:txBody>
                    <a:bodyPr/>
                    <a:lstStyle/>
                    <a:p>
                      <a:r>
                        <a:rPr lang="en-CA" sz="1400" dirty="0">
                          <a:solidFill>
                            <a:schemeClr val="tx1"/>
                          </a:solidFill>
                        </a:rPr>
                        <a:t>Southampton, UK</a:t>
                      </a:r>
                    </a:p>
                  </a:txBody>
                  <a:tcPr/>
                </a:tc>
                <a:tc>
                  <a:txBody>
                    <a:bodyPr/>
                    <a:lstStyle/>
                    <a:p>
                      <a:endParaRPr lang="en-CA" sz="1400">
                        <a:solidFill>
                          <a:schemeClr val="tx1"/>
                        </a:solidFill>
                      </a:endParaRPr>
                    </a:p>
                  </a:txBody>
                  <a:tcPr/>
                </a:tc>
                <a:tc>
                  <a:txBody>
                    <a:bodyPr/>
                    <a:lstStyle/>
                    <a:p>
                      <a:r>
                        <a:rPr lang="en-CA" sz="1400" dirty="0">
                          <a:solidFill>
                            <a:schemeClr val="tx1"/>
                          </a:solidFill>
                          <a:hlinkClick r:id="rId4">
                            <a:extLst>
                              <a:ext uri="{A12FA001-AC4F-418D-AE19-62706E023703}">
                                <ahyp:hlinkClr xmlns:ahyp="http://schemas.microsoft.com/office/drawing/2018/hyperlinkcolor" val="tx"/>
                              </a:ext>
                            </a:extLst>
                          </a:hlinkClick>
                        </a:rPr>
                        <a:t>stephen.mccann@ieee.org</a:t>
                      </a:r>
                      <a:r>
                        <a:rPr lang="en-CA" sz="1400" dirty="0">
                          <a:solidFill>
                            <a:schemeClr val="tx1"/>
                          </a:solidFill>
                        </a:rPr>
                        <a:t> </a:t>
                      </a:r>
                    </a:p>
                  </a:txBody>
                  <a:tcPr/>
                </a:tc>
                <a:extLst>
                  <a:ext uri="{0D108BD9-81ED-4DB2-BD59-A6C34878D82A}">
                    <a16:rowId xmlns:a16="http://schemas.microsoft.com/office/drawing/2014/main" val="1079083169"/>
                  </a:ext>
                </a:extLst>
              </a:tr>
              <a:tr h="370840">
                <a:tc>
                  <a:txBody>
                    <a:bodyPr/>
                    <a:lstStyle/>
                    <a:p>
                      <a:r>
                        <a:rPr lang="en-CA" sz="1400" dirty="0">
                          <a:solidFill>
                            <a:schemeClr val="tx1"/>
                          </a:solidFill>
                        </a:rPr>
                        <a:t>Arik Klein</a:t>
                      </a:r>
                    </a:p>
                  </a:txBody>
                  <a:tcPr/>
                </a:tc>
                <a:tc>
                  <a:txBody>
                    <a:bodyPr/>
                    <a:lstStyle/>
                    <a:p>
                      <a:pPr marL="0" algn="l" defTabSz="914400" rtl="0" eaLnBrk="1" latinLnBrk="0" hangingPunct="1"/>
                      <a:r>
                        <a:rPr lang="en-CA" sz="1400" kern="1200" dirty="0">
                          <a:solidFill>
                            <a:schemeClr val="tx1"/>
                          </a:solidFill>
                          <a:latin typeface="+mn-lt"/>
                          <a:ea typeface="+mn-ea"/>
                          <a:cs typeface="+mn-cs"/>
                        </a:rPr>
                        <a:t>Huawei TRC</a:t>
                      </a:r>
                    </a:p>
                  </a:txBody>
                  <a:tcPr/>
                </a:tc>
                <a:tc>
                  <a:txBody>
                    <a:bodyPr/>
                    <a:lstStyle/>
                    <a:p>
                      <a:endParaRPr lang="en-CA">
                        <a:solidFill>
                          <a:schemeClr val="tx1"/>
                        </a:solidFill>
                      </a:endParaRPr>
                    </a:p>
                  </a:txBody>
                  <a:tcPr/>
                </a:tc>
                <a:tc>
                  <a:txBody>
                    <a:bodyPr/>
                    <a:lstStyle/>
                    <a:p>
                      <a:endParaRPr lang="en-CA">
                        <a:solidFill>
                          <a:schemeClr val="tx1"/>
                        </a:solidFill>
                      </a:endParaRPr>
                    </a:p>
                  </a:txBody>
                  <a:tcPr/>
                </a:tc>
                <a:tc>
                  <a:txBody>
                    <a:bodyPr/>
                    <a:lstStyle/>
                    <a:p>
                      <a:r>
                        <a:rPr lang="en-CA" sz="1400" kern="1200" dirty="0">
                          <a:solidFill>
                            <a:schemeClr val="tx1"/>
                          </a:solidFill>
                          <a:latin typeface="+mn-lt"/>
                          <a:ea typeface="+mn-ea"/>
                          <a:cs typeface="+mn-cs"/>
                          <a:hlinkClick r:id="rId5">
                            <a:extLst>
                              <a:ext uri="{A12FA001-AC4F-418D-AE19-62706E023703}">
                                <ahyp:hlinkClr xmlns:ahyp="http://schemas.microsoft.com/office/drawing/2018/hyperlinkcolor" val="tx"/>
                              </a:ext>
                            </a:extLst>
                          </a:hlinkClick>
                        </a:rPr>
                        <a:t>arik.klein@huawei.com</a:t>
                      </a:r>
                      <a:r>
                        <a:rPr lang="en-CA" sz="1400" kern="1200" dirty="0">
                          <a:solidFill>
                            <a:schemeClr val="tx1"/>
                          </a:solidFill>
                          <a:latin typeface="+mn-lt"/>
                          <a:ea typeface="+mn-ea"/>
                          <a:cs typeface="+mn-cs"/>
                        </a:rPr>
                        <a:t> </a:t>
                      </a:r>
                    </a:p>
                  </a:txBody>
                  <a:tcPr/>
                </a:tc>
                <a:extLst>
                  <a:ext uri="{0D108BD9-81ED-4DB2-BD59-A6C34878D82A}">
                    <a16:rowId xmlns:a16="http://schemas.microsoft.com/office/drawing/2014/main" val="1877765109"/>
                  </a:ext>
                </a:extLst>
              </a:tr>
              <a:tr h="370840">
                <a:tc>
                  <a:txBody>
                    <a:bodyPr/>
                    <a:lstStyle/>
                    <a:p>
                      <a:r>
                        <a:rPr lang="en-CA" sz="1400" dirty="0">
                          <a:solidFill>
                            <a:schemeClr val="tx1"/>
                          </a:solidFill>
                        </a:rPr>
                        <a:t>Oren Hencinski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400" kern="1200" dirty="0">
                          <a:solidFill>
                            <a:schemeClr val="tx1"/>
                          </a:solidFill>
                          <a:latin typeface="+mn-lt"/>
                          <a:ea typeface="+mn-ea"/>
                          <a:cs typeface="+mn-cs"/>
                        </a:rPr>
                        <a:t>Huawei Datacom</a:t>
                      </a:r>
                      <a:r>
                        <a:rPr lang="en-CA" sz="1400" kern="1200" baseline="0" dirty="0">
                          <a:solidFill>
                            <a:schemeClr val="tx1"/>
                          </a:solidFill>
                          <a:latin typeface="+mn-lt"/>
                          <a:ea typeface="+mn-ea"/>
                          <a:cs typeface="+mn-cs"/>
                        </a:rPr>
                        <a:t> PL</a:t>
                      </a:r>
                      <a:endParaRPr lang="en-CA" sz="1400" kern="1200" dirty="0">
                        <a:solidFill>
                          <a:schemeClr val="tx1"/>
                        </a:solidFill>
                        <a:latin typeface="+mn-lt"/>
                        <a:ea typeface="+mn-ea"/>
                        <a:cs typeface="+mn-cs"/>
                      </a:endParaRPr>
                    </a:p>
                  </a:txBody>
                  <a:tcPr/>
                </a:tc>
                <a:tc>
                  <a:txBody>
                    <a:bodyPr/>
                    <a:lstStyle/>
                    <a:p>
                      <a:endParaRPr lang="en-CA">
                        <a:solidFill>
                          <a:schemeClr val="tx1"/>
                        </a:solidFill>
                      </a:endParaRPr>
                    </a:p>
                  </a:txBody>
                  <a:tcPr/>
                </a:tc>
                <a:tc>
                  <a:txBody>
                    <a:bodyPr/>
                    <a:lstStyle/>
                    <a:p>
                      <a:endParaRPr lang="en-CA">
                        <a:solidFill>
                          <a:schemeClr val="tx1"/>
                        </a:solidFill>
                      </a:endParaRPr>
                    </a:p>
                  </a:txBody>
                  <a:tcPr/>
                </a:tc>
                <a:tc>
                  <a:txBody>
                    <a:bodyPr/>
                    <a:lstStyle/>
                    <a:p>
                      <a:r>
                        <a:rPr lang="en-CA" sz="1400" dirty="0">
                          <a:solidFill>
                            <a:schemeClr val="tx1"/>
                          </a:solidFill>
                          <a:hlinkClick r:id="rId6">
                            <a:extLst>
                              <a:ext uri="{A12FA001-AC4F-418D-AE19-62706E023703}">
                                <ahyp:hlinkClr xmlns:ahyp="http://schemas.microsoft.com/office/drawing/2018/hyperlinkcolor" val="tx"/>
                              </a:ext>
                            </a:extLst>
                          </a:hlinkClick>
                        </a:rPr>
                        <a:t>oren.hencinski@huawei.com</a:t>
                      </a:r>
                      <a:r>
                        <a:rPr lang="en-CA" sz="1400" dirty="0">
                          <a:solidFill>
                            <a:schemeClr val="tx1"/>
                          </a:solidFill>
                        </a:rPr>
                        <a:t> </a:t>
                      </a:r>
                    </a:p>
                  </a:txBody>
                  <a:tcPr/>
                </a:tc>
                <a:extLst>
                  <a:ext uri="{0D108BD9-81ED-4DB2-BD59-A6C34878D82A}">
                    <a16:rowId xmlns:a16="http://schemas.microsoft.com/office/drawing/2014/main" val="279887460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A106-0B4D-4387-8CBB-6BFAF32C0644}"/>
              </a:ext>
            </a:extLst>
          </p:cNvPr>
          <p:cNvSpPr>
            <a:spLocks noGrp="1"/>
          </p:cNvSpPr>
          <p:nvPr>
            <p:ph type="title"/>
          </p:nvPr>
        </p:nvSpPr>
        <p:spPr/>
        <p:txBody>
          <a:bodyPr/>
          <a:lstStyle/>
          <a:p>
            <a:r>
              <a:rPr lang="en-CA" dirty="0">
                <a:solidFill>
                  <a:schemeClr val="tx1"/>
                </a:solidFill>
              </a:rPr>
              <a:t>Example of mobility in an SMD Topology</a:t>
            </a:r>
            <a:endParaRPr lang="en-CA" dirty="0"/>
          </a:p>
        </p:txBody>
      </p:sp>
      <p:sp>
        <p:nvSpPr>
          <p:cNvPr id="6" name="Date Placeholder 5">
            <a:extLst>
              <a:ext uri="{FF2B5EF4-FFF2-40B4-BE49-F238E27FC236}">
                <a16:creationId xmlns:a16="http://schemas.microsoft.com/office/drawing/2014/main" id="{E6CD6A77-07EF-4093-A272-C241C20C0AF1}"/>
              </a:ext>
            </a:extLst>
          </p:cNvPr>
          <p:cNvSpPr>
            <a:spLocks noGrp="1"/>
          </p:cNvSpPr>
          <p:nvPr>
            <p:ph type="dt" idx="10"/>
          </p:nvPr>
        </p:nvSpPr>
        <p:spPr/>
        <p:txBody>
          <a:bodyPr/>
          <a:lstStyle/>
          <a:p>
            <a:r>
              <a:rPr lang="en-CA"/>
              <a:t>December 2024</a:t>
            </a:r>
            <a:endParaRPr lang="en-GB" dirty="0"/>
          </a:p>
        </p:txBody>
      </p:sp>
      <p:sp>
        <p:nvSpPr>
          <p:cNvPr id="5" name="Footer Placeholder 4">
            <a:extLst>
              <a:ext uri="{FF2B5EF4-FFF2-40B4-BE49-F238E27FC236}">
                <a16:creationId xmlns:a16="http://schemas.microsoft.com/office/drawing/2014/main" id="{E81C8F1B-2D8E-4ACB-BDDE-28BE94775342}"/>
              </a:ext>
            </a:extLst>
          </p:cNvPr>
          <p:cNvSpPr>
            <a:spLocks noGrp="1"/>
          </p:cNvSpPr>
          <p:nvPr>
            <p:ph type="ftr" idx="11"/>
          </p:nvPr>
        </p:nvSpPr>
        <p:spPr/>
        <p:txBody>
          <a:bodyPr/>
          <a:lstStyle/>
          <a:p>
            <a:r>
              <a:rPr lang="en-GB"/>
              <a:t>Michael Montemurro, Huawei</a:t>
            </a:r>
            <a:endParaRPr lang="en-GB" dirty="0"/>
          </a:p>
        </p:txBody>
      </p:sp>
      <p:sp>
        <p:nvSpPr>
          <p:cNvPr id="4" name="Slide Number Placeholder 3">
            <a:extLst>
              <a:ext uri="{FF2B5EF4-FFF2-40B4-BE49-F238E27FC236}">
                <a16:creationId xmlns:a16="http://schemas.microsoft.com/office/drawing/2014/main" id="{C393EE18-79F4-415E-B9DE-DA51767263D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0" name="TextBox 59">
            <a:extLst>
              <a:ext uri="{FF2B5EF4-FFF2-40B4-BE49-F238E27FC236}">
                <a16:creationId xmlns:a16="http://schemas.microsoft.com/office/drawing/2014/main" id="{2E654924-CA6C-40AB-AFE5-79F3B781E361}"/>
              </a:ext>
            </a:extLst>
          </p:cNvPr>
          <p:cNvSpPr txBox="1"/>
          <p:nvPr/>
        </p:nvSpPr>
        <p:spPr>
          <a:xfrm>
            <a:off x="1164648" y="6018310"/>
            <a:ext cx="10225136" cy="307777"/>
          </a:xfrm>
          <a:prstGeom prst="rect">
            <a:avLst/>
          </a:prstGeom>
          <a:noFill/>
        </p:spPr>
        <p:txBody>
          <a:bodyPr wrap="square" rtlCol="0">
            <a:spAutoFit/>
          </a:bodyPr>
          <a:lstStyle/>
          <a:p>
            <a:r>
              <a:rPr lang="en-CA" sz="1400" b="1" dirty="0">
                <a:solidFill>
                  <a:schemeClr val="tx1"/>
                </a:solidFill>
                <a:latin typeface="Arial" panose="020B0604020202020204" pitchFamily="34" charset="0"/>
                <a:cs typeface="Arial" panose="020B0604020202020204" pitchFamily="34" charset="0"/>
              </a:rPr>
              <a:t>The UHR non-AP MLD  performs FT reassociation with another MMC (MMC2) in the same mobility domain with 2 links</a:t>
            </a:r>
          </a:p>
        </p:txBody>
      </p:sp>
      <p:pic>
        <p:nvPicPr>
          <p:cNvPr id="8" name="pic">
            <a:extLst>
              <a:ext uri="{FF2B5EF4-FFF2-40B4-BE49-F238E27FC236}">
                <a16:creationId xmlns:a16="http://schemas.microsoft.com/office/drawing/2014/main" id="{EFC4210E-4194-40C3-BF05-260F54D621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04741" y="1664000"/>
            <a:ext cx="12039931" cy="3781224"/>
          </a:xfrm>
          <a:prstGeom prst="rect">
            <a:avLst/>
          </a:prstGeom>
        </p:spPr>
      </p:pic>
    </p:spTree>
    <p:extLst>
      <p:ext uri="{BB962C8B-B14F-4D97-AF65-F5344CB8AC3E}">
        <p14:creationId xmlns:p14="http://schemas.microsoft.com/office/powerpoint/2010/main" val="332940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A106-0B4D-4387-8CBB-6BFAF32C0644}"/>
              </a:ext>
            </a:extLst>
          </p:cNvPr>
          <p:cNvSpPr>
            <a:spLocks noGrp="1"/>
          </p:cNvSpPr>
          <p:nvPr>
            <p:ph type="title"/>
          </p:nvPr>
        </p:nvSpPr>
        <p:spPr/>
        <p:txBody>
          <a:bodyPr/>
          <a:lstStyle/>
          <a:p>
            <a:r>
              <a:rPr lang="en-CA" dirty="0">
                <a:solidFill>
                  <a:schemeClr val="tx1"/>
                </a:solidFill>
              </a:rPr>
              <a:t>Example of mobility in an SMD Topology</a:t>
            </a:r>
            <a:endParaRPr lang="en-CA" dirty="0"/>
          </a:p>
        </p:txBody>
      </p:sp>
      <p:sp>
        <p:nvSpPr>
          <p:cNvPr id="6" name="Date Placeholder 5">
            <a:extLst>
              <a:ext uri="{FF2B5EF4-FFF2-40B4-BE49-F238E27FC236}">
                <a16:creationId xmlns:a16="http://schemas.microsoft.com/office/drawing/2014/main" id="{E6CD6A77-07EF-4093-A272-C241C20C0AF1}"/>
              </a:ext>
            </a:extLst>
          </p:cNvPr>
          <p:cNvSpPr>
            <a:spLocks noGrp="1"/>
          </p:cNvSpPr>
          <p:nvPr>
            <p:ph type="dt" idx="10"/>
          </p:nvPr>
        </p:nvSpPr>
        <p:spPr/>
        <p:txBody>
          <a:bodyPr/>
          <a:lstStyle/>
          <a:p>
            <a:r>
              <a:rPr lang="en-CA"/>
              <a:t>December 2024</a:t>
            </a:r>
            <a:endParaRPr lang="en-GB" dirty="0"/>
          </a:p>
        </p:txBody>
      </p:sp>
      <p:sp>
        <p:nvSpPr>
          <p:cNvPr id="5" name="Footer Placeholder 4">
            <a:extLst>
              <a:ext uri="{FF2B5EF4-FFF2-40B4-BE49-F238E27FC236}">
                <a16:creationId xmlns:a16="http://schemas.microsoft.com/office/drawing/2014/main" id="{E81C8F1B-2D8E-4ACB-BDDE-28BE94775342}"/>
              </a:ext>
            </a:extLst>
          </p:cNvPr>
          <p:cNvSpPr>
            <a:spLocks noGrp="1"/>
          </p:cNvSpPr>
          <p:nvPr>
            <p:ph type="ftr" idx="11"/>
          </p:nvPr>
        </p:nvSpPr>
        <p:spPr/>
        <p:txBody>
          <a:bodyPr/>
          <a:lstStyle/>
          <a:p>
            <a:r>
              <a:rPr lang="en-GB"/>
              <a:t>Michael Montemurro, Huawei</a:t>
            </a:r>
            <a:endParaRPr lang="en-GB" dirty="0"/>
          </a:p>
        </p:txBody>
      </p:sp>
      <p:sp>
        <p:nvSpPr>
          <p:cNvPr id="4" name="Slide Number Placeholder 3">
            <a:extLst>
              <a:ext uri="{FF2B5EF4-FFF2-40B4-BE49-F238E27FC236}">
                <a16:creationId xmlns:a16="http://schemas.microsoft.com/office/drawing/2014/main" id="{C393EE18-79F4-415E-B9DE-DA51767263D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0" name="TextBox 59">
            <a:extLst>
              <a:ext uri="{FF2B5EF4-FFF2-40B4-BE49-F238E27FC236}">
                <a16:creationId xmlns:a16="http://schemas.microsoft.com/office/drawing/2014/main" id="{2E654924-CA6C-40AB-AFE5-79F3B781E361}"/>
              </a:ext>
            </a:extLst>
          </p:cNvPr>
          <p:cNvSpPr txBox="1"/>
          <p:nvPr/>
        </p:nvSpPr>
        <p:spPr>
          <a:xfrm>
            <a:off x="814469" y="5805264"/>
            <a:ext cx="10585176" cy="523220"/>
          </a:xfrm>
          <a:prstGeom prst="rect">
            <a:avLst/>
          </a:prstGeom>
          <a:noFill/>
        </p:spPr>
        <p:txBody>
          <a:bodyPr wrap="square" rtlCol="0">
            <a:spAutoFit/>
          </a:bodyPr>
          <a:lstStyle/>
          <a:p>
            <a:r>
              <a:rPr lang="en-CA" sz="1400" b="1" dirty="0">
                <a:solidFill>
                  <a:schemeClr val="tx1"/>
                </a:solidFill>
                <a:latin typeface="Arial" panose="020B0604020202020204" pitchFamily="34" charset="0"/>
                <a:cs typeface="Arial" panose="020B0604020202020204" pitchFamily="34" charset="0"/>
              </a:rPr>
              <a:t>The UHR non-AP MLD  roams and uses ML Reconfiguration to maintain its association with the MMC2 through a different set of 2 links (each link is in different location), CAP3 and CAP4.</a:t>
            </a:r>
          </a:p>
        </p:txBody>
      </p:sp>
      <p:pic>
        <p:nvPicPr>
          <p:cNvPr id="8" name="pic">
            <a:extLst>
              <a:ext uri="{FF2B5EF4-FFF2-40B4-BE49-F238E27FC236}">
                <a16:creationId xmlns:a16="http://schemas.microsoft.com/office/drawing/2014/main" id="{C74620F9-F0E8-40C7-BFE6-3808F12EC2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9336" y="1599000"/>
            <a:ext cx="12033040" cy="3918232"/>
          </a:xfrm>
          <a:prstGeom prst="rect">
            <a:avLst/>
          </a:prstGeom>
        </p:spPr>
      </p:pic>
    </p:spTree>
    <p:extLst>
      <p:ext uri="{BB962C8B-B14F-4D97-AF65-F5344CB8AC3E}">
        <p14:creationId xmlns:p14="http://schemas.microsoft.com/office/powerpoint/2010/main" val="496888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dirty="0"/>
              <a:t>Work items for P802.11bn</a:t>
            </a:r>
            <a:endParaRPr lang="en-US" dirty="0"/>
          </a:p>
        </p:txBody>
      </p:sp>
      <p:sp>
        <p:nvSpPr>
          <p:cNvPr id="2" name="Content Placeholder 1">
            <a:extLst>
              <a:ext uri="{FF2B5EF4-FFF2-40B4-BE49-F238E27FC236}">
                <a16:creationId xmlns:a16="http://schemas.microsoft.com/office/drawing/2014/main" id="{4047C2E8-AB27-496A-9887-FF73AC2D54E8}"/>
              </a:ext>
            </a:extLst>
          </p:cNvPr>
          <p:cNvSpPr>
            <a:spLocks noGrp="1"/>
          </p:cNvSpPr>
          <p:nvPr>
            <p:ph idx="1"/>
          </p:nvPr>
        </p:nvSpPr>
        <p:spPr>
          <a:xfrm>
            <a:off x="479376" y="1751014"/>
            <a:ext cx="10361084" cy="4113213"/>
          </a:xfrm>
        </p:spPr>
        <p:txBody>
          <a:bodyPr/>
          <a:lstStyle/>
          <a:p>
            <a:pPr marL="514350" indent="-457200">
              <a:buFont typeface="+mj-lt"/>
              <a:buAutoNum type="arabicPeriod"/>
            </a:pPr>
            <a:r>
              <a:rPr lang="en-US" dirty="0"/>
              <a:t>Finalize architecture components and their definitions.</a:t>
            </a:r>
          </a:p>
          <a:p>
            <a:pPr marL="514350" indent="-457200">
              <a:buFont typeface="+mj-lt"/>
              <a:buAutoNum type="arabicPeriod"/>
            </a:pPr>
            <a:r>
              <a:rPr lang="en-US" dirty="0"/>
              <a:t>Specify how the MMC and CAPs are discovered by a UHR non-AP MLD</a:t>
            </a:r>
          </a:p>
          <a:p>
            <a:pPr marL="514350" indent="-457200">
              <a:buFont typeface="+mj-lt"/>
              <a:buAutoNum type="arabicPeriod"/>
            </a:pPr>
            <a:r>
              <a:rPr lang="en-US" dirty="0"/>
              <a:t>Specify how security associations are created and maintained for mobility, based on architecture.</a:t>
            </a:r>
          </a:p>
          <a:p>
            <a:pPr marL="514350" indent="-457200">
              <a:buFont typeface="+mj-lt"/>
              <a:buAutoNum type="arabicPeriod"/>
            </a:pPr>
            <a:r>
              <a:rPr lang="en-US" dirty="0"/>
              <a:t>Specify the protocol for transition between CAPs within the SMD, based on the architecture</a:t>
            </a:r>
          </a:p>
          <a:p>
            <a:pPr marL="514350" indent="-457200">
              <a:buFont typeface="+mj-lt"/>
              <a:buAutoNum type="arabicPeriod"/>
            </a:pPr>
            <a:r>
              <a:rPr lang="en-US" dirty="0"/>
              <a:t>Specify changes to the FT protocol for transition between MMCs </a:t>
            </a:r>
          </a:p>
          <a:p>
            <a:pPr marL="514350" indent="-457200">
              <a:buFont typeface="+mj-lt"/>
              <a:buAutoNum type="arabicPeriod"/>
            </a:pPr>
            <a:endParaRPr lang="en-CA" dirty="0"/>
          </a:p>
          <a:p>
            <a:pPr marL="0" indent="0"/>
            <a:endParaRPr lang="en-CA" dirty="0"/>
          </a:p>
        </p:txBody>
      </p:sp>
      <p:sp>
        <p:nvSpPr>
          <p:cNvPr id="3" name="Date Placeholder 2">
            <a:extLst>
              <a:ext uri="{FF2B5EF4-FFF2-40B4-BE49-F238E27FC236}">
                <a16:creationId xmlns:a16="http://schemas.microsoft.com/office/drawing/2014/main" id="{F3FB0CCB-FB64-4EE1-A70D-B282FCD55C00}"/>
              </a:ext>
            </a:extLst>
          </p:cNvPr>
          <p:cNvSpPr>
            <a:spLocks noGrp="1"/>
          </p:cNvSpPr>
          <p:nvPr>
            <p:ph type="dt" idx="15"/>
          </p:nvPr>
        </p:nvSpPr>
        <p:spPr/>
        <p:txBody>
          <a:bodyPr/>
          <a:lstStyle/>
          <a:p>
            <a:r>
              <a:rPr lang="en-CA"/>
              <a:t>December 2024</a:t>
            </a:r>
            <a:endParaRPr lang="en-GB" dirty="0"/>
          </a:p>
        </p:txBody>
      </p:sp>
      <p:sp>
        <p:nvSpPr>
          <p:cNvPr id="4" name="Footer Placeholder 3">
            <a:extLst>
              <a:ext uri="{FF2B5EF4-FFF2-40B4-BE49-F238E27FC236}">
                <a16:creationId xmlns:a16="http://schemas.microsoft.com/office/drawing/2014/main" id="{84DA3386-8B73-4F88-A2DA-D78D18ABF5CF}"/>
              </a:ext>
            </a:extLst>
          </p:cNvPr>
          <p:cNvSpPr>
            <a:spLocks noGrp="1"/>
          </p:cNvSpPr>
          <p:nvPr>
            <p:ph type="ftr" idx="14"/>
          </p:nvPr>
        </p:nvSpPr>
        <p:spPr/>
        <p:txBody>
          <a:bodyPr/>
          <a:lstStyle/>
          <a:p>
            <a:r>
              <a:rPr lang="en-GB"/>
              <a:t>Michael Montemurro, Huawei</a:t>
            </a:r>
            <a:endParaRPr lang="en-GB" dirty="0"/>
          </a:p>
        </p:txBody>
      </p:sp>
      <p:sp>
        <p:nvSpPr>
          <p:cNvPr id="6" name="Slide Number Placeholder 5">
            <a:extLst>
              <a:ext uri="{FF2B5EF4-FFF2-40B4-BE49-F238E27FC236}">
                <a16:creationId xmlns:a16="http://schemas.microsoft.com/office/drawing/2014/main" id="{E7345538-2B0E-4033-B5B2-23CDF46E37C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441291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dirty="0"/>
              <a:t>Scope</a:t>
            </a:r>
            <a:endParaRPr lang="en-US" dirty="0"/>
          </a:p>
        </p:txBody>
      </p:sp>
      <p:sp>
        <p:nvSpPr>
          <p:cNvPr id="2" name="Content Placeholder 1">
            <a:extLst>
              <a:ext uri="{FF2B5EF4-FFF2-40B4-BE49-F238E27FC236}">
                <a16:creationId xmlns:a16="http://schemas.microsoft.com/office/drawing/2014/main" id="{4047C2E8-AB27-496A-9887-FF73AC2D54E8}"/>
              </a:ext>
            </a:extLst>
          </p:cNvPr>
          <p:cNvSpPr>
            <a:spLocks noGrp="1"/>
          </p:cNvSpPr>
          <p:nvPr>
            <p:ph idx="1"/>
          </p:nvPr>
        </p:nvSpPr>
        <p:spPr>
          <a:xfrm>
            <a:off x="479376" y="1764059"/>
            <a:ext cx="10361084" cy="4113213"/>
          </a:xfrm>
        </p:spPr>
        <p:txBody>
          <a:bodyPr/>
          <a:lstStyle/>
          <a:p>
            <a:pPr marL="380990" indent="-380990">
              <a:buFont typeface="Arial" panose="020B0604020202020204" pitchFamily="34" charset="0"/>
              <a:buChar char="•"/>
            </a:pPr>
            <a:r>
              <a:rPr lang="en-US" dirty="0">
                <a:solidFill>
                  <a:schemeClr val="tx1"/>
                </a:solidFill>
              </a:rPr>
              <a:t>IEEE 802.11 standards define protocols that enable over-the-air communications </a:t>
            </a:r>
          </a:p>
          <a:p>
            <a:pPr marL="380990" indent="-380990">
              <a:buFont typeface="Arial" panose="020B0604020202020204" pitchFamily="34" charset="0"/>
              <a:buChar char="•"/>
            </a:pPr>
            <a:r>
              <a:rPr lang="en-US" dirty="0">
                <a:solidFill>
                  <a:schemeClr val="tx1"/>
                </a:solidFill>
              </a:rPr>
              <a:t>There have been numerous proposals that extend MLO to address seamless roaming, relay, etc. </a:t>
            </a:r>
          </a:p>
          <a:p>
            <a:pPr marL="380990" indent="-380990">
              <a:buFont typeface="Arial" panose="020B0604020202020204" pitchFamily="34" charset="0"/>
              <a:buChar char="•"/>
            </a:pPr>
            <a:r>
              <a:rPr lang="en-US" dirty="0">
                <a:solidFill>
                  <a:schemeClr val="tx1"/>
                </a:solidFill>
              </a:rPr>
              <a:t>In order to have a meaningful discussion on security for seamless roaming, we need to agree on the architecture.</a:t>
            </a:r>
          </a:p>
          <a:p>
            <a:pPr marL="380990" indent="-380990">
              <a:buFont typeface="Arial" panose="020B0604020202020204" pitchFamily="34" charset="0"/>
              <a:buChar char="•"/>
            </a:pPr>
            <a:r>
              <a:rPr lang="en-US" dirty="0">
                <a:solidFill>
                  <a:schemeClr val="tx1"/>
                </a:solidFill>
              </a:rPr>
              <a:t>In light of that, the purpose of this work is to define the OTA protocol, assuming the behavior requirements for the architecture</a:t>
            </a:r>
          </a:p>
          <a:p>
            <a:endParaRPr lang="en-CA" dirty="0"/>
          </a:p>
        </p:txBody>
      </p:sp>
      <p:sp>
        <p:nvSpPr>
          <p:cNvPr id="3" name="Date Placeholder 2">
            <a:extLst>
              <a:ext uri="{FF2B5EF4-FFF2-40B4-BE49-F238E27FC236}">
                <a16:creationId xmlns:a16="http://schemas.microsoft.com/office/drawing/2014/main" id="{F3FB0CCB-FB64-4EE1-A70D-B282FCD55C00}"/>
              </a:ext>
            </a:extLst>
          </p:cNvPr>
          <p:cNvSpPr>
            <a:spLocks noGrp="1"/>
          </p:cNvSpPr>
          <p:nvPr>
            <p:ph type="dt" idx="15"/>
          </p:nvPr>
        </p:nvSpPr>
        <p:spPr/>
        <p:txBody>
          <a:bodyPr/>
          <a:lstStyle/>
          <a:p>
            <a:r>
              <a:rPr lang="en-CA"/>
              <a:t>December 2024</a:t>
            </a:r>
            <a:endParaRPr lang="en-GB" dirty="0"/>
          </a:p>
        </p:txBody>
      </p:sp>
      <p:sp>
        <p:nvSpPr>
          <p:cNvPr id="4" name="Footer Placeholder 3">
            <a:extLst>
              <a:ext uri="{FF2B5EF4-FFF2-40B4-BE49-F238E27FC236}">
                <a16:creationId xmlns:a16="http://schemas.microsoft.com/office/drawing/2014/main" id="{84DA3386-8B73-4F88-A2DA-D78D18ABF5CF}"/>
              </a:ext>
            </a:extLst>
          </p:cNvPr>
          <p:cNvSpPr>
            <a:spLocks noGrp="1"/>
          </p:cNvSpPr>
          <p:nvPr>
            <p:ph type="ftr" idx="14"/>
          </p:nvPr>
        </p:nvSpPr>
        <p:spPr/>
        <p:txBody>
          <a:bodyPr/>
          <a:lstStyle/>
          <a:p>
            <a:r>
              <a:rPr lang="en-GB"/>
              <a:t>Michael Montemurro, Huawei</a:t>
            </a:r>
            <a:endParaRPr lang="en-GB" dirty="0"/>
          </a:p>
        </p:txBody>
      </p:sp>
      <p:sp>
        <p:nvSpPr>
          <p:cNvPr id="6" name="Slide Number Placeholder 5">
            <a:extLst>
              <a:ext uri="{FF2B5EF4-FFF2-40B4-BE49-F238E27FC236}">
                <a16:creationId xmlns:a16="http://schemas.microsoft.com/office/drawing/2014/main" id="{E7345538-2B0E-4033-B5B2-23CDF46E37C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8017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C9AB6-FFEB-4A6D-987C-9E07081C5B77}"/>
              </a:ext>
            </a:extLst>
          </p:cNvPr>
          <p:cNvSpPr>
            <a:spLocks noGrp="1"/>
          </p:cNvSpPr>
          <p:nvPr>
            <p:ph type="title"/>
          </p:nvPr>
        </p:nvSpPr>
        <p:spPr/>
        <p:txBody>
          <a:bodyPr/>
          <a:lstStyle/>
          <a:p>
            <a:r>
              <a:rPr lang="en-US" dirty="0"/>
              <a:t>SMD and MD infrastructure topology with 11bn	</a:t>
            </a:r>
            <a:endParaRPr lang="en-CA" dirty="0"/>
          </a:p>
        </p:txBody>
      </p:sp>
      <p:sp>
        <p:nvSpPr>
          <p:cNvPr id="6" name="Date Placeholder 5">
            <a:extLst>
              <a:ext uri="{FF2B5EF4-FFF2-40B4-BE49-F238E27FC236}">
                <a16:creationId xmlns:a16="http://schemas.microsoft.com/office/drawing/2014/main" id="{5F84FB21-5467-4F4E-B315-5AECDD010EDA}"/>
              </a:ext>
            </a:extLst>
          </p:cNvPr>
          <p:cNvSpPr>
            <a:spLocks noGrp="1"/>
          </p:cNvSpPr>
          <p:nvPr>
            <p:ph type="dt" idx="10"/>
          </p:nvPr>
        </p:nvSpPr>
        <p:spPr/>
        <p:txBody>
          <a:bodyPr/>
          <a:lstStyle/>
          <a:p>
            <a:r>
              <a:rPr lang="en-CA"/>
              <a:t>December 2024</a:t>
            </a:r>
            <a:endParaRPr lang="en-GB" dirty="0"/>
          </a:p>
        </p:txBody>
      </p:sp>
      <p:sp>
        <p:nvSpPr>
          <p:cNvPr id="5" name="Footer Placeholder 4">
            <a:extLst>
              <a:ext uri="{FF2B5EF4-FFF2-40B4-BE49-F238E27FC236}">
                <a16:creationId xmlns:a16="http://schemas.microsoft.com/office/drawing/2014/main" id="{E9FE5501-4BE1-4722-B07F-840DD3C1D166}"/>
              </a:ext>
            </a:extLst>
          </p:cNvPr>
          <p:cNvSpPr>
            <a:spLocks noGrp="1"/>
          </p:cNvSpPr>
          <p:nvPr>
            <p:ph type="ftr" idx="11"/>
          </p:nvPr>
        </p:nvSpPr>
        <p:spPr/>
        <p:txBody>
          <a:bodyPr/>
          <a:lstStyle/>
          <a:p>
            <a:r>
              <a:rPr lang="en-GB"/>
              <a:t>Michael Montemurro, Huawei</a:t>
            </a:r>
            <a:endParaRPr lang="en-GB" dirty="0"/>
          </a:p>
        </p:txBody>
      </p:sp>
      <p:sp>
        <p:nvSpPr>
          <p:cNvPr id="4" name="Slide Number Placeholder 3">
            <a:extLst>
              <a:ext uri="{FF2B5EF4-FFF2-40B4-BE49-F238E27FC236}">
                <a16:creationId xmlns:a16="http://schemas.microsoft.com/office/drawing/2014/main" id="{7B985D57-BBB2-440D-8D6A-4FFBF4490F7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TextBox 7">
            <a:extLst>
              <a:ext uri="{FF2B5EF4-FFF2-40B4-BE49-F238E27FC236}">
                <a16:creationId xmlns:a16="http://schemas.microsoft.com/office/drawing/2014/main" id="{C6478D28-9872-4471-B932-F595131B46E4}"/>
              </a:ext>
            </a:extLst>
          </p:cNvPr>
          <p:cNvSpPr txBox="1"/>
          <p:nvPr/>
        </p:nvSpPr>
        <p:spPr>
          <a:xfrm>
            <a:off x="8677082" y="5197988"/>
            <a:ext cx="3086101" cy="584775"/>
          </a:xfrm>
          <a:prstGeom prst="rect">
            <a:avLst/>
          </a:prstGeom>
          <a:noFill/>
          <a:ln>
            <a:solidFill>
              <a:schemeClr val="tx1"/>
            </a:solidFill>
          </a:ln>
        </p:spPr>
        <p:txBody>
          <a:bodyPr wrap="none" rtlCol="0">
            <a:spAutoFit/>
          </a:bodyPr>
          <a:lstStyle/>
          <a:p>
            <a:r>
              <a:rPr lang="en-US" sz="1600" dirty="0">
                <a:solidFill>
                  <a:schemeClr val="tx1"/>
                </a:solidFill>
              </a:rPr>
              <a:t>SMD – Seamless Mobility Domain</a:t>
            </a:r>
          </a:p>
          <a:p>
            <a:r>
              <a:rPr lang="en-US" sz="1600" dirty="0">
                <a:solidFill>
                  <a:schemeClr val="tx1"/>
                </a:solidFill>
              </a:rPr>
              <a:t>MD – (FT) Mobility Domain </a:t>
            </a:r>
            <a:endParaRPr lang="en-CA" sz="1600" dirty="0">
              <a:solidFill>
                <a:schemeClr val="tx1"/>
              </a:solidFill>
            </a:endParaRPr>
          </a:p>
        </p:txBody>
      </p:sp>
      <p:sp>
        <p:nvSpPr>
          <p:cNvPr id="9" name="Oval 8">
            <a:extLst>
              <a:ext uri="{FF2B5EF4-FFF2-40B4-BE49-F238E27FC236}">
                <a16:creationId xmlns:a16="http://schemas.microsoft.com/office/drawing/2014/main" id="{B69BB655-74EC-48E5-B6F1-7C5F0E8873F1}"/>
              </a:ext>
            </a:extLst>
          </p:cNvPr>
          <p:cNvSpPr/>
          <p:nvPr/>
        </p:nvSpPr>
        <p:spPr bwMode="auto">
          <a:xfrm>
            <a:off x="1162394" y="1772816"/>
            <a:ext cx="10227389" cy="347818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0E4E2D1B-206D-4E3D-82AC-14E817D0A30F}"/>
              </a:ext>
            </a:extLst>
          </p:cNvPr>
          <p:cNvSpPr txBox="1"/>
          <p:nvPr/>
        </p:nvSpPr>
        <p:spPr>
          <a:xfrm>
            <a:off x="6168008" y="1700808"/>
            <a:ext cx="715260" cy="461665"/>
          </a:xfrm>
          <a:prstGeom prst="rect">
            <a:avLst/>
          </a:prstGeom>
          <a:noFill/>
        </p:spPr>
        <p:txBody>
          <a:bodyPr wrap="none" rtlCol="0">
            <a:spAutoFit/>
          </a:bodyPr>
          <a:lstStyle/>
          <a:p>
            <a:r>
              <a:rPr lang="en-US" dirty="0">
                <a:solidFill>
                  <a:schemeClr val="tx1"/>
                </a:solidFill>
              </a:rPr>
              <a:t>ESS</a:t>
            </a:r>
            <a:endParaRPr lang="en-CA" dirty="0">
              <a:solidFill>
                <a:schemeClr val="tx1"/>
              </a:solidFill>
            </a:endParaRPr>
          </a:p>
        </p:txBody>
      </p:sp>
      <p:sp>
        <p:nvSpPr>
          <p:cNvPr id="11" name="Oval 10">
            <a:extLst>
              <a:ext uri="{FF2B5EF4-FFF2-40B4-BE49-F238E27FC236}">
                <a16:creationId xmlns:a16="http://schemas.microsoft.com/office/drawing/2014/main" id="{2EACD888-54E5-43FE-9782-3C8CB6ACD3D5}"/>
              </a:ext>
            </a:extLst>
          </p:cNvPr>
          <p:cNvSpPr/>
          <p:nvPr/>
        </p:nvSpPr>
        <p:spPr bwMode="auto">
          <a:xfrm>
            <a:off x="1703512" y="2212679"/>
            <a:ext cx="7488832" cy="26564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3705BCF3-F243-4EB5-89A6-1D69065D9619}"/>
              </a:ext>
            </a:extLst>
          </p:cNvPr>
          <p:cNvSpPr/>
          <p:nvPr/>
        </p:nvSpPr>
        <p:spPr>
          <a:xfrm>
            <a:off x="5414403" y="2190877"/>
            <a:ext cx="681597" cy="461665"/>
          </a:xfrm>
          <a:prstGeom prst="rect">
            <a:avLst/>
          </a:prstGeom>
        </p:spPr>
        <p:txBody>
          <a:bodyPr wrap="none">
            <a:spAutoFit/>
          </a:bodyPr>
          <a:lstStyle/>
          <a:p>
            <a:r>
              <a:rPr lang="en-US" dirty="0">
                <a:solidFill>
                  <a:schemeClr val="tx1"/>
                </a:solidFill>
              </a:rPr>
              <a:t>MD</a:t>
            </a:r>
            <a:endParaRPr lang="en-CA" dirty="0">
              <a:solidFill>
                <a:schemeClr val="tx1"/>
              </a:solidFill>
            </a:endParaRPr>
          </a:p>
        </p:txBody>
      </p:sp>
      <p:sp>
        <p:nvSpPr>
          <p:cNvPr id="13" name="Oval 12">
            <a:extLst>
              <a:ext uri="{FF2B5EF4-FFF2-40B4-BE49-F238E27FC236}">
                <a16:creationId xmlns:a16="http://schemas.microsoft.com/office/drawing/2014/main" id="{3CAA4C14-33F1-490D-AF83-A62CAE2D75FD}"/>
              </a:ext>
            </a:extLst>
          </p:cNvPr>
          <p:cNvSpPr/>
          <p:nvPr/>
        </p:nvSpPr>
        <p:spPr bwMode="auto">
          <a:xfrm>
            <a:off x="1847528" y="2866043"/>
            <a:ext cx="3475025" cy="136153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396BA03F-FE2C-4953-8025-77DE60D7DE4B}"/>
              </a:ext>
            </a:extLst>
          </p:cNvPr>
          <p:cNvSpPr/>
          <p:nvPr/>
        </p:nvSpPr>
        <p:spPr>
          <a:xfrm>
            <a:off x="2986058" y="2852936"/>
            <a:ext cx="864096" cy="461665"/>
          </a:xfrm>
          <a:prstGeom prst="rect">
            <a:avLst/>
          </a:prstGeom>
        </p:spPr>
        <p:txBody>
          <a:bodyPr wrap="square">
            <a:spAutoFit/>
          </a:bodyPr>
          <a:lstStyle/>
          <a:p>
            <a:r>
              <a:rPr lang="en-US" b="1" dirty="0">
                <a:solidFill>
                  <a:schemeClr val="tx1"/>
                </a:solidFill>
              </a:rPr>
              <a:t>SMD</a:t>
            </a:r>
            <a:endParaRPr lang="en-CA" b="1" dirty="0">
              <a:solidFill>
                <a:schemeClr val="tx1"/>
              </a:solidFill>
            </a:endParaRPr>
          </a:p>
        </p:txBody>
      </p:sp>
      <p:sp>
        <p:nvSpPr>
          <p:cNvPr id="15" name="Rectangle 14">
            <a:extLst>
              <a:ext uri="{FF2B5EF4-FFF2-40B4-BE49-F238E27FC236}">
                <a16:creationId xmlns:a16="http://schemas.microsoft.com/office/drawing/2014/main" id="{62100181-764C-4934-9623-62A218103546}"/>
              </a:ext>
            </a:extLst>
          </p:cNvPr>
          <p:cNvSpPr/>
          <p:nvPr/>
        </p:nvSpPr>
        <p:spPr>
          <a:xfrm>
            <a:off x="2495600" y="3285433"/>
            <a:ext cx="2022312" cy="523220"/>
          </a:xfrm>
          <a:prstGeom prst="rect">
            <a:avLst/>
          </a:prstGeom>
        </p:spPr>
        <p:txBody>
          <a:bodyPr wrap="square">
            <a:spAutoFit/>
          </a:bodyPr>
          <a:lstStyle/>
          <a:p>
            <a:r>
              <a:rPr lang="en-US" sz="1400" b="1" dirty="0">
                <a:solidFill>
                  <a:schemeClr val="tx1"/>
                </a:solidFill>
              </a:rPr>
              <a:t>Includes MMC with CAPs</a:t>
            </a:r>
            <a:endParaRPr lang="en-CA" sz="1400" b="1" dirty="0">
              <a:solidFill>
                <a:schemeClr val="tx1"/>
              </a:solidFill>
            </a:endParaRPr>
          </a:p>
        </p:txBody>
      </p:sp>
      <p:sp>
        <p:nvSpPr>
          <p:cNvPr id="16" name="Rectangle 15">
            <a:extLst>
              <a:ext uri="{FF2B5EF4-FFF2-40B4-BE49-F238E27FC236}">
                <a16:creationId xmlns:a16="http://schemas.microsoft.com/office/drawing/2014/main" id="{C1AF33D7-451C-46FE-9ABB-22E91B0007B7}"/>
              </a:ext>
            </a:extLst>
          </p:cNvPr>
          <p:cNvSpPr/>
          <p:nvPr/>
        </p:nvSpPr>
        <p:spPr>
          <a:xfrm>
            <a:off x="5873888" y="3284984"/>
            <a:ext cx="2022312" cy="523220"/>
          </a:xfrm>
          <a:prstGeom prst="rect">
            <a:avLst/>
          </a:prstGeom>
        </p:spPr>
        <p:txBody>
          <a:bodyPr wrap="square">
            <a:spAutoFit/>
          </a:bodyPr>
          <a:lstStyle/>
          <a:p>
            <a:r>
              <a:rPr lang="en-US" sz="1400" dirty="0">
                <a:solidFill>
                  <a:schemeClr val="tx1"/>
                </a:solidFill>
              </a:rPr>
              <a:t>Includes APs, AP MLDs, </a:t>
            </a:r>
            <a:r>
              <a:rPr lang="en-US" sz="1400" b="1" dirty="0">
                <a:solidFill>
                  <a:schemeClr val="tx1"/>
                </a:solidFill>
              </a:rPr>
              <a:t>and MMCs with CAPs</a:t>
            </a:r>
            <a:endParaRPr lang="en-CA" sz="1400" b="1" dirty="0">
              <a:solidFill>
                <a:schemeClr val="tx1"/>
              </a:solidFill>
            </a:endParaRPr>
          </a:p>
        </p:txBody>
      </p:sp>
      <p:sp>
        <p:nvSpPr>
          <p:cNvPr id="17" name="Rectangle 16">
            <a:extLst>
              <a:ext uri="{FF2B5EF4-FFF2-40B4-BE49-F238E27FC236}">
                <a16:creationId xmlns:a16="http://schemas.microsoft.com/office/drawing/2014/main" id="{0F9CB120-6335-4740-B5F4-9D7292F7183F}"/>
              </a:ext>
            </a:extLst>
          </p:cNvPr>
          <p:cNvSpPr/>
          <p:nvPr/>
        </p:nvSpPr>
        <p:spPr>
          <a:xfrm>
            <a:off x="9208977" y="3060827"/>
            <a:ext cx="2022312" cy="523220"/>
          </a:xfrm>
          <a:prstGeom prst="rect">
            <a:avLst/>
          </a:prstGeom>
        </p:spPr>
        <p:txBody>
          <a:bodyPr wrap="square">
            <a:spAutoFit/>
          </a:bodyPr>
          <a:lstStyle/>
          <a:p>
            <a:r>
              <a:rPr lang="en-US" sz="1400" dirty="0">
                <a:solidFill>
                  <a:schemeClr val="tx1"/>
                </a:solidFill>
              </a:rPr>
              <a:t>Includes APs, AP MLDs, </a:t>
            </a:r>
            <a:r>
              <a:rPr lang="en-US" sz="1400" b="1" dirty="0">
                <a:solidFill>
                  <a:schemeClr val="tx1"/>
                </a:solidFill>
              </a:rPr>
              <a:t>and MMCs with CAPs</a:t>
            </a:r>
            <a:endParaRPr lang="en-CA" sz="1400" b="1" dirty="0">
              <a:solidFill>
                <a:schemeClr val="tx1"/>
              </a:solidFill>
            </a:endParaRPr>
          </a:p>
        </p:txBody>
      </p:sp>
    </p:spTree>
    <p:extLst>
      <p:ext uri="{BB962C8B-B14F-4D97-AF65-F5344CB8AC3E}">
        <p14:creationId xmlns:p14="http://schemas.microsoft.com/office/powerpoint/2010/main" val="905057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dirty="0"/>
              <a:t>NC MLD Architecture Components</a:t>
            </a:r>
            <a:endParaRPr lang="en-US" dirty="0"/>
          </a:p>
        </p:txBody>
      </p:sp>
      <p:sp>
        <p:nvSpPr>
          <p:cNvPr id="2" name="Content Placeholder 1">
            <a:extLst>
              <a:ext uri="{FF2B5EF4-FFF2-40B4-BE49-F238E27FC236}">
                <a16:creationId xmlns:a16="http://schemas.microsoft.com/office/drawing/2014/main" id="{4047C2E8-AB27-496A-9887-FF73AC2D54E8}"/>
              </a:ext>
            </a:extLst>
          </p:cNvPr>
          <p:cNvSpPr>
            <a:spLocks noGrp="1"/>
          </p:cNvSpPr>
          <p:nvPr>
            <p:ph idx="1"/>
          </p:nvPr>
        </p:nvSpPr>
        <p:spPr>
          <a:xfrm>
            <a:off x="479376" y="1751014"/>
            <a:ext cx="10361084" cy="4113213"/>
          </a:xfrm>
        </p:spPr>
        <p:txBody>
          <a:bodyPr/>
          <a:lstStyle/>
          <a:p>
            <a:pPr>
              <a:buFont typeface="Arial" panose="020B0604020202020204" pitchFamily="34" charset="0"/>
              <a:buChar char="•"/>
            </a:pPr>
            <a:r>
              <a:rPr lang="en-US" dirty="0"/>
              <a:t>SMD – The coverage area which includes the Collocated AP Sets connected  with the MMC</a:t>
            </a:r>
          </a:p>
          <a:p>
            <a:pPr>
              <a:buFont typeface="Arial" panose="020B0604020202020204" pitchFamily="34" charset="0"/>
              <a:buChar char="•"/>
            </a:pPr>
            <a:r>
              <a:rPr lang="en-CA" dirty="0"/>
              <a:t>Multilink Mobility Controller (MMC) – A component that provides IEEE 802.1X Authenticator, SME, and Upper MAC functions</a:t>
            </a:r>
          </a:p>
          <a:p>
            <a:pPr lvl="1">
              <a:buFont typeface="Arial" panose="020B0604020202020204" pitchFamily="34" charset="0"/>
              <a:buChar char="•"/>
            </a:pPr>
            <a:r>
              <a:rPr lang="en-CA" dirty="0"/>
              <a:t>The MMC anchors the association and DS connectivity for the UHR non-AP MLD</a:t>
            </a:r>
          </a:p>
          <a:p>
            <a:pPr marL="457200" lvl="1" indent="0"/>
            <a:r>
              <a:rPr lang="en-US" dirty="0"/>
              <a:t>N</a:t>
            </a:r>
            <a:r>
              <a:rPr lang="en-CA" dirty="0"/>
              <a:t>OTE: The full MAC functional breakdown between MMC and a Collocated AP Set beyond basic association functions is TBD</a:t>
            </a:r>
          </a:p>
          <a:p>
            <a:pPr marL="400050">
              <a:buFont typeface="Arial" panose="020B0604020202020204" pitchFamily="34" charset="0"/>
              <a:buChar char="•"/>
            </a:pPr>
            <a:r>
              <a:rPr lang="en-US" dirty="0"/>
              <a:t>C</a:t>
            </a:r>
            <a:r>
              <a:rPr lang="en-CA" dirty="0" err="1"/>
              <a:t>ollocated</a:t>
            </a:r>
            <a:r>
              <a:rPr lang="en-CA" dirty="0"/>
              <a:t> AP Set  (CAP) – An MLD that is part of the SMD and provides affiliated AP connectivity. The CAP can also function as an AP MLD for legacy MLO connectivity. Each CAP provides lower MAC and PHY functions.</a:t>
            </a:r>
          </a:p>
          <a:p>
            <a:pPr marL="57150" indent="0"/>
            <a:endParaRPr lang="en-CA" dirty="0"/>
          </a:p>
          <a:p>
            <a:pPr marL="0" indent="0"/>
            <a:endParaRPr lang="en-CA" dirty="0"/>
          </a:p>
        </p:txBody>
      </p:sp>
      <p:sp>
        <p:nvSpPr>
          <p:cNvPr id="3" name="Date Placeholder 2">
            <a:extLst>
              <a:ext uri="{FF2B5EF4-FFF2-40B4-BE49-F238E27FC236}">
                <a16:creationId xmlns:a16="http://schemas.microsoft.com/office/drawing/2014/main" id="{F3FB0CCB-FB64-4EE1-A70D-B282FCD55C00}"/>
              </a:ext>
            </a:extLst>
          </p:cNvPr>
          <p:cNvSpPr>
            <a:spLocks noGrp="1"/>
          </p:cNvSpPr>
          <p:nvPr>
            <p:ph type="dt" idx="15"/>
          </p:nvPr>
        </p:nvSpPr>
        <p:spPr/>
        <p:txBody>
          <a:bodyPr/>
          <a:lstStyle/>
          <a:p>
            <a:r>
              <a:rPr lang="en-CA"/>
              <a:t>December 2024</a:t>
            </a:r>
            <a:endParaRPr lang="en-GB" dirty="0"/>
          </a:p>
        </p:txBody>
      </p:sp>
      <p:sp>
        <p:nvSpPr>
          <p:cNvPr id="4" name="Footer Placeholder 3">
            <a:extLst>
              <a:ext uri="{FF2B5EF4-FFF2-40B4-BE49-F238E27FC236}">
                <a16:creationId xmlns:a16="http://schemas.microsoft.com/office/drawing/2014/main" id="{84DA3386-8B73-4F88-A2DA-D78D18ABF5CF}"/>
              </a:ext>
            </a:extLst>
          </p:cNvPr>
          <p:cNvSpPr>
            <a:spLocks noGrp="1"/>
          </p:cNvSpPr>
          <p:nvPr>
            <p:ph type="ftr" idx="14"/>
          </p:nvPr>
        </p:nvSpPr>
        <p:spPr/>
        <p:txBody>
          <a:bodyPr/>
          <a:lstStyle/>
          <a:p>
            <a:r>
              <a:rPr lang="en-GB"/>
              <a:t>Michael Montemurro, Huawei</a:t>
            </a:r>
            <a:endParaRPr lang="en-GB" dirty="0"/>
          </a:p>
        </p:txBody>
      </p:sp>
      <p:sp>
        <p:nvSpPr>
          <p:cNvPr id="6" name="Slide Number Placeholder 5">
            <a:extLst>
              <a:ext uri="{FF2B5EF4-FFF2-40B4-BE49-F238E27FC236}">
                <a16:creationId xmlns:a16="http://schemas.microsoft.com/office/drawing/2014/main" id="{E7345538-2B0E-4033-B5B2-23CDF46E37C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536976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483F6C-65C3-73B4-4F1B-43016873297B}"/>
              </a:ext>
            </a:extLst>
          </p:cNvPr>
          <p:cNvSpPr>
            <a:spLocks noGrp="1"/>
          </p:cNvSpPr>
          <p:nvPr>
            <p:ph type="title"/>
          </p:nvPr>
        </p:nvSpPr>
        <p:spPr/>
        <p:txBody>
          <a:bodyPr/>
          <a:lstStyle/>
          <a:p>
            <a:r>
              <a:rPr lang="en-US" dirty="0"/>
              <a:t>Representative Logical SMD/MMC Architecture</a:t>
            </a:r>
          </a:p>
        </p:txBody>
      </p:sp>
      <p:sp>
        <p:nvSpPr>
          <p:cNvPr id="19" name="Date Placeholder 18">
            <a:extLst>
              <a:ext uri="{FF2B5EF4-FFF2-40B4-BE49-F238E27FC236}">
                <a16:creationId xmlns:a16="http://schemas.microsoft.com/office/drawing/2014/main" id="{40BBE9BC-FA05-4D9D-8051-DADAB7680623}"/>
              </a:ext>
            </a:extLst>
          </p:cNvPr>
          <p:cNvSpPr>
            <a:spLocks noGrp="1"/>
          </p:cNvSpPr>
          <p:nvPr>
            <p:ph type="dt" idx="10"/>
          </p:nvPr>
        </p:nvSpPr>
        <p:spPr/>
        <p:txBody>
          <a:bodyPr/>
          <a:lstStyle/>
          <a:p>
            <a:r>
              <a:rPr lang="en-CA"/>
              <a:t>December 2024</a:t>
            </a:r>
            <a:endParaRPr lang="en-GB" dirty="0"/>
          </a:p>
        </p:txBody>
      </p:sp>
      <p:sp>
        <p:nvSpPr>
          <p:cNvPr id="96" name="Footer Placeholder 3">
            <a:extLst>
              <a:ext uri="{FF2B5EF4-FFF2-40B4-BE49-F238E27FC236}">
                <a16:creationId xmlns:a16="http://schemas.microsoft.com/office/drawing/2014/main" id="{413CC03A-6DDC-4CD2-BD33-DF99700607D6}"/>
              </a:ext>
            </a:extLst>
          </p:cNvPr>
          <p:cNvSpPr>
            <a:spLocks noGrp="1"/>
          </p:cNvSpPr>
          <p:nvPr>
            <p:ph type="ftr" idx="11"/>
          </p:nvPr>
        </p:nvSpPr>
        <p:spPr/>
        <p:txBody>
          <a:bodyPr/>
          <a:lstStyle>
            <a:lvl1pPr>
              <a:defRPr/>
            </a:lvl1pPr>
          </a:lstStyle>
          <a:p>
            <a:r>
              <a:rPr lang="en-GB" dirty="0"/>
              <a:t>Michael Montemurro, Huawei</a:t>
            </a:r>
          </a:p>
        </p:txBody>
      </p:sp>
      <p:sp>
        <p:nvSpPr>
          <p:cNvPr id="99" name="Slide Number Placeholder 4">
            <a:extLst>
              <a:ext uri="{FF2B5EF4-FFF2-40B4-BE49-F238E27FC236}">
                <a16:creationId xmlns:a16="http://schemas.microsoft.com/office/drawing/2014/main" id="{19A7CBC2-961D-4D0A-90F1-4874C8BD3CB5}"/>
              </a:ext>
            </a:extLst>
          </p:cNvPr>
          <p:cNvSpPr>
            <a:spLocks noGrp="1"/>
          </p:cNvSpPr>
          <p:nvPr>
            <p:ph type="sldNum" idx="12"/>
          </p:nvPr>
        </p:nvSpPr>
        <p:spPr/>
        <p:txBody>
          <a:bodyPr/>
          <a:lstStyle>
            <a:lvl1pPr>
              <a:defRPr/>
            </a:lvl1pPr>
          </a:lstStyle>
          <a:p>
            <a:r>
              <a:rPr lang="en-GB" dirty="0"/>
              <a:t>Slide </a:t>
            </a:r>
            <a:fld id="{06B781AF-4CCF-49B0-A572-DE54FBE5D942}" type="slidenum">
              <a:rPr lang="en-GB"/>
              <a:pPr/>
              <a:t>5</a:t>
            </a:fld>
            <a:endParaRPr lang="en-GB" dirty="0"/>
          </a:p>
        </p:txBody>
      </p:sp>
      <p:cxnSp>
        <p:nvCxnSpPr>
          <p:cNvPr id="65" name="Straight Arrow Connector 64">
            <a:extLst>
              <a:ext uri="{FF2B5EF4-FFF2-40B4-BE49-F238E27FC236}">
                <a16:creationId xmlns:a16="http://schemas.microsoft.com/office/drawing/2014/main" id="{2861BA6A-C456-9576-9CBD-BF8DF44965C0}"/>
              </a:ext>
            </a:extLst>
          </p:cNvPr>
          <p:cNvCxnSpPr>
            <a:cxnSpLocks/>
          </p:cNvCxnSpPr>
          <p:nvPr/>
        </p:nvCxnSpPr>
        <p:spPr>
          <a:xfrm>
            <a:off x="5223912" y="2852936"/>
            <a:ext cx="13020" cy="205053"/>
          </a:xfrm>
          <a:prstGeom prst="straightConnector1">
            <a:avLst/>
          </a:prstGeom>
          <a:ln w="12700" cap="rnd">
            <a:solidFill>
              <a:schemeClr val="tx1"/>
            </a:solidFill>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137DB1C8-EFF5-8AA4-5267-99EBA97F90FD}"/>
              </a:ext>
            </a:extLst>
          </p:cNvPr>
          <p:cNvSpPr txBox="1"/>
          <p:nvPr/>
        </p:nvSpPr>
        <p:spPr>
          <a:xfrm>
            <a:off x="4412166" y="2469747"/>
            <a:ext cx="581849" cy="177293"/>
          </a:xfrm>
          <a:prstGeom prst="rect">
            <a:avLst/>
          </a:prstGeom>
        </p:spPr>
        <p:txBody>
          <a:bodyPr wrap="square" lIns="0" tIns="0" rIns="0" bIns="0" rtlCol="0">
            <a:spAutoFit/>
          </a:bodyPr>
          <a:lstStyle/>
          <a:p>
            <a:pPr algn="l">
              <a:lnSpc>
                <a:spcPct val="96000"/>
              </a:lnSpc>
            </a:pPr>
            <a:r>
              <a:rPr lang="en-US" sz="1200" b="1" dirty="0">
                <a:solidFill>
                  <a:srgbClr val="FF0000"/>
                </a:solidFill>
                <a:latin typeface="Microsoft Sans Serif"/>
                <a:cs typeface="Microsoft Sans Serif" panose="020B0604020202020204" pitchFamily="34" charset="0"/>
              </a:rPr>
              <a:t>MMC</a:t>
            </a:r>
            <a:endParaRPr lang="en-US" sz="1000" b="1" dirty="0">
              <a:solidFill>
                <a:srgbClr val="FF0000"/>
              </a:solidFill>
              <a:latin typeface="Microsoft Sans Serif"/>
              <a:cs typeface="Microsoft Sans Serif" panose="020B0604020202020204" pitchFamily="34" charset="0"/>
            </a:endParaRPr>
          </a:p>
        </p:txBody>
      </p:sp>
      <p:sp>
        <p:nvSpPr>
          <p:cNvPr id="70" name="Rectangle: Rounded Corners 14">
            <a:extLst>
              <a:ext uri="{FF2B5EF4-FFF2-40B4-BE49-F238E27FC236}">
                <a16:creationId xmlns:a16="http://schemas.microsoft.com/office/drawing/2014/main" id="{D531AAE0-878D-91DA-808F-85D41E03FE0B}"/>
              </a:ext>
            </a:extLst>
          </p:cNvPr>
          <p:cNvSpPr/>
          <p:nvPr/>
        </p:nvSpPr>
        <p:spPr>
          <a:xfrm>
            <a:off x="4295800" y="2364285"/>
            <a:ext cx="3816424" cy="761354"/>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SME/Upper MAC/IEEE 802.1X Authenticator</a:t>
            </a:r>
          </a:p>
        </p:txBody>
      </p:sp>
      <p:sp>
        <p:nvSpPr>
          <p:cNvPr id="71" name="Rectangle: Rounded Corners 14">
            <a:extLst>
              <a:ext uri="{FF2B5EF4-FFF2-40B4-BE49-F238E27FC236}">
                <a16:creationId xmlns:a16="http://schemas.microsoft.com/office/drawing/2014/main" id="{BB96440F-7C2E-780F-D8AD-3903AAEDC204}"/>
              </a:ext>
            </a:extLst>
          </p:cNvPr>
          <p:cNvSpPr/>
          <p:nvPr/>
        </p:nvSpPr>
        <p:spPr>
          <a:xfrm>
            <a:off x="4378190" y="3045971"/>
            <a:ext cx="1681944" cy="95726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chemeClr val="tx1"/>
              </a:solidFill>
              <a:latin typeface="Microsoft Sans Serif"/>
              <a:cs typeface="Microsoft Sans Serif" panose="020B0604020202020204" pitchFamily="34" charset="0"/>
            </a:endParaRPr>
          </a:p>
        </p:txBody>
      </p:sp>
      <p:sp>
        <p:nvSpPr>
          <p:cNvPr id="72" name="Rectangle: Rounded Corners 14">
            <a:extLst>
              <a:ext uri="{FF2B5EF4-FFF2-40B4-BE49-F238E27FC236}">
                <a16:creationId xmlns:a16="http://schemas.microsoft.com/office/drawing/2014/main" id="{3F51A446-474F-2EDD-26D6-C1CFD4C1467E}"/>
              </a:ext>
            </a:extLst>
          </p:cNvPr>
          <p:cNvSpPr/>
          <p:nvPr/>
        </p:nvSpPr>
        <p:spPr>
          <a:xfrm>
            <a:off x="6320754" y="3048308"/>
            <a:ext cx="1626568" cy="95493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chemeClr val="tx1"/>
              </a:solidFill>
              <a:latin typeface="Microsoft Sans Serif"/>
              <a:cs typeface="Microsoft Sans Serif" panose="020B0604020202020204" pitchFamily="34" charset="0"/>
            </a:endParaRPr>
          </a:p>
        </p:txBody>
      </p:sp>
      <p:sp>
        <p:nvSpPr>
          <p:cNvPr id="73" name="Rectangle: Rounded Corners 17">
            <a:extLst>
              <a:ext uri="{FF2B5EF4-FFF2-40B4-BE49-F238E27FC236}">
                <a16:creationId xmlns:a16="http://schemas.microsoft.com/office/drawing/2014/main" id="{BD3897A9-E5A9-9F01-EBCE-777D8D314231}"/>
              </a:ext>
            </a:extLst>
          </p:cNvPr>
          <p:cNvSpPr/>
          <p:nvPr/>
        </p:nvSpPr>
        <p:spPr>
          <a:xfrm>
            <a:off x="4591454" y="3209579"/>
            <a:ext cx="1255583" cy="70166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L MAC</a:t>
            </a:r>
          </a:p>
          <a:p>
            <a:pPr algn="ctr">
              <a:lnSpc>
                <a:spcPct val="96000"/>
              </a:lnSpc>
            </a:pPr>
            <a:endParaRPr lang="en-US" sz="1000" dirty="0">
              <a:solidFill>
                <a:schemeClr val="tx1"/>
              </a:solidFill>
              <a:latin typeface="Microsoft Sans Serif"/>
              <a:cs typeface="Microsoft Sans Serif" panose="020B0604020202020204" pitchFamily="34" charset="0"/>
            </a:endParaRPr>
          </a:p>
          <a:p>
            <a:pPr algn="ctr">
              <a:lnSpc>
                <a:spcPct val="96000"/>
              </a:lnSpc>
            </a:pPr>
            <a:endParaRPr lang="en-US" sz="1000" dirty="0">
              <a:solidFill>
                <a:schemeClr val="tx1"/>
              </a:solidFill>
              <a:latin typeface="Microsoft Sans Serif"/>
              <a:cs typeface="Microsoft Sans Serif" panose="020B0604020202020204" pitchFamily="34" charset="0"/>
            </a:endParaRPr>
          </a:p>
        </p:txBody>
      </p:sp>
      <p:sp>
        <p:nvSpPr>
          <p:cNvPr id="74" name="Rectangle: Rounded Corners 19">
            <a:extLst>
              <a:ext uri="{FF2B5EF4-FFF2-40B4-BE49-F238E27FC236}">
                <a16:creationId xmlns:a16="http://schemas.microsoft.com/office/drawing/2014/main" id="{BD0D2939-11A7-81A2-2702-EB14D88FF8A3}"/>
              </a:ext>
            </a:extLst>
          </p:cNvPr>
          <p:cNvSpPr/>
          <p:nvPr/>
        </p:nvSpPr>
        <p:spPr>
          <a:xfrm>
            <a:off x="6586361" y="3214506"/>
            <a:ext cx="1255583" cy="70166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a:solidFill>
                  <a:schemeClr val="tx1"/>
                </a:solidFill>
                <a:latin typeface="Microsoft Sans Serif"/>
                <a:cs typeface="Microsoft Sans Serif" panose="020B0604020202020204" pitchFamily="34" charset="0"/>
              </a:rPr>
              <a:t>L MAC</a:t>
            </a:r>
          </a:p>
          <a:p>
            <a:pPr algn="ctr">
              <a:lnSpc>
                <a:spcPct val="96000"/>
              </a:lnSpc>
            </a:pPr>
            <a:endParaRPr lang="en-US" sz="1000">
              <a:solidFill>
                <a:schemeClr val="tx1"/>
              </a:solidFill>
              <a:latin typeface="Microsoft Sans Serif"/>
              <a:cs typeface="Microsoft Sans Serif" panose="020B0604020202020204" pitchFamily="34" charset="0"/>
            </a:endParaRPr>
          </a:p>
          <a:p>
            <a:pPr algn="ctr">
              <a:lnSpc>
                <a:spcPct val="96000"/>
              </a:lnSpc>
            </a:pPr>
            <a:endParaRPr lang="en-US" sz="1000">
              <a:solidFill>
                <a:schemeClr val="tx1"/>
              </a:solidFill>
              <a:latin typeface="Microsoft Sans Serif"/>
              <a:cs typeface="Microsoft Sans Serif" panose="020B0604020202020204" pitchFamily="34" charset="0"/>
            </a:endParaRPr>
          </a:p>
        </p:txBody>
      </p:sp>
      <p:sp>
        <p:nvSpPr>
          <p:cNvPr id="75" name="Rectangle: Rounded Corners 21">
            <a:extLst>
              <a:ext uri="{FF2B5EF4-FFF2-40B4-BE49-F238E27FC236}">
                <a16:creationId xmlns:a16="http://schemas.microsoft.com/office/drawing/2014/main" id="{7EE7D23B-F411-17E2-61AD-6F29F6E1F8F1}"/>
              </a:ext>
            </a:extLst>
          </p:cNvPr>
          <p:cNvSpPr/>
          <p:nvPr/>
        </p:nvSpPr>
        <p:spPr>
          <a:xfrm>
            <a:off x="4680683" y="3609541"/>
            <a:ext cx="495511" cy="2728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a:solidFill>
                  <a:schemeClr val="tx1"/>
                </a:solidFill>
                <a:latin typeface="Microsoft Sans Serif"/>
                <a:cs typeface="Microsoft Sans Serif" panose="020B0604020202020204" pitchFamily="34" charset="0"/>
              </a:rPr>
              <a:t>AP 1,1</a:t>
            </a:r>
          </a:p>
        </p:txBody>
      </p:sp>
      <p:sp>
        <p:nvSpPr>
          <p:cNvPr id="76" name="Rectangle: Rounded Corners 22">
            <a:extLst>
              <a:ext uri="{FF2B5EF4-FFF2-40B4-BE49-F238E27FC236}">
                <a16:creationId xmlns:a16="http://schemas.microsoft.com/office/drawing/2014/main" id="{9BAD55D7-DFAD-F237-C589-541EFC3E4484}"/>
              </a:ext>
            </a:extLst>
          </p:cNvPr>
          <p:cNvSpPr/>
          <p:nvPr/>
        </p:nvSpPr>
        <p:spPr>
          <a:xfrm>
            <a:off x="5240741" y="3609060"/>
            <a:ext cx="495511" cy="2728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a:solidFill>
                  <a:schemeClr val="tx1"/>
                </a:solidFill>
                <a:latin typeface="Microsoft Sans Serif"/>
                <a:cs typeface="Microsoft Sans Serif" panose="020B0604020202020204" pitchFamily="34" charset="0"/>
              </a:rPr>
              <a:t>AP 1,2</a:t>
            </a:r>
          </a:p>
        </p:txBody>
      </p:sp>
      <p:sp>
        <p:nvSpPr>
          <p:cNvPr id="77" name="Rectangle: Rounded Corners 24">
            <a:extLst>
              <a:ext uri="{FF2B5EF4-FFF2-40B4-BE49-F238E27FC236}">
                <a16:creationId xmlns:a16="http://schemas.microsoft.com/office/drawing/2014/main" id="{31AA9108-1C97-C487-7412-E251A936A160}"/>
              </a:ext>
            </a:extLst>
          </p:cNvPr>
          <p:cNvSpPr/>
          <p:nvPr/>
        </p:nvSpPr>
        <p:spPr>
          <a:xfrm>
            <a:off x="6650966" y="3614467"/>
            <a:ext cx="495511" cy="2728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AP 2,1</a:t>
            </a:r>
          </a:p>
        </p:txBody>
      </p:sp>
      <p:sp>
        <p:nvSpPr>
          <p:cNvPr id="78" name="Rectangle: Rounded Corners 25">
            <a:extLst>
              <a:ext uri="{FF2B5EF4-FFF2-40B4-BE49-F238E27FC236}">
                <a16:creationId xmlns:a16="http://schemas.microsoft.com/office/drawing/2014/main" id="{63E9FC78-1170-66DC-DBCF-4BCF9936AADD}"/>
              </a:ext>
            </a:extLst>
          </p:cNvPr>
          <p:cNvSpPr/>
          <p:nvPr/>
        </p:nvSpPr>
        <p:spPr>
          <a:xfrm>
            <a:off x="7211023" y="3613986"/>
            <a:ext cx="495511" cy="2728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a:solidFill>
                  <a:schemeClr val="tx1"/>
                </a:solidFill>
                <a:latin typeface="Microsoft Sans Serif"/>
                <a:cs typeface="Microsoft Sans Serif" panose="020B0604020202020204" pitchFamily="34" charset="0"/>
              </a:rPr>
              <a:t>AP 2,2</a:t>
            </a:r>
          </a:p>
        </p:txBody>
      </p:sp>
      <p:sp>
        <p:nvSpPr>
          <p:cNvPr id="79" name="Rectangle: Rounded Corners 26">
            <a:extLst>
              <a:ext uri="{FF2B5EF4-FFF2-40B4-BE49-F238E27FC236}">
                <a16:creationId xmlns:a16="http://schemas.microsoft.com/office/drawing/2014/main" id="{9DC9F3EE-1DAC-3B03-BCD9-28B5BE52311B}"/>
              </a:ext>
            </a:extLst>
          </p:cNvPr>
          <p:cNvSpPr/>
          <p:nvPr/>
        </p:nvSpPr>
        <p:spPr>
          <a:xfrm>
            <a:off x="4508655" y="3204654"/>
            <a:ext cx="54869" cy="701663"/>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chemeClr val="tx1"/>
              </a:solidFill>
              <a:latin typeface="Microsoft Sans Serif"/>
              <a:cs typeface="Microsoft Sans Serif" panose="020B0604020202020204" pitchFamily="34" charset="0"/>
            </a:endParaRPr>
          </a:p>
        </p:txBody>
      </p:sp>
      <p:sp>
        <p:nvSpPr>
          <p:cNvPr id="80" name="Rectangle: Rounded Corners 28">
            <a:extLst>
              <a:ext uri="{FF2B5EF4-FFF2-40B4-BE49-F238E27FC236}">
                <a16:creationId xmlns:a16="http://schemas.microsoft.com/office/drawing/2014/main" id="{03550675-4E05-2678-A651-9F9448ECDC87}"/>
              </a:ext>
            </a:extLst>
          </p:cNvPr>
          <p:cNvSpPr/>
          <p:nvPr/>
        </p:nvSpPr>
        <p:spPr>
          <a:xfrm>
            <a:off x="6475032" y="3209580"/>
            <a:ext cx="76802" cy="701663"/>
          </a:xfrm>
          <a:prstGeom prst="roundRect">
            <a:avLst/>
          </a:prstGeom>
          <a:solidFill>
            <a:schemeClr val="accent1">
              <a:lumMod val="50000"/>
            </a:schemeClr>
          </a:solidFill>
          <a:ln>
            <a:solidFill>
              <a:schemeClr val="bg1">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chemeClr val="tx1"/>
              </a:solidFill>
              <a:latin typeface="Microsoft Sans Serif"/>
              <a:cs typeface="Microsoft Sans Serif" panose="020B0604020202020204" pitchFamily="34" charset="0"/>
            </a:endParaRPr>
          </a:p>
        </p:txBody>
      </p:sp>
      <p:sp>
        <p:nvSpPr>
          <p:cNvPr id="81" name="TextBox 80">
            <a:extLst>
              <a:ext uri="{FF2B5EF4-FFF2-40B4-BE49-F238E27FC236}">
                <a16:creationId xmlns:a16="http://schemas.microsoft.com/office/drawing/2014/main" id="{3DB4D647-D5DC-D6CD-B9C4-465C54D69074}"/>
              </a:ext>
            </a:extLst>
          </p:cNvPr>
          <p:cNvSpPr txBox="1"/>
          <p:nvPr/>
        </p:nvSpPr>
        <p:spPr>
          <a:xfrm>
            <a:off x="4724950" y="3228793"/>
            <a:ext cx="407163" cy="162480"/>
          </a:xfrm>
          <a:prstGeom prst="rect">
            <a:avLst/>
          </a:prstGeom>
        </p:spPr>
        <p:txBody>
          <a:bodyPr wrap="none" lIns="0" tIns="0" rIns="0" bIns="0" rtlCol="0">
            <a:spAutoFit/>
          </a:bodyPr>
          <a:lstStyle/>
          <a:p>
            <a:pPr algn="l">
              <a:lnSpc>
                <a:spcPct val="96000"/>
              </a:lnSpc>
            </a:pPr>
            <a:r>
              <a:rPr lang="en-US" sz="1100" b="1" dirty="0">
                <a:solidFill>
                  <a:schemeClr val="tx2"/>
                </a:solidFill>
                <a:latin typeface="Microsoft Sans Serif"/>
                <a:cs typeface="Microsoft Sans Serif" panose="020B0604020202020204" pitchFamily="34" charset="0"/>
              </a:rPr>
              <a:t>CAP 1</a:t>
            </a:r>
            <a:endParaRPr lang="en-US" sz="800" dirty="0">
              <a:solidFill>
                <a:schemeClr val="tx2"/>
              </a:solidFill>
              <a:latin typeface="Microsoft Sans Serif"/>
              <a:cs typeface="Microsoft Sans Serif" panose="020B0604020202020204" pitchFamily="34" charset="0"/>
            </a:endParaRPr>
          </a:p>
        </p:txBody>
      </p:sp>
      <p:sp>
        <p:nvSpPr>
          <p:cNvPr id="83" name="TextBox 82">
            <a:extLst>
              <a:ext uri="{FF2B5EF4-FFF2-40B4-BE49-F238E27FC236}">
                <a16:creationId xmlns:a16="http://schemas.microsoft.com/office/drawing/2014/main" id="{3612BB5E-3AFB-40FA-7130-90B792A63F42}"/>
              </a:ext>
            </a:extLst>
          </p:cNvPr>
          <p:cNvSpPr txBox="1"/>
          <p:nvPr/>
        </p:nvSpPr>
        <p:spPr>
          <a:xfrm>
            <a:off x="5992376" y="3112371"/>
            <a:ext cx="410146" cy="105421"/>
          </a:xfrm>
          <a:prstGeom prst="rect">
            <a:avLst/>
          </a:prstGeom>
          <a:ln>
            <a:noFill/>
          </a:ln>
        </p:spPr>
        <p:txBody>
          <a:bodyPr wrap="none" lIns="0" tIns="0" rIns="0" bIns="0" rtlCol="0">
            <a:spAutoFit/>
          </a:bodyPr>
          <a:lstStyle/>
          <a:p>
            <a:pPr algn="l">
              <a:lnSpc>
                <a:spcPct val="96000"/>
              </a:lnSpc>
            </a:pPr>
            <a:r>
              <a:rPr lang="en-US" sz="800" dirty="0">
                <a:solidFill>
                  <a:schemeClr val="tx2"/>
                </a:solidFill>
                <a:latin typeface="Microsoft Sans Serif"/>
                <a:cs typeface="Microsoft Sans Serif" panose="020B0604020202020204" pitchFamily="34" charset="0"/>
              </a:rPr>
              <a:t>Backhaul</a:t>
            </a:r>
          </a:p>
        </p:txBody>
      </p:sp>
      <p:cxnSp>
        <p:nvCxnSpPr>
          <p:cNvPr id="84" name="Straight Arrow Connector 83">
            <a:extLst>
              <a:ext uri="{FF2B5EF4-FFF2-40B4-BE49-F238E27FC236}">
                <a16:creationId xmlns:a16="http://schemas.microsoft.com/office/drawing/2014/main" id="{ED09683F-AC9C-54F8-13A9-958FD9C82A58}"/>
              </a:ext>
            </a:extLst>
          </p:cNvPr>
          <p:cNvCxnSpPr>
            <a:cxnSpLocks/>
          </p:cNvCxnSpPr>
          <p:nvPr/>
        </p:nvCxnSpPr>
        <p:spPr>
          <a:xfrm>
            <a:off x="5380948" y="3405446"/>
            <a:ext cx="0" cy="311586"/>
          </a:xfrm>
          <a:prstGeom prst="straightConnector1">
            <a:avLst/>
          </a:prstGeom>
          <a:ln w="12700" cap="rnd">
            <a:solidFill>
              <a:schemeClr val="tx1"/>
            </a:solidFill>
            <a:prstDash val="sysDash"/>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3AE63032-7992-FF9D-78FD-CFBB4447EE1B}"/>
              </a:ext>
            </a:extLst>
          </p:cNvPr>
          <p:cNvCxnSpPr>
            <a:cxnSpLocks/>
          </p:cNvCxnSpPr>
          <p:nvPr/>
        </p:nvCxnSpPr>
        <p:spPr>
          <a:xfrm>
            <a:off x="7403885" y="3440586"/>
            <a:ext cx="0" cy="304705"/>
          </a:xfrm>
          <a:prstGeom prst="straightConnector1">
            <a:avLst/>
          </a:prstGeom>
          <a:ln w="12700" cap="rnd">
            <a:solidFill>
              <a:schemeClr val="tx1"/>
            </a:solidFill>
            <a:prstDash val="sysDash"/>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5EA50D57-5B2D-FBA6-8523-598801051F2F}"/>
              </a:ext>
            </a:extLst>
          </p:cNvPr>
          <p:cNvCxnSpPr>
            <a:cxnSpLocks/>
          </p:cNvCxnSpPr>
          <p:nvPr/>
        </p:nvCxnSpPr>
        <p:spPr>
          <a:xfrm>
            <a:off x="4976329" y="3405446"/>
            <a:ext cx="0" cy="311586"/>
          </a:xfrm>
          <a:prstGeom prst="straightConnector1">
            <a:avLst/>
          </a:prstGeom>
          <a:ln w="12700" cap="rnd">
            <a:solidFill>
              <a:schemeClr val="tx1"/>
            </a:solidFill>
            <a:prstDash val="solid"/>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25715556-0923-7C9A-3D4A-14BC51C735B8}"/>
              </a:ext>
            </a:extLst>
          </p:cNvPr>
          <p:cNvCxnSpPr>
            <a:cxnSpLocks/>
          </p:cNvCxnSpPr>
          <p:nvPr/>
        </p:nvCxnSpPr>
        <p:spPr>
          <a:xfrm>
            <a:off x="7046963" y="3433704"/>
            <a:ext cx="0" cy="304705"/>
          </a:xfrm>
          <a:prstGeom prst="straightConnector1">
            <a:avLst/>
          </a:prstGeom>
          <a:ln w="12700" cap="rnd">
            <a:solidFill>
              <a:schemeClr val="tx1"/>
            </a:solidFill>
            <a:prstDash val="solid"/>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8" name="Connector: Elbow 73">
            <a:extLst>
              <a:ext uri="{FF2B5EF4-FFF2-40B4-BE49-F238E27FC236}">
                <a16:creationId xmlns:a16="http://schemas.microsoft.com/office/drawing/2014/main" id="{E3FC7EA9-E660-34E1-41D2-9DF7A22321A4}"/>
              </a:ext>
            </a:extLst>
          </p:cNvPr>
          <p:cNvCxnSpPr>
            <a:cxnSpLocks/>
            <a:stCxn id="70" idx="2"/>
          </p:cNvCxnSpPr>
          <p:nvPr/>
        </p:nvCxnSpPr>
        <p:spPr>
          <a:xfrm rot="16200000" flipH="1">
            <a:off x="6650167" y="2679484"/>
            <a:ext cx="113130" cy="1005440"/>
          </a:xfrm>
          <a:prstGeom prst="bentConnector2">
            <a:avLst/>
          </a:prstGeom>
          <a:ln w="12700" cap="rnd">
            <a:solidFill>
              <a:srgbClr val="C00000">
                <a:alpha val="0"/>
              </a:srgbClr>
            </a:solidFill>
            <a:prstDash val="sysDash"/>
            <a:roun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Connector: Elbow 74">
            <a:extLst>
              <a:ext uri="{FF2B5EF4-FFF2-40B4-BE49-F238E27FC236}">
                <a16:creationId xmlns:a16="http://schemas.microsoft.com/office/drawing/2014/main" id="{9098ABA9-7366-EC55-0C27-F5B9D8B1AC28}"/>
              </a:ext>
            </a:extLst>
          </p:cNvPr>
          <p:cNvCxnSpPr>
            <a:cxnSpLocks/>
            <a:stCxn id="70" idx="2"/>
            <a:endCxn id="76" idx="0"/>
          </p:cNvCxnSpPr>
          <p:nvPr/>
        </p:nvCxnSpPr>
        <p:spPr>
          <a:xfrm rot="5400000">
            <a:off x="5604545" y="3009592"/>
            <a:ext cx="483421" cy="715515"/>
          </a:xfrm>
          <a:prstGeom prst="bentConnector3">
            <a:avLst>
              <a:gd name="adj1" fmla="val 50000"/>
            </a:avLst>
          </a:prstGeom>
          <a:ln w="12700" cap="rnd">
            <a:solidFill>
              <a:schemeClr val="tx1"/>
            </a:solidFill>
            <a:prstDash val="sysDash"/>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Rectangle: Rounded Corners 78">
            <a:extLst>
              <a:ext uri="{FF2B5EF4-FFF2-40B4-BE49-F238E27FC236}">
                <a16:creationId xmlns:a16="http://schemas.microsoft.com/office/drawing/2014/main" id="{AB2E2641-C867-88B4-4A5B-0AAAE888A49D}"/>
              </a:ext>
            </a:extLst>
          </p:cNvPr>
          <p:cNvSpPr/>
          <p:nvPr/>
        </p:nvSpPr>
        <p:spPr>
          <a:xfrm>
            <a:off x="4728401" y="4653721"/>
            <a:ext cx="495511" cy="2728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a:solidFill>
                  <a:schemeClr val="tx1"/>
                </a:solidFill>
                <a:latin typeface="Microsoft Sans Serif"/>
                <a:cs typeface="Microsoft Sans Serif" panose="020B0604020202020204" pitchFamily="34" charset="0"/>
              </a:rPr>
              <a:t>STA 1</a:t>
            </a:r>
          </a:p>
        </p:txBody>
      </p:sp>
      <p:sp>
        <p:nvSpPr>
          <p:cNvPr id="92" name="Rectangle: Rounded Corners 79">
            <a:extLst>
              <a:ext uri="{FF2B5EF4-FFF2-40B4-BE49-F238E27FC236}">
                <a16:creationId xmlns:a16="http://schemas.microsoft.com/office/drawing/2014/main" id="{9D552BA9-4A49-7046-3761-11A9AF1D8F39}"/>
              </a:ext>
            </a:extLst>
          </p:cNvPr>
          <p:cNvSpPr/>
          <p:nvPr/>
        </p:nvSpPr>
        <p:spPr>
          <a:xfrm>
            <a:off x="5331329" y="4653721"/>
            <a:ext cx="495511" cy="27288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a:solidFill>
                  <a:schemeClr val="tx1"/>
                </a:solidFill>
                <a:latin typeface="Microsoft Sans Serif"/>
                <a:cs typeface="Microsoft Sans Serif" panose="020B0604020202020204" pitchFamily="34" charset="0"/>
              </a:rPr>
              <a:t>STA 2</a:t>
            </a:r>
          </a:p>
        </p:txBody>
      </p:sp>
      <p:sp>
        <p:nvSpPr>
          <p:cNvPr id="93" name="Rectangle: Rounded Corners 80">
            <a:extLst>
              <a:ext uri="{FF2B5EF4-FFF2-40B4-BE49-F238E27FC236}">
                <a16:creationId xmlns:a16="http://schemas.microsoft.com/office/drawing/2014/main" id="{2167E0AA-43D2-8E35-219F-70B3A2BFDEF9}"/>
              </a:ext>
            </a:extLst>
          </p:cNvPr>
          <p:cNvSpPr/>
          <p:nvPr/>
        </p:nvSpPr>
        <p:spPr>
          <a:xfrm>
            <a:off x="4493063" y="4540024"/>
            <a:ext cx="1602937" cy="71985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chemeClr val="tx1"/>
              </a:solidFill>
              <a:latin typeface="Microsoft Sans Serif"/>
              <a:cs typeface="Microsoft Sans Serif" panose="020B0604020202020204" pitchFamily="34" charset="0"/>
            </a:endParaRPr>
          </a:p>
        </p:txBody>
      </p:sp>
      <p:sp>
        <p:nvSpPr>
          <p:cNvPr id="94" name="Arrow: Up-Down 82">
            <a:extLst>
              <a:ext uri="{FF2B5EF4-FFF2-40B4-BE49-F238E27FC236}">
                <a16:creationId xmlns:a16="http://schemas.microsoft.com/office/drawing/2014/main" id="{D6DCA7BF-D17C-7252-B4F4-B3E2EB839C95}"/>
              </a:ext>
            </a:extLst>
          </p:cNvPr>
          <p:cNvSpPr/>
          <p:nvPr/>
        </p:nvSpPr>
        <p:spPr>
          <a:xfrm flipH="1">
            <a:off x="4900143" y="3973805"/>
            <a:ext cx="187745" cy="549402"/>
          </a:xfrm>
          <a:prstGeom prst="up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95" name="Arrow: Up-Down 82">
            <a:extLst>
              <a:ext uri="{FF2B5EF4-FFF2-40B4-BE49-F238E27FC236}">
                <a16:creationId xmlns:a16="http://schemas.microsoft.com/office/drawing/2014/main" id="{73C0FF92-A258-69ED-9637-237511C2B867}"/>
              </a:ext>
            </a:extLst>
          </p:cNvPr>
          <p:cNvSpPr/>
          <p:nvPr/>
        </p:nvSpPr>
        <p:spPr>
          <a:xfrm rot="3753660" flipH="1">
            <a:off x="6534924" y="3485768"/>
            <a:ext cx="197750" cy="1606266"/>
          </a:xfrm>
          <a:prstGeom prst="up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90" name="TextBox 89">
            <a:extLst>
              <a:ext uri="{FF2B5EF4-FFF2-40B4-BE49-F238E27FC236}">
                <a16:creationId xmlns:a16="http://schemas.microsoft.com/office/drawing/2014/main" id="{B4A05A3C-CDB9-4B21-A285-92251216B33A}"/>
              </a:ext>
            </a:extLst>
          </p:cNvPr>
          <p:cNvSpPr txBox="1"/>
          <p:nvPr/>
        </p:nvSpPr>
        <p:spPr>
          <a:xfrm>
            <a:off x="4730183" y="5054806"/>
            <a:ext cx="1150956" cy="162480"/>
          </a:xfrm>
          <a:prstGeom prst="rect">
            <a:avLst/>
          </a:prstGeom>
        </p:spPr>
        <p:txBody>
          <a:bodyPr wrap="none" lIns="0" tIns="0" rIns="0" bIns="0" rtlCol="0">
            <a:spAutoFit/>
          </a:bodyPr>
          <a:lstStyle/>
          <a:p>
            <a:pPr algn="l">
              <a:lnSpc>
                <a:spcPct val="96000"/>
              </a:lnSpc>
            </a:pPr>
            <a:r>
              <a:rPr lang="en-US" sz="1100" b="1" dirty="0">
                <a:solidFill>
                  <a:schemeClr val="tx2"/>
                </a:solidFill>
                <a:latin typeface="Microsoft Sans Serif"/>
                <a:cs typeface="Microsoft Sans Serif" panose="020B0604020202020204" pitchFamily="34" charset="0"/>
              </a:rPr>
              <a:t>UHR non-AP MLD</a:t>
            </a:r>
          </a:p>
        </p:txBody>
      </p:sp>
      <p:sp>
        <p:nvSpPr>
          <p:cNvPr id="103" name="Oval 102">
            <a:extLst>
              <a:ext uri="{FF2B5EF4-FFF2-40B4-BE49-F238E27FC236}">
                <a16:creationId xmlns:a16="http://schemas.microsoft.com/office/drawing/2014/main" id="{8A4F7D97-CAEA-4224-ACB1-6556D0B016AB}"/>
              </a:ext>
            </a:extLst>
          </p:cNvPr>
          <p:cNvSpPr/>
          <p:nvPr/>
        </p:nvSpPr>
        <p:spPr bwMode="auto">
          <a:xfrm>
            <a:off x="3233444" y="1830390"/>
            <a:ext cx="5886892" cy="370144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CA" sz="2400" b="0" i="0" u="none" strike="noStrike" cap="none" normalizeH="0" baseline="0">
              <a:ln>
                <a:noFill/>
              </a:ln>
              <a:solidFill>
                <a:schemeClr val="bg1"/>
              </a:solidFill>
              <a:effectLst/>
              <a:latin typeface="Times New Roman" pitchFamily="16" charset="0"/>
              <a:ea typeface="MS Gothic" charset="-128"/>
            </a:endParaRPr>
          </a:p>
        </p:txBody>
      </p:sp>
      <p:sp>
        <p:nvSpPr>
          <p:cNvPr id="108" name="Rectangle 107">
            <a:extLst>
              <a:ext uri="{FF2B5EF4-FFF2-40B4-BE49-F238E27FC236}">
                <a16:creationId xmlns:a16="http://schemas.microsoft.com/office/drawing/2014/main" id="{5FFFB867-3EC4-4CB2-A6AE-013BB1753C1D}"/>
              </a:ext>
            </a:extLst>
          </p:cNvPr>
          <p:cNvSpPr/>
          <p:nvPr/>
        </p:nvSpPr>
        <p:spPr>
          <a:xfrm>
            <a:off x="8184232" y="2119475"/>
            <a:ext cx="703117" cy="276999"/>
          </a:xfrm>
          <a:prstGeom prst="rect">
            <a:avLst/>
          </a:prstGeom>
        </p:spPr>
        <p:txBody>
          <a:bodyPr wrap="square">
            <a:spAutoFit/>
          </a:bodyPr>
          <a:lstStyle/>
          <a:p>
            <a:r>
              <a:rPr lang="en-US" sz="1200" b="1"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rPr>
              <a:t>SMD</a:t>
            </a:r>
            <a:endParaRPr lang="en-CA" sz="1200" b="1" dirty="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cxnSp>
        <p:nvCxnSpPr>
          <p:cNvPr id="109" name="Connector: Elbow 74">
            <a:extLst>
              <a:ext uri="{FF2B5EF4-FFF2-40B4-BE49-F238E27FC236}">
                <a16:creationId xmlns:a16="http://schemas.microsoft.com/office/drawing/2014/main" id="{03A44367-0057-4CAE-85C5-B14F3C5E9A1A}"/>
              </a:ext>
            </a:extLst>
          </p:cNvPr>
          <p:cNvCxnSpPr>
            <a:cxnSpLocks/>
          </p:cNvCxnSpPr>
          <p:nvPr/>
        </p:nvCxnSpPr>
        <p:spPr>
          <a:xfrm rot="16200000" flipH="1">
            <a:off x="6455318" y="2610525"/>
            <a:ext cx="706322" cy="1300601"/>
          </a:xfrm>
          <a:prstGeom prst="bentConnector3">
            <a:avLst>
              <a:gd name="adj1" fmla="val 50000"/>
            </a:avLst>
          </a:prstGeom>
          <a:ln w="12700" cap="rnd">
            <a:solidFill>
              <a:schemeClr val="tx1"/>
            </a:solidFill>
            <a:prstDash val="sysDash"/>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DE065195-67EB-4EDE-B787-26C256380606}"/>
              </a:ext>
            </a:extLst>
          </p:cNvPr>
          <p:cNvSpPr txBox="1"/>
          <p:nvPr/>
        </p:nvSpPr>
        <p:spPr>
          <a:xfrm>
            <a:off x="6644787" y="3183322"/>
            <a:ext cx="718944" cy="254813"/>
          </a:xfrm>
          <a:prstGeom prst="rect">
            <a:avLst/>
          </a:prstGeom>
          <a:noFill/>
        </p:spPr>
        <p:txBody>
          <a:bodyPr wrap="square">
            <a:spAutoFit/>
          </a:bodyPr>
          <a:lstStyle/>
          <a:p>
            <a:pPr algn="l">
              <a:lnSpc>
                <a:spcPct val="96000"/>
              </a:lnSpc>
            </a:pPr>
            <a:r>
              <a:rPr lang="en-US" sz="1100" b="1" dirty="0">
                <a:solidFill>
                  <a:schemeClr val="tx2"/>
                </a:solidFill>
                <a:latin typeface="Microsoft Sans Serif"/>
                <a:cs typeface="Microsoft Sans Serif" panose="020B0604020202020204" pitchFamily="34" charset="0"/>
              </a:rPr>
              <a:t>CAP 2</a:t>
            </a:r>
            <a:endParaRPr lang="en-US" sz="1100" dirty="0">
              <a:solidFill>
                <a:schemeClr val="tx2"/>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380025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dirty="0"/>
              <a:t>Mobility</a:t>
            </a:r>
            <a:endParaRPr lang="en-US" dirty="0"/>
          </a:p>
        </p:txBody>
      </p:sp>
      <p:sp>
        <p:nvSpPr>
          <p:cNvPr id="2" name="Content Placeholder 1">
            <a:extLst>
              <a:ext uri="{FF2B5EF4-FFF2-40B4-BE49-F238E27FC236}">
                <a16:creationId xmlns:a16="http://schemas.microsoft.com/office/drawing/2014/main" id="{4047C2E8-AB27-496A-9887-FF73AC2D54E8}"/>
              </a:ext>
            </a:extLst>
          </p:cNvPr>
          <p:cNvSpPr>
            <a:spLocks noGrp="1"/>
          </p:cNvSpPr>
          <p:nvPr>
            <p:ph idx="1"/>
          </p:nvPr>
        </p:nvSpPr>
        <p:spPr>
          <a:xfrm>
            <a:off x="479376" y="1751014"/>
            <a:ext cx="10361084" cy="4113213"/>
          </a:xfrm>
        </p:spPr>
        <p:txBody>
          <a:bodyPr/>
          <a:lstStyle/>
          <a:p>
            <a:pPr>
              <a:buFont typeface="Arial" panose="020B0604020202020204" pitchFamily="34" charset="0"/>
              <a:buChar char="•"/>
            </a:pPr>
            <a:r>
              <a:rPr lang="en-CA" dirty="0"/>
              <a:t>A UHR non-AP MLD can transition between CAPs that are connect with the same MMC in an SMD, using ML reconfiguration signaling for example.</a:t>
            </a:r>
          </a:p>
          <a:p>
            <a:pPr>
              <a:buFont typeface="Arial" panose="020B0604020202020204" pitchFamily="34" charset="0"/>
              <a:buChar char="•"/>
            </a:pPr>
            <a:r>
              <a:rPr lang="en-CA" dirty="0"/>
              <a:t>An UHR non-AP MLD can use enhanced Fast BSS-Transition (FT) from an MMC to another MMC within a Mobility Domain.</a:t>
            </a:r>
          </a:p>
          <a:p>
            <a:pPr>
              <a:buFont typeface="Arial" panose="020B0604020202020204" pitchFamily="34" charset="0"/>
              <a:buChar char="•"/>
            </a:pPr>
            <a:r>
              <a:rPr lang="en-CA" dirty="0"/>
              <a:t>An UHR non-AP MLD can use BSS-Transition from an MMC to another MMC, a non-AP MLD, or an AP within the ESS</a:t>
            </a:r>
          </a:p>
          <a:p>
            <a:pPr>
              <a:buFont typeface="Arial" panose="020B0604020202020204" pitchFamily="34" charset="0"/>
              <a:buChar char="•"/>
            </a:pPr>
            <a:r>
              <a:rPr lang="en-CA" dirty="0"/>
              <a:t>The focus of 11bn is on defining the protocol used for transition within an SMD and to enhance FT for transition between MMCs.</a:t>
            </a:r>
          </a:p>
          <a:p>
            <a:pPr>
              <a:buFont typeface="Arial" panose="020B0604020202020204" pitchFamily="34" charset="0"/>
              <a:buChar char="•"/>
            </a:pPr>
            <a:endParaRPr lang="en-CA" dirty="0"/>
          </a:p>
        </p:txBody>
      </p:sp>
      <p:sp>
        <p:nvSpPr>
          <p:cNvPr id="3" name="Date Placeholder 2">
            <a:extLst>
              <a:ext uri="{FF2B5EF4-FFF2-40B4-BE49-F238E27FC236}">
                <a16:creationId xmlns:a16="http://schemas.microsoft.com/office/drawing/2014/main" id="{F3FB0CCB-FB64-4EE1-A70D-B282FCD55C00}"/>
              </a:ext>
            </a:extLst>
          </p:cNvPr>
          <p:cNvSpPr>
            <a:spLocks noGrp="1"/>
          </p:cNvSpPr>
          <p:nvPr>
            <p:ph type="dt" idx="15"/>
          </p:nvPr>
        </p:nvSpPr>
        <p:spPr/>
        <p:txBody>
          <a:bodyPr/>
          <a:lstStyle/>
          <a:p>
            <a:r>
              <a:rPr lang="en-CA"/>
              <a:t>December 2024</a:t>
            </a:r>
            <a:endParaRPr lang="en-GB" dirty="0"/>
          </a:p>
        </p:txBody>
      </p:sp>
      <p:sp>
        <p:nvSpPr>
          <p:cNvPr id="4" name="Footer Placeholder 3">
            <a:extLst>
              <a:ext uri="{FF2B5EF4-FFF2-40B4-BE49-F238E27FC236}">
                <a16:creationId xmlns:a16="http://schemas.microsoft.com/office/drawing/2014/main" id="{84DA3386-8B73-4F88-A2DA-D78D18ABF5CF}"/>
              </a:ext>
            </a:extLst>
          </p:cNvPr>
          <p:cNvSpPr>
            <a:spLocks noGrp="1"/>
          </p:cNvSpPr>
          <p:nvPr>
            <p:ph type="ftr" idx="14"/>
          </p:nvPr>
        </p:nvSpPr>
        <p:spPr/>
        <p:txBody>
          <a:bodyPr/>
          <a:lstStyle/>
          <a:p>
            <a:r>
              <a:rPr lang="en-GB"/>
              <a:t>Michael Montemurro, Huawei</a:t>
            </a:r>
            <a:endParaRPr lang="en-GB" dirty="0"/>
          </a:p>
        </p:txBody>
      </p:sp>
      <p:sp>
        <p:nvSpPr>
          <p:cNvPr id="6" name="Slide Number Placeholder 5">
            <a:extLst>
              <a:ext uri="{FF2B5EF4-FFF2-40B4-BE49-F238E27FC236}">
                <a16:creationId xmlns:a16="http://schemas.microsoft.com/office/drawing/2014/main" id="{E7345538-2B0E-4033-B5B2-23CDF46E37C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92365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A106-0B4D-4387-8CBB-6BFAF32C0644}"/>
              </a:ext>
            </a:extLst>
          </p:cNvPr>
          <p:cNvSpPr>
            <a:spLocks noGrp="1"/>
          </p:cNvSpPr>
          <p:nvPr>
            <p:ph type="title"/>
          </p:nvPr>
        </p:nvSpPr>
        <p:spPr/>
        <p:txBody>
          <a:bodyPr/>
          <a:lstStyle/>
          <a:p>
            <a:r>
              <a:rPr lang="en-CA" dirty="0">
                <a:solidFill>
                  <a:schemeClr val="tx1"/>
                </a:solidFill>
              </a:rPr>
              <a:t>Example of mobility in a logical SMD Topology</a:t>
            </a:r>
          </a:p>
        </p:txBody>
      </p:sp>
      <p:sp>
        <p:nvSpPr>
          <p:cNvPr id="6" name="Date Placeholder 5">
            <a:extLst>
              <a:ext uri="{FF2B5EF4-FFF2-40B4-BE49-F238E27FC236}">
                <a16:creationId xmlns:a16="http://schemas.microsoft.com/office/drawing/2014/main" id="{E6CD6A77-07EF-4093-A272-C241C20C0AF1}"/>
              </a:ext>
            </a:extLst>
          </p:cNvPr>
          <p:cNvSpPr>
            <a:spLocks noGrp="1"/>
          </p:cNvSpPr>
          <p:nvPr>
            <p:ph type="dt" idx="10"/>
          </p:nvPr>
        </p:nvSpPr>
        <p:spPr/>
        <p:txBody>
          <a:bodyPr/>
          <a:lstStyle/>
          <a:p>
            <a:r>
              <a:rPr lang="en-CA"/>
              <a:t>December 2024</a:t>
            </a:r>
            <a:endParaRPr lang="en-GB" dirty="0"/>
          </a:p>
        </p:txBody>
      </p:sp>
      <p:sp>
        <p:nvSpPr>
          <p:cNvPr id="5" name="Footer Placeholder 4">
            <a:extLst>
              <a:ext uri="{FF2B5EF4-FFF2-40B4-BE49-F238E27FC236}">
                <a16:creationId xmlns:a16="http://schemas.microsoft.com/office/drawing/2014/main" id="{E81C8F1B-2D8E-4ACB-BDDE-28BE94775342}"/>
              </a:ext>
            </a:extLst>
          </p:cNvPr>
          <p:cNvSpPr>
            <a:spLocks noGrp="1"/>
          </p:cNvSpPr>
          <p:nvPr>
            <p:ph type="ftr" idx="11"/>
          </p:nvPr>
        </p:nvSpPr>
        <p:spPr/>
        <p:txBody>
          <a:bodyPr/>
          <a:lstStyle/>
          <a:p>
            <a:r>
              <a:rPr lang="en-GB"/>
              <a:t>Michael Montemurro, Huawei</a:t>
            </a:r>
            <a:endParaRPr lang="en-GB" dirty="0"/>
          </a:p>
        </p:txBody>
      </p:sp>
      <p:sp>
        <p:nvSpPr>
          <p:cNvPr id="4" name="Slide Number Placeholder 3">
            <a:extLst>
              <a:ext uri="{FF2B5EF4-FFF2-40B4-BE49-F238E27FC236}">
                <a16:creationId xmlns:a16="http://schemas.microsoft.com/office/drawing/2014/main" id="{C393EE18-79F4-415E-B9DE-DA5176726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0" name="TextBox 59">
            <a:extLst>
              <a:ext uri="{FF2B5EF4-FFF2-40B4-BE49-F238E27FC236}">
                <a16:creationId xmlns:a16="http://schemas.microsoft.com/office/drawing/2014/main" id="{2E654924-CA6C-40AB-AFE5-79F3B781E361}"/>
              </a:ext>
            </a:extLst>
          </p:cNvPr>
          <p:cNvSpPr txBox="1"/>
          <p:nvPr/>
        </p:nvSpPr>
        <p:spPr>
          <a:xfrm>
            <a:off x="2567608" y="6018310"/>
            <a:ext cx="6905023" cy="307777"/>
          </a:xfrm>
          <a:prstGeom prst="rect">
            <a:avLst/>
          </a:prstGeom>
          <a:noFill/>
        </p:spPr>
        <p:txBody>
          <a:bodyPr wrap="square" rtlCol="0">
            <a:spAutoFit/>
          </a:bodyPr>
          <a:lstStyle/>
          <a:p>
            <a:r>
              <a:rPr lang="en-CA" sz="1400" b="1" dirty="0">
                <a:solidFill>
                  <a:schemeClr val="tx1"/>
                </a:solidFill>
                <a:latin typeface="Arial" panose="020B0604020202020204" pitchFamily="34" charset="0"/>
                <a:cs typeface="Arial" panose="020B0604020202020204" pitchFamily="34" charset="0"/>
              </a:rPr>
              <a:t>The UHR non-AP MLD is associated with the MMC1 through CAP 1 with 2 links.</a:t>
            </a:r>
          </a:p>
        </p:txBody>
      </p:sp>
      <p:pic>
        <p:nvPicPr>
          <p:cNvPr id="372" name="pic">
            <a:extLst>
              <a:ext uri="{FF2B5EF4-FFF2-40B4-BE49-F238E27FC236}">
                <a16:creationId xmlns:a16="http://schemas.microsoft.com/office/drawing/2014/main" id="{10B4B89D-F996-4C5F-A241-9BB2233AB6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41539" y="1633999"/>
            <a:ext cx="11932637" cy="3811225"/>
          </a:xfrm>
          <a:prstGeom prst="rect">
            <a:avLst/>
          </a:prstGeom>
        </p:spPr>
      </p:pic>
    </p:spTree>
    <p:extLst>
      <p:ext uri="{BB962C8B-B14F-4D97-AF65-F5344CB8AC3E}">
        <p14:creationId xmlns:p14="http://schemas.microsoft.com/office/powerpoint/2010/main" val="1584585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A106-0B4D-4387-8CBB-6BFAF32C0644}"/>
              </a:ext>
            </a:extLst>
          </p:cNvPr>
          <p:cNvSpPr>
            <a:spLocks noGrp="1"/>
          </p:cNvSpPr>
          <p:nvPr>
            <p:ph type="title"/>
          </p:nvPr>
        </p:nvSpPr>
        <p:spPr/>
        <p:txBody>
          <a:bodyPr/>
          <a:lstStyle/>
          <a:p>
            <a:r>
              <a:rPr lang="en-CA" dirty="0">
                <a:solidFill>
                  <a:schemeClr val="tx1"/>
                </a:solidFill>
              </a:rPr>
              <a:t>Example of mobility in an SMD Topology</a:t>
            </a:r>
            <a:endParaRPr lang="en-CA" dirty="0"/>
          </a:p>
        </p:txBody>
      </p:sp>
      <p:sp>
        <p:nvSpPr>
          <p:cNvPr id="6" name="Date Placeholder 5">
            <a:extLst>
              <a:ext uri="{FF2B5EF4-FFF2-40B4-BE49-F238E27FC236}">
                <a16:creationId xmlns:a16="http://schemas.microsoft.com/office/drawing/2014/main" id="{E6CD6A77-07EF-4093-A272-C241C20C0AF1}"/>
              </a:ext>
            </a:extLst>
          </p:cNvPr>
          <p:cNvSpPr>
            <a:spLocks noGrp="1"/>
          </p:cNvSpPr>
          <p:nvPr>
            <p:ph type="dt" idx="10"/>
          </p:nvPr>
        </p:nvSpPr>
        <p:spPr/>
        <p:txBody>
          <a:bodyPr/>
          <a:lstStyle/>
          <a:p>
            <a:r>
              <a:rPr lang="en-CA"/>
              <a:t>December 2024</a:t>
            </a:r>
            <a:endParaRPr lang="en-GB" dirty="0"/>
          </a:p>
        </p:txBody>
      </p:sp>
      <p:sp>
        <p:nvSpPr>
          <p:cNvPr id="5" name="Footer Placeholder 4">
            <a:extLst>
              <a:ext uri="{FF2B5EF4-FFF2-40B4-BE49-F238E27FC236}">
                <a16:creationId xmlns:a16="http://schemas.microsoft.com/office/drawing/2014/main" id="{E81C8F1B-2D8E-4ACB-BDDE-28BE94775342}"/>
              </a:ext>
            </a:extLst>
          </p:cNvPr>
          <p:cNvSpPr>
            <a:spLocks noGrp="1"/>
          </p:cNvSpPr>
          <p:nvPr>
            <p:ph type="ftr" idx="11"/>
          </p:nvPr>
        </p:nvSpPr>
        <p:spPr/>
        <p:txBody>
          <a:bodyPr/>
          <a:lstStyle/>
          <a:p>
            <a:r>
              <a:rPr lang="en-GB"/>
              <a:t>Michael Montemurro, Huawei</a:t>
            </a:r>
            <a:endParaRPr lang="en-GB" dirty="0"/>
          </a:p>
        </p:txBody>
      </p:sp>
      <p:sp>
        <p:nvSpPr>
          <p:cNvPr id="4" name="Slide Number Placeholder 3">
            <a:extLst>
              <a:ext uri="{FF2B5EF4-FFF2-40B4-BE49-F238E27FC236}">
                <a16:creationId xmlns:a16="http://schemas.microsoft.com/office/drawing/2014/main" id="{C393EE18-79F4-415E-B9DE-DA5176726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0" name="TextBox 59">
            <a:extLst>
              <a:ext uri="{FF2B5EF4-FFF2-40B4-BE49-F238E27FC236}">
                <a16:creationId xmlns:a16="http://schemas.microsoft.com/office/drawing/2014/main" id="{2E654924-CA6C-40AB-AFE5-79F3B781E361}"/>
              </a:ext>
            </a:extLst>
          </p:cNvPr>
          <p:cNvSpPr txBox="1"/>
          <p:nvPr/>
        </p:nvSpPr>
        <p:spPr>
          <a:xfrm>
            <a:off x="814469" y="5805264"/>
            <a:ext cx="10585176" cy="523220"/>
          </a:xfrm>
          <a:prstGeom prst="rect">
            <a:avLst/>
          </a:prstGeom>
          <a:noFill/>
        </p:spPr>
        <p:txBody>
          <a:bodyPr wrap="square" rtlCol="0">
            <a:spAutoFit/>
          </a:bodyPr>
          <a:lstStyle/>
          <a:p>
            <a:r>
              <a:rPr lang="en-CA" sz="1400" b="1" dirty="0">
                <a:solidFill>
                  <a:schemeClr val="tx1"/>
                </a:solidFill>
                <a:latin typeface="Arial" panose="020B0604020202020204" pitchFamily="34" charset="0"/>
                <a:cs typeface="Arial" panose="020B0604020202020204" pitchFamily="34" charset="0"/>
              </a:rPr>
              <a:t>The UHR non-AP MLD  roams, using ML Reconfiguration signaling for example, to maintain its association with the MMC1 through a different set of 2 links (each link is in different location), CAP1 and CAP2.</a:t>
            </a:r>
          </a:p>
        </p:txBody>
      </p:sp>
      <p:pic>
        <p:nvPicPr>
          <p:cNvPr id="8" name="pic">
            <a:extLst>
              <a:ext uri="{FF2B5EF4-FFF2-40B4-BE49-F238E27FC236}">
                <a16:creationId xmlns:a16="http://schemas.microsoft.com/office/drawing/2014/main" id="{936A323E-83FC-4003-A185-BC5A9FEC95D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4145" y="1556792"/>
            <a:ext cx="11963710" cy="3938232"/>
          </a:xfrm>
          <a:prstGeom prst="rect">
            <a:avLst/>
          </a:prstGeom>
        </p:spPr>
      </p:pic>
    </p:spTree>
    <p:extLst>
      <p:ext uri="{BB962C8B-B14F-4D97-AF65-F5344CB8AC3E}">
        <p14:creationId xmlns:p14="http://schemas.microsoft.com/office/powerpoint/2010/main" val="242719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FA106-0B4D-4387-8CBB-6BFAF32C0644}"/>
              </a:ext>
            </a:extLst>
          </p:cNvPr>
          <p:cNvSpPr>
            <a:spLocks noGrp="1"/>
          </p:cNvSpPr>
          <p:nvPr>
            <p:ph type="title"/>
          </p:nvPr>
        </p:nvSpPr>
        <p:spPr/>
        <p:txBody>
          <a:bodyPr/>
          <a:lstStyle/>
          <a:p>
            <a:r>
              <a:rPr lang="en-CA" dirty="0">
                <a:solidFill>
                  <a:schemeClr val="tx1"/>
                </a:solidFill>
              </a:rPr>
              <a:t>Example of mobility in an SMD Topology</a:t>
            </a:r>
            <a:endParaRPr lang="en-CA" dirty="0"/>
          </a:p>
        </p:txBody>
      </p:sp>
      <p:sp>
        <p:nvSpPr>
          <p:cNvPr id="6" name="Date Placeholder 5">
            <a:extLst>
              <a:ext uri="{FF2B5EF4-FFF2-40B4-BE49-F238E27FC236}">
                <a16:creationId xmlns:a16="http://schemas.microsoft.com/office/drawing/2014/main" id="{E6CD6A77-07EF-4093-A272-C241C20C0AF1}"/>
              </a:ext>
            </a:extLst>
          </p:cNvPr>
          <p:cNvSpPr>
            <a:spLocks noGrp="1"/>
          </p:cNvSpPr>
          <p:nvPr>
            <p:ph type="dt" idx="10"/>
          </p:nvPr>
        </p:nvSpPr>
        <p:spPr/>
        <p:txBody>
          <a:bodyPr/>
          <a:lstStyle/>
          <a:p>
            <a:r>
              <a:rPr lang="en-CA"/>
              <a:t>December 2024</a:t>
            </a:r>
            <a:endParaRPr lang="en-GB" dirty="0"/>
          </a:p>
        </p:txBody>
      </p:sp>
      <p:sp>
        <p:nvSpPr>
          <p:cNvPr id="5" name="Footer Placeholder 4">
            <a:extLst>
              <a:ext uri="{FF2B5EF4-FFF2-40B4-BE49-F238E27FC236}">
                <a16:creationId xmlns:a16="http://schemas.microsoft.com/office/drawing/2014/main" id="{E81C8F1B-2D8E-4ACB-BDDE-28BE94775342}"/>
              </a:ext>
            </a:extLst>
          </p:cNvPr>
          <p:cNvSpPr>
            <a:spLocks noGrp="1"/>
          </p:cNvSpPr>
          <p:nvPr>
            <p:ph type="ftr" idx="11"/>
          </p:nvPr>
        </p:nvSpPr>
        <p:spPr/>
        <p:txBody>
          <a:bodyPr/>
          <a:lstStyle/>
          <a:p>
            <a:r>
              <a:rPr lang="en-GB"/>
              <a:t>Michael Montemurro, Huawei</a:t>
            </a:r>
            <a:endParaRPr lang="en-GB" dirty="0"/>
          </a:p>
        </p:txBody>
      </p:sp>
      <p:sp>
        <p:nvSpPr>
          <p:cNvPr id="4" name="Slide Number Placeholder 3">
            <a:extLst>
              <a:ext uri="{FF2B5EF4-FFF2-40B4-BE49-F238E27FC236}">
                <a16:creationId xmlns:a16="http://schemas.microsoft.com/office/drawing/2014/main" id="{C393EE18-79F4-415E-B9DE-DA51767263D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0" name="TextBox 59">
            <a:extLst>
              <a:ext uri="{FF2B5EF4-FFF2-40B4-BE49-F238E27FC236}">
                <a16:creationId xmlns:a16="http://schemas.microsoft.com/office/drawing/2014/main" id="{2E654924-CA6C-40AB-AFE5-79F3B781E361}"/>
              </a:ext>
            </a:extLst>
          </p:cNvPr>
          <p:cNvSpPr txBox="1"/>
          <p:nvPr/>
        </p:nvSpPr>
        <p:spPr>
          <a:xfrm>
            <a:off x="814469" y="5805264"/>
            <a:ext cx="10585176" cy="523220"/>
          </a:xfrm>
          <a:prstGeom prst="rect">
            <a:avLst/>
          </a:prstGeom>
          <a:noFill/>
        </p:spPr>
        <p:txBody>
          <a:bodyPr wrap="square" rtlCol="0">
            <a:spAutoFit/>
          </a:bodyPr>
          <a:lstStyle/>
          <a:p>
            <a:r>
              <a:rPr lang="en-CA" sz="1400" b="1" dirty="0">
                <a:solidFill>
                  <a:schemeClr val="tx1"/>
                </a:solidFill>
                <a:latin typeface="Arial" panose="020B0604020202020204" pitchFamily="34" charset="0"/>
                <a:cs typeface="Arial" panose="020B0604020202020204" pitchFamily="34" charset="0"/>
              </a:rPr>
              <a:t>The UHR non-AP MLD  roams and uses ML Reconfiguration to maintain its association with the MMC1 through a</a:t>
            </a:r>
            <a:r>
              <a:rPr lang="en-CA" sz="1400" b="1" dirty="0">
                <a:solidFill>
                  <a:srgbClr val="00B050"/>
                </a:solidFill>
                <a:latin typeface="Arial" panose="020B0604020202020204" pitchFamily="34" charset="0"/>
                <a:cs typeface="Arial" panose="020B0604020202020204" pitchFamily="34" charset="0"/>
              </a:rPr>
              <a:t> </a:t>
            </a:r>
            <a:r>
              <a:rPr lang="en-CA" sz="1400" b="1" dirty="0">
                <a:solidFill>
                  <a:schemeClr val="tx1"/>
                </a:solidFill>
                <a:latin typeface="Arial" panose="020B0604020202020204" pitchFamily="34" charset="0"/>
                <a:cs typeface="Arial" panose="020B0604020202020204" pitchFamily="34" charset="0"/>
              </a:rPr>
              <a:t>different set of 2 links.</a:t>
            </a:r>
          </a:p>
        </p:txBody>
      </p:sp>
      <p:pic>
        <p:nvPicPr>
          <p:cNvPr id="8" name="pic">
            <a:extLst>
              <a:ext uri="{FF2B5EF4-FFF2-40B4-BE49-F238E27FC236}">
                <a16:creationId xmlns:a16="http://schemas.microsoft.com/office/drawing/2014/main" id="{4639F499-AF9C-4069-A352-D3FC951017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1632" y="1599000"/>
            <a:ext cx="12033040" cy="3918232"/>
          </a:xfrm>
          <a:prstGeom prst="rect">
            <a:avLst/>
          </a:prstGeom>
        </p:spPr>
      </p:pic>
    </p:spTree>
    <p:extLst>
      <p:ext uri="{BB962C8B-B14F-4D97-AF65-F5344CB8AC3E}">
        <p14:creationId xmlns:p14="http://schemas.microsoft.com/office/powerpoint/2010/main" val="3304773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8278</TotalTime>
  <Words>789</Words>
  <Application>Microsoft Macintosh PowerPoint</Application>
  <PresentationFormat>Widescreen</PresentationFormat>
  <Paragraphs>123</Paragraphs>
  <Slides>12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 Unicode MS</vt:lpstr>
      <vt:lpstr>Arial</vt:lpstr>
      <vt:lpstr>Microsoft Sans Serif</vt:lpstr>
      <vt:lpstr>Times New Roman</vt:lpstr>
      <vt:lpstr>Office Theme</vt:lpstr>
      <vt:lpstr>NC MLO SMD Architecture Discussion</vt:lpstr>
      <vt:lpstr>Scope</vt:lpstr>
      <vt:lpstr>SMD and MD infrastructure topology with 11bn </vt:lpstr>
      <vt:lpstr>NC MLD Architecture Components</vt:lpstr>
      <vt:lpstr>Representative Logical SMD/MMC Architecture</vt:lpstr>
      <vt:lpstr>Mobility</vt:lpstr>
      <vt:lpstr>Example of mobility in a logical SMD Topology</vt:lpstr>
      <vt:lpstr>Example of mobility in an SMD Topology</vt:lpstr>
      <vt:lpstr>Example of mobility in an SMD Topology</vt:lpstr>
      <vt:lpstr>Example of mobility in an SMD Topology</vt:lpstr>
      <vt:lpstr>Example of mobility in an SMD Topology</vt:lpstr>
      <vt:lpstr>Work items for P802.11bn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11-24-xxxx-00-00bn-NC-MLO-Operation</dc:title>
  <dc:creator>Michael Montemurro</dc:creator>
  <cp:keywords/>
  <cp:lastModifiedBy>Mike Montemurro</cp:lastModifiedBy>
  <cp:revision>213</cp:revision>
  <cp:lastPrinted>1601-01-01T00:00:00Z</cp:lastPrinted>
  <dcterms:created xsi:type="dcterms:W3CDTF">2023-12-13T21:40:58Z</dcterms:created>
  <dcterms:modified xsi:type="dcterms:W3CDTF">2024-12-18T17:03:30Z</dcterms:modified>
  <cp:category>Michael Montemurro, Huawei</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(3)shJjhvLdIxnsN51EpQpZX8gijFSGPvoJGv4pIBD0JGI3hal17eBWzxTwc1ugiZIiIHhWDSW1
9jOJd4qD4HGVM+TqnJz1W5jSCbKQm1VyvEHAkNaZ+6VLVlfj32wRjyTnCrm4537UfBM9RmUb
OaM7ruxT9wdpTO1FcifKWRPeKUm549dY93917vDKbwoUW9xQyP+aauegcxE4IApXPGAW+25y
upV1NyCDXFXCyzEcFQ</vt:lpwstr>
  </property>
  <property fmtid="{D5CDD505-2E9C-101B-9397-08002B2CF9AE}" pid="3" name="_2015_ms_pID_7253431">
    <vt:lpwstr>EGQ0uFZDwszc8uuTz40bwaqSmyXPdLidFkJ69kLoOFKvT7jRvj03sj
tdQIQKHRwFg2lGudQ4O14ESJl1T1rEHjDvb8lepSZWx8CxFubANMtGSiqlD9scmcY/7FVRuB
K9n6a4N7zokCPKRS4b3gE+MFBrZPP4oMWZSVMqU4a66Hu2KD9fmA6yPQ4cs8izDaqCs9ziKM
xr3FBVuVEnTNv+qCQBly7AevTqJr/1JyWS7v</vt:lpwstr>
  </property>
  <property fmtid="{D5CDD505-2E9C-101B-9397-08002B2CF9AE}" pid="4" name="_2015_ms_pID_7253432">
    <vt:lpwstr>Yj1Tt8pK5fydfPHb0QGmvK0=</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1714564576</vt:lpwstr>
  </property>
</Properties>
</file>