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147473609" r:id="rId6"/>
    <p:sldId id="2147473610" r:id="rId7"/>
    <p:sldId id="2147473623" r:id="rId8"/>
    <p:sldId id="2147473612" r:id="rId9"/>
    <p:sldId id="2147473611" r:id="rId10"/>
    <p:sldId id="2147473613" r:id="rId11"/>
    <p:sldId id="2147473615" r:id="rId12"/>
    <p:sldId id="2147473616" r:id="rId13"/>
    <p:sldId id="2147473617" r:id="rId14"/>
    <p:sldId id="2147473624" r:id="rId15"/>
    <p:sldId id="2147473620" r:id="rId16"/>
    <p:sldId id="2147473621" r:id="rId17"/>
    <p:sldId id="2147473622"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3DC22D-5DD3-4692-BF0E-8DD42D86DD1F}" v="7" dt="2025-01-08T03:06:56.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3" autoAdjust="0"/>
    <p:restoredTop sz="93364" autoAdjust="0"/>
  </p:normalViewPr>
  <p:slideViewPr>
    <p:cSldViewPr>
      <p:cViewPr varScale="1">
        <p:scale>
          <a:sx n="70" d="100"/>
          <a:sy n="70" d="100"/>
        </p:scale>
        <p:origin x="44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24018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737056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72546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215003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802.11-24/2060r0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CSR/COBF Protocol Design</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dirty="0"/>
              <a:t>Do you support adding the following to the SFD?</a:t>
            </a:r>
          </a:p>
          <a:p>
            <a:pPr>
              <a:buFont typeface="Arial" panose="020B0604020202020204" pitchFamily="34" charset="0"/>
              <a:buChar char="•"/>
              <a:tabLst>
                <a:tab pos="0" algn="l"/>
              </a:tabLst>
            </a:pPr>
            <a:r>
              <a:rPr lang="en-US" b="0" dirty="0">
                <a:solidFill>
                  <a:schemeClr val="tx1"/>
                </a:solidFill>
              </a:rPr>
              <a:t>One of the operating modes for Co-SR (Coordinated spatial reuse) in 802.11bn has the following conditions:</a:t>
            </a:r>
          </a:p>
          <a:p>
            <a:pPr lvl="1">
              <a:buFont typeface="Arial" panose="020B0604020202020204" pitchFamily="34" charset="0"/>
              <a:buChar char="•"/>
              <a:tabLst>
                <a:tab pos="0" algn="l"/>
              </a:tabLst>
            </a:pPr>
            <a:r>
              <a:rPr lang="en-US" b="0" dirty="0">
                <a:solidFill>
                  <a:schemeClr val="tx1"/>
                </a:solidFill>
              </a:rPr>
              <a:t>The Co-SR transmission phase shall be limited to 2 APs.</a:t>
            </a:r>
          </a:p>
          <a:p>
            <a:pPr lvl="1">
              <a:buFont typeface="Arial" panose="020B0604020202020204" pitchFamily="34" charset="0"/>
              <a:buChar char="•"/>
              <a:tabLst>
                <a:tab pos="0" algn="l"/>
              </a:tabLst>
            </a:pPr>
            <a:r>
              <a:rPr lang="en-US" b="0" dirty="0">
                <a:solidFill>
                  <a:schemeClr val="tx1"/>
                </a:solidFill>
              </a:rPr>
              <a:t>The pre-UHR portion (the portion up-to and including UHR-SIG) of the Co-SR PPDU have identical content across two APs. </a:t>
            </a:r>
          </a:p>
          <a:p>
            <a:pPr lvl="1">
              <a:buFont typeface="Arial" panose="020B0604020202020204" pitchFamily="34" charset="0"/>
              <a:buChar char="•"/>
              <a:tabLst>
                <a:tab pos="0" algn="l"/>
              </a:tabLst>
            </a:pPr>
            <a:r>
              <a:rPr lang="en-US" b="0" dirty="0">
                <a:solidFill>
                  <a:schemeClr val="tx1"/>
                </a:solidFill>
              </a:rPr>
              <a:t>The Co-SR data transmission shall be indicated in the U-SIG for IEEE802.11bn.</a:t>
            </a:r>
          </a:p>
          <a:p>
            <a:pPr>
              <a:buFont typeface="Arial" panose="020B0604020202020204" pitchFamily="34" charset="0"/>
              <a:buChar char="•"/>
              <a:tabLst>
                <a:tab pos="0" algn="l"/>
              </a:tabLst>
            </a:pPr>
            <a:r>
              <a:rPr lang="en-US" b="0" dirty="0">
                <a:solidFill>
                  <a:schemeClr val="tx1"/>
                </a:solidFill>
              </a:rPr>
              <a:t>Others </a:t>
            </a:r>
            <a:r>
              <a:rPr lang="en-US" altLang="ja-JP" b="0" dirty="0">
                <a:solidFill>
                  <a:schemeClr val="tx1"/>
                </a:solidFill>
              </a:rPr>
              <a:t>of the operating modes for Co-SR in 802.11bn are TBD.</a:t>
            </a:r>
            <a:endParaRPr lang="en-US" b="0" dirty="0"/>
          </a:p>
          <a:p>
            <a:pPr>
              <a:buFont typeface="Arial" panose="020B0604020202020204" pitchFamily="34" charset="0"/>
              <a:buChar char="•"/>
              <a:tabLst>
                <a:tab pos="0" algn="l"/>
              </a:tabLst>
            </a:pPr>
            <a:endParaRPr lang="en-US" altLang="ja-JP" sz="2400" b="0" i="1" dirty="0"/>
          </a:p>
          <a:p>
            <a:pPr>
              <a:buFont typeface="Arial" panose="020B0604020202020204" pitchFamily="34" charset="0"/>
              <a:buChar char="•"/>
              <a:tabLst>
                <a:tab pos="0" algn="l"/>
              </a:tabLst>
            </a:pPr>
            <a:r>
              <a:rPr lang="en-US" altLang="ja-JP" sz="2400" b="0" i="1" dirty="0"/>
              <a:t>Note: This SP is based on Motion.99/</a:t>
            </a:r>
            <a:r>
              <a:rPr lang="en-US" altLang="ja-JP" b="0" i="1" dirty="0"/>
              <a:t>112/113</a:t>
            </a:r>
            <a:endParaRPr lang="en-US" b="0" i="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20660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dirty="0"/>
              <a:t>Do you support adding the following to the SFD?</a:t>
            </a:r>
          </a:p>
          <a:p>
            <a:pPr>
              <a:buFont typeface="Arial" panose="020B0604020202020204" pitchFamily="34" charset="0"/>
              <a:buChar char="•"/>
              <a:tabLst>
                <a:tab pos="0" algn="l"/>
              </a:tabLst>
            </a:pPr>
            <a:r>
              <a:rPr lang="en-US" altLang="ja-JP" b="0" dirty="0">
                <a:solidFill>
                  <a:schemeClr val="tx1"/>
                </a:solidFill>
              </a:rPr>
              <a:t>One of the operating modes for Co-SR </a:t>
            </a:r>
            <a:r>
              <a:rPr lang="en-US" b="0" dirty="0">
                <a:solidFill>
                  <a:schemeClr val="tx1"/>
                </a:solidFill>
              </a:rPr>
              <a:t>in 802.11bn has the following conditions:</a:t>
            </a:r>
          </a:p>
          <a:p>
            <a:pPr marL="800100" lvl="1">
              <a:buFont typeface="Arial" panose="020B0604020202020204" pitchFamily="34" charset="0"/>
              <a:buChar char="•"/>
            </a:pPr>
            <a:r>
              <a:rPr lang="en-US" altLang="ja-JP" dirty="0"/>
              <a:t>The Co-SR transmission phase allows more than 2 APs.</a:t>
            </a:r>
          </a:p>
          <a:p>
            <a:pPr marL="800100" lvl="1">
              <a:buFont typeface="Arial" panose="020B0604020202020204" pitchFamily="34" charset="0"/>
              <a:buChar char="•"/>
            </a:pPr>
            <a:r>
              <a:rPr lang="en-US" altLang="ja-JP" dirty="0"/>
              <a:t>PPDU format of Co-SR PPDU does not limited to UHR PPDU (HE/EHT PPDU. and more?).</a:t>
            </a:r>
          </a:p>
          <a:p>
            <a:pPr marL="800100" lvl="1">
              <a:buFont typeface="Arial" panose="020B0604020202020204" pitchFamily="34" charset="0"/>
              <a:buChar char="•"/>
            </a:pPr>
            <a:r>
              <a:rPr lang="en-US" altLang="ja-JP" dirty="0"/>
              <a:t>Co-SR PPDUs can have completely different contents/PPDU formats for multiple APs.</a:t>
            </a:r>
          </a:p>
          <a:p>
            <a:pPr>
              <a:buFont typeface="Arial" panose="020B0604020202020204" pitchFamily="34" charset="0"/>
              <a:buChar char="•"/>
              <a:tabLst>
                <a:tab pos="0" algn="l"/>
              </a:tabLst>
            </a:pPr>
            <a:r>
              <a:rPr lang="en-US" altLang="ja-JP" b="0" dirty="0">
                <a:solidFill>
                  <a:schemeClr val="tx1"/>
                </a:solidFill>
              </a:rPr>
              <a:t>Others of the operating modes for Co-SR in 802.11bn are TBD.</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992060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b="0" dirty="0"/>
              <a:t>In Co-BF and </a:t>
            </a:r>
            <a:r>
              <a:rPr lang="en-US" altLang="ja-JP" b="0" dirty="0">
                <a:solidFill>
                  <a:schemeClr val="tx1"/>
                </a:solidFill>
              </a:rPr>
              <a:t>Co-SR </a:t>
            </a:r>
            <a:r>
              <a:rPr lang="en-US" b="0" dirty="0"/>
              <a:t>procedures, a TXOP owner AP shall send a Trigger frame to other AP before the coordinated data transmission.</a:t>
            </a:r>
          </a:p>
          <a:p>
            <a:pPr lvl="1">
              <a:buFont typeface="Arial" panose="020B0604020202020204" pitchFamily="34" charset="0"/>
              <a:buChar char="•"/>
              <a:tabLst>
                <a:tab pos="0" algn="l"/>
              </a:tabLst>
            </a:pPr>
            <a:r>
              <a:rPr lang="en-US" dirty="0"/>
              <a:t>Detail of the Trigger frame design is TBD.</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92243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b="0" dirty="0"/>
              <a:t>In Co-BF and Co-SR procedures, a TXOP owner AP may indicate the following information to other AP in the Trigger frame.</a:t>
            </a:r>
          </a:p>
          <a:p>
            <a:pPr lvl="1">
              <a:buFont typeface="Arial" panose="020B0604020202020204" pitchFamily="34" charset="0"/>
              <a:buChar char="•"/>
              <a:tabLst>
                <a:tab pos="0" algn="l"/>
              </a:tabLst>
            </a:pPr>
            <a:r>
              <a:rPr lang="en-US" dirty="0"/>
              <a:t>Coordination Scheme Indication (Co-SR or Co-BF)</a:t>
            </a:r>
          </a:p>
          <a:p>
            <a:pPr lvl="1">
              <a:buFont typeface="Arial" panose="020B0604020202020204" pitchFamily="34" charset="0"/>
              <a:buChar char="•"/>
              <a:tabLst>
                <a:tab pos="0" algn="l"/>
              </a:tabLst>
            </a:pPr>
            <a:r>
              <a:rPr lang="en-US" dirty="0"/>
              <a:t>AID information on the destination STAs of </a:t>
            </a:r>
            <a:r>
              <a:rPr lang="en-US" altLang="ja-JP" b="0" dirty="0"/>
              <a:t>TXOP owner AP</a:t>
            </a:r>
          </a:p>
          <a:p>
            <a:pPr lvl="2">
              <a:buFont typeface="Arial" panose="020B0604020202020204" pitchFamily="34" charset="0"/>
              <a:buChar char="•"/>
              <a:tabLst>
                <a:tab pos="0" algn="l"/>
              </a:tabLst>
            </a:pPr>
            <a:r>
              <a:rPr lang="en-US" dirty="0"/>
              <a:t>Max. 2 STAs in case of Co-BF</a:t>
            </a:r>
          </a:p>
          <a:p>
            <a:pPr lvl="1">
              <a:buFont typeface="Arial" panose="020B0604020202020204" pitchFamily="34" charset="0"/>
              <a:buChar char="•"/>
              <a:tabLst>
                <a:tab pos="0" algn="l"/>
              </a:tabLst>
            </a:pPr>
            <a:r>
              <a:rPr lang="en-US" dirty="0"/>
              <a:t>Information for finalizing the transmission parameters for Shared AP</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473076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#5</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b="0" dirty="0"/>
              <a:t>In Co-BF and </a:t>
            </a:r>
            <a:r>
              <a:rPr lang="en-US" altLang="ja-JP" b="0" dirty="0"/>
              <a:t>Co-SR </a:t>
            </a:r>
            <a:r>
              <a:rPr lang="en-US" b="0" dirty="0"/>
              <a:t>procedures, a TXOP owner AP may indicate </a:t>
            </a:r>
            <a:r>
              <a:rPr lang="en-US" altLang="ja-JP" b="0" dirty="0"/>
              <a:t>other AP </a:t>
            </a:r>
            <a:r>
              <a:rPr lang="en-US" b="0" dirty="0"/>
              <a:t>to change the Ack policy to “Delayed Ack” to avoid Ack collision.</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8081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Co-SR(Coordinated Spatial Reuse)/Co-BF(Coordinated Beamforming), which performs concurrent transmission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Some protocol design </a:t>
            </a:r>
            <a:r>
              <a:rPr lang="en-US" altLang="ja-JP" sz="2000" dirty="0"/>
              <a:t>concepts</a:t>
            </a:r>
            <a:r>
              <a:rPr lang="en-US" altLang="ja-JP" sz="2000" kern="0" dirty="0"/>
              <a:t> of Co-BF are being agreed upon, but there are still many points that need to be discussed (especially Co-SR) [2-4].</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This contribution discusses the additional protocol design </a:t>
            </a:r>
            <a:r>
              <a:rPr lang="en-US" altLang="ja-JP" sz="2000" dirty="0"/>
              <a:t>concepts</a:t>
            </a:r>
            <a:r>
              <a:rPr lang="en-US" altLang="ja-JP" sz="2000" kern="0" dirty="0"/>
              <a:t> of Co-SR and 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4621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Recap on Co-SR/Co-BF Procedure</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The general procedure of Co-SR/Co-BF</a:t>
            </a:r>
            <a:r>
              <a:rPr lang="ja-JP" altLang="en-US" sz="2000" dirty="0"/>
              <a:t> </a:t>
            </a:r>
            <a:r>
              <a:rPr lang="en-US" altLang="ja-JP" sz="2000" dirty="0"/>
              <a:t>is</a:t>
            </a:r>
            <a:r>
              <a:rPr lang="ja-JP" altLang="en-US" sz="2000" dirty="0"/>
              <a:t> </a:t>
            </a:r>
            <a:r>
              <a:rPr lang="en-US" altLang="ja-JP" sz="2000" dirty="0"/>
              <a:t>as</a:t>
            </a:r>
            <a:r>
              <a:rPr lang="ja-JP" altLang="en-US" sz="2000" dirty="0"/>
              <a:t> </a:t>
            </a:r>
            <a:r>
              <a:rPr lang="en-US" altLang="ja-JP" sz="2000" dirty="0"/>
              <a:t>follows [5-7]</a:t>
            </a:r>
          </a:p>
          <a:p>
            <a:pPr marL="971550" lvl="1" indent="-457200">
              <a:buFont typeface="+mj-lt"/>
              <a:buAutoNum type="arabicPeriod"/>
            </a:pPr>
            <a:r>
              <a:rPr lang="en-US" altLang="ja-JP" dirty="0"/>
              <a:t>APs perform an Initial Frame Exchange to decide whether they start coordinated transmission. (Mandatory/Optional is TBD)</a:t>
            </a:r>
            <a:r>
              <a:rPr lang="ja-JP" altLang="en-US" dirty="0"/>
              <a:t> </a:t>
            </a:r>
            <a:endParaRPr lang="en-US" altLang="ja-JP" dirty="0"/>
          </a:p>
          <a:p>
            <a:pPr marL="971550" lvl="1" indent="-457200">
              <a:buFont typeface="+mj-lt"/>
              <a:buAutoNum type="arabicPeriod"/>
            </a:pPr>
            <a:r>
              <a:rPr lang="en-US" altLang="ja-JP" dirty="0"/>
              <a:t>The TXOP owner AP(Sharing AP) sends a Trigger frame to the other AP (Shared AP) to start data transmission using Co-SR/Co-BF.</a:t>
            </a:r>
          </a:p>
          <a:p>
            <a:pPr marL="971550" lvl="1" indent="-457200">
              <a:buFont typeface="+mj-lt"/>
              <a:buAutoNum type="arabicPeriod"/>
            </a:pPr>
            <a:r>
              <a:rPr lang="en-US" altLang="ja-JP" dirty="0"/>
              <a:t>After the data transmission is completed, Block Ack is obtained from each STA.</a:t>
            </a:r>
          </a:p>
          <a:p>
            <a:pPr marL="400050">
              <a:buFont typeface="Arial" panose="020B0604020202020204" pitchFamily="34" charset="0"/>
              <a:buChar char="•"/>
            </a:pPr>
            <a:r>
              <a:rPr lang="en-US" altLang="ja-JP" sz="2000" dirty="0"/>
              <a:t>This contribution discusses 2 and 3.</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6657881" y="6454706"/>
            <a:ext cx="4731903" cy="201684"/>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708515F2-771B-4EC1-516C-DB774CA9D4D9}"/>
              </a:ext>
            </a:extLst>
          </p:cNvPr>
          <p:cNvPicPr>
            <a:picLocks noChangeAspect="1"/>
          </p:cNvPicPr>
          <p:nvPr/>
        </p:nvPicPr>
        <p:blipFill>
          <a:blip r:embed="rId3"/>
          <a:stretch>
            <a:fillRect/>
          </a:stretch>
        </p:blipFill>
        <p:spPr>
          <a:xfrm>
            <a:off x="1600200" y="4191000"/>
            <a:ext cx="8562260" cy="2257403"/>
          </a:xfrm>
          <a:prstGeom prst="rect">
            <a:avLst/>
          </a:prstGeom>
        </p:spPr>
      </p:pic>
      <p:sp>
        <p:nvSpPr>
          <p:cNvPr id="8" name="正方形/長方形 7">
            <a:extLst>
              <a:ext uri="{FF2B5EF4-FFF2-40B4-BE49-F238E27FC236}">
                <a16:creationId xmlns:a16="http://schemas.microsoft.com/office/drawing/2014/main" id="{2DE35898-C561-A135-0511-3C831A4F5995}"/>
              </a:ext>
            </a:extLst>
          </p:cNvPr>
          <p:cNvSpPr/>
          <p:nvPr/>
        </p:nvSpPr>
        <p:spPr bwMode="auto">
          <a:xfrm>
            <a:off x="4259697" y="4191001"/>
            <a:ext cx="4655703" cy="1777017"/>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D7FD41F6-DD39-CBC8-855C-A97BB8489993}"/>
              </a:ext>
            </a:extLst>
          </p:cNvPr>
          <p:cNvSpPr txBox="1"/>
          <p:nvPr/>
        </p:nvSpPr>
        <p:spPr>
          <a:xfrm>
            <a:off x="4876800" y="5968018"/>
            <a:ext cx="7242977" cy="523220"/>
          </a:xfrm>
          <a:prstGeom prst="rect">
            <a:avLst/>
          </a:prstGeom>
          <a:noFill/>
        </p:spPr>
        <p:txBody>
          <a:bodyPr wrap="square" rtlCol="0">
            <a:spAutoFit/>
          </a:bodyPr>
          <a:lstStyle/>
          <a:p>
            <a:r>
              <a:rPr kumimoji="1" lang="en-US" altLang="ja-JP" sz="1400" dirty="0">
                <a:solidFill>
                  <a:srgbClr val="FF0000"/>
                </a:solidFill>
              </a:rPr>
              <a:t>This figure is an example and RTS/CTS frame exchange may be operated between the Sharing AP and STA after the Polling phase. (Especially, RTS/CTS is necessary when STA is eMLSR STA).</a:t>
            </a:r>
            <a:endParaRPr kumimoji="1" lang="ja-JP" altLang="en-US" sz="1400" dirty="0">
              <a:solidFill>
                <a:srgbClr val="FF0000"/>
              </a:solidFill>
            </a:endParaRPr>
          </a:p>
        </p:txBody>
      </p:sp>
      <p:sp>
        <p:nvSpPr>
          <p:cNvPr id="11" name="テキスト ボックス 10">
            <a:extLst>
              <a:ext uri="{FF2B5EF4-FFF2-40B4-BE49-F238E27FC236}">
                <a16:creationId xmlns:a16="http://schemas.microsoft.com/office/drawing/2014/main" id="{9E330CEA-2CF8-3A69-89C7-019F4A9BF9DB}"/>
              </a:ext>
            </a:extLst>
          </p:cNvPr>
          <p:cNvSpPr txBox="1"/>
          <p:nvPr/>
        </p:nvSpPr>
        <p:spPr>
          <a:xfrm>
            <a:off x="5746894" y="4228914"/>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1480702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Co-BF/Co-SR General Design (1/2)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680964"/>
          </a:xfrm>
        </p:spPr>
        <p:txBody>
          <a:bodyPr/>
          <a:lstStyle/>
          <a:p>
            <a:pPr marL="400050">
              <a:buFont typeface="Arial" panose="020B0604020202020204" pitchFamily="34" charset="0"/>
              <a:buChar char="•"/>
            </a:pPr>
            <a:r>
              <a:rPr lang="en-US" altLang="ja-JP" sz="2000" dirty="0"/>
              <a:t>The following design concepts have been discussed/agreed on for Co-BF</a:t>
            </a:r>
            <a:r>
              <a:rPr lang="ja-JP" altLang="en-US" sz="2000" dirty="0"/>
              <a:t> </a:t>
            </a:r>
            <a:r>
              <a:rPr lang="en-US" altLang="ja-JP" sz="2000" dirty="0"/>
              <a:t>[2-4]</a:t>
            </a:r>
          </a:p>
          <a:p>
            <a:pPr marL="800100" lvl="1">
              <a:buFont typeface="Arial" panose="020B0604020202020204" pitchFamily="34" charset="0"/>
              <a:buChar char="•"/>
            </a:pPr>
            <a:r>
              <a:rPr lang="en-US" altLang="ja-JP" i="1" dirty="0"/>
              <a:t>The COBF transmission phase in 802.11bn shall be limited to 2 APs. </a:t>
            </a:r>
            <a:r>
              <a:rPr lang="en-US" altLang="ja-JP" dirty="0"/>
              <a:t>[Motion 99]</a:t>
            </a:r>
          </a:p>
          <a:p>
            <a:pPr marL="800100" lvl="1">
              <a:buFont typeface="Arial" panose="020B0604020202020204" pitchFamily="34" charset="0"/>
              <a:buChar char="•"/>
            </a:pPr>
            <a:r>
              <a:rPr lang="en-US" altLang="ja-JP" i="1" dirty="0"/>
              <a:t>The pre-UHR portion (the portion up-to and including UHR-SIG) of the COBF PPDU have identical content across two APs. </a:t>
            </a:r>
            <a:r>
              <a:rPr lang="en-US" altLang="ja-JP" dirty="0"/>
              <a:t>[Motion 112]</a:t>
            </a:r>
          </a:p>
          <a:p>
            <a:pPr marL="800100" lvl="1">
              <a:buFont typeface="Arial" panose="020B0604020202020204" pitchFamily="34" charset="0"/>
              <a:buChar char="•"/>
            </a:pPr>
            <a:r>
              <a:rPr lang="en-US" altLang="ja-JP" i="1" dirty="0"/>
              <a:t>COBF data transmission shall be indicated in the U-SIG for IEEE802.11bn </a:t>
            </a:r>
            <a:r>
              <a:rPr lang="en-US" altLang="ja-JP" dirty="0"/>
              <a:t>[Motion 113]</a:t>
            </a:r>
          </a:p>
          <a:p>
            <a:pPr marL="800100" lvl="1">
              <a:buFont typeface="Arial" panose="020B0604020202020204" pitchFamily="34" charset="0"/>
              <a:buChar char="•"/>
            </a:pPr>
            <a:endParaRPr lang="en-US" altLang="ja-JP" dirty="0"/>
          </a:p>
          <a:p>
            <a:pPr marL="400050">
              <a:buFont typeface="Arial" panose="020B0604020202020204" pitchFamily="34" charset="0"/>
              <a:buChar char="•"/>
            </a:pPr>
            <a:r>
              <a:rPr lang="en-US" altLang="ja-JP" sz="2000" dirty="0"/>
              <a:t>When the same design concept introduces to Co-SR, ..</a:t>
            </a:r>
          </a:p>
          <a:p>
            <a:pPr marL="800100" lvl="1">
              <a:buFont typeface="Arial" panose="020B0604020202020204" pitchFamily="34" charset="0"/>
              <a:buChar char="•"/>
            </a:pPr>
            <a:r>
              <a:rPr lang="en-US" altLang="ja-JP" dirty="0"/>
              <a:t>[Pros] The MAC protocol and PPDU format of Co-SR can be shared with Co-BF, making it easier to design.</a:t>
            </a:r>
          </a:p>
          <a:p>
            <a:pPr marL="800100" lvl="1">
              <a:buFont typeface="Arial" panose="020B0604020202020204" pitchFamily="34" charset="0"/>
              <a:buChar char="•"/>
            </a:pPr>
            <a:r>
              <a:rPr lang="en-US" altLang="ja-JP" dirty="0"/>
              <a:t>[Cons.] This would impose unnecessary restrictions on Co-SR and would undermine its flexibility.</a:t>
            </a:r>
          </a:p>
          <a:p>
            <a:pPr marL="1200150" lvl="2">
              <a:buFont typeface="Arial" panose="020B0604020202020204" pitchFamily="34" charset="0"/>
              <a:buChar char="•"/>
            </a:pPr>
            <a:r>
              <a:rPr lang="en-US" altLang="ja-JP" dirty="0"/>
              <a:t>Since the AP side only controls the Tx power, it can also be applied to legacy STAs (not limited to UHR STAs)</a:t>
            </a:r>
          </a:p>
          <a:p>
            <a:pPr marL="1200150" lvl="2">
              <a:buFont typeface="Arial" panose="020B0604020202020204" pitchFamily="34" charset="0"/>
              <a:buChar char="•"/>
            </a:pPr>
            <a:r>
              <a:rPr lang="en-US" altLang="ja-JP" dirty="0"/>
              <a:t>The AP can set the Tx power of multiple APs using a simpler way than Co-BF.</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5741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Co-BF/Co-SR General Design (2/2)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We propose two modes of Co-SR design here.</a:t>
            </a:r>
            <a:br>
              <a:rPr lang="en-US" altLang="ja-JP" sz="2000" dirty="0"/>
            </a:br>
            <a:endParaRPr lang="en-US" altLang="ja-JP" sz="2000" dirty="0"/>
          </a:p>
          <a:p>
            <a:pPr marL="400050">
              <a:buFont typeface="Arial" panose="020B0604020202020204" pitchFamily="34" charset="0"/>
              <a:buChar char="•"/>
            </a:pPr>
            <a:r>
              <a:rPr lang="en-US" altLang="ja-JP" sz="2000" b="1" dirty="0"/>
              <a:t>Mode.1: Restricted Co-SR</a:t>
            </a:r>
          </a:p>
          <a:p>
            <a:pPr marL="800100" lvl="1">
              <a:buFont typeface="Arial" panose="020B0604020202020204" pitchFamily="34" charset="0"/>
              <a:buChar char="•"/>
            </a:pPr>
            <a:r>
              <a:rPr lang="en-US" altLang="ja-JP" dirty="0"/>
              <a:t>The Co-SR transmission phase shall be limited to 2 APs. </a:t>
            </a:r>
          </a:p>
          <a:p>
            <a:pPr marL="800100" lvl="1">
              <a:buFont typeface="Arial" panose="020B0604020202020204" pitchFamily="34" charset="0"/>
              <a:buChar char="•"/>
            </a:pPr>
            <a:r>
              <a:rPr lang="en-US" altLang="ja-JP" dirty="0"/>
              <a:t>The pre-UHR portion (the portion up-to and including UHR-SIG) of the Co-SR PPDU have identical content across two APs. </a:t>
            </a:r>
          </a:p>
          <a:p>
            <a:pPr marL="800100" lvl="1">
              <a:buFont typeface="Arial" panose="020B0604020202020204" pitchFamily="34" charset="0"/>
              <a:buChar char="•"/>
            </a:pPr>
            <a:r>
              <a:rPr lang="en-US" altLang="ja-JP" dirty="0"/>
              <a:t>Co-SR data transmission shall be indicated in the U-SIG for IEEE802.11bn.</a:t>
            </a:r>
            <a:br>
              <a:rPr lang="en-US" altLang="ja-JP" dirty="0"/>
            </a:br>
            <a:endParaRPr lang="en-US" altLang="ja-JP" dirty="0"/>
          </a:p>
          <a:p>
            <a:pPr marL="400050">
              <a:buFont typeface="Arial" panose="020B0604020202020204" pitchFamily="34" charset="0"/>
              <a:buChar char="•"/>
            </a:pPr>
            <a:r>
              <a:rPr lang="en-US" altLang="ja-JP" sz="2000" b="1" dirty="0"/>
              <a:t>Mode.2: Normal Co-SR</a:t>
            </a:r>
          </a:p>
          <a:p>
            <a:pPr marL="800100" lvl="1">
              <a:buFont typeface="Arial" panose="020B0604020202020204" pitchFamily="34" charset="0"/>
              <a:buChar char="•"/>
            </a:pPr>
            <a:r>
              <a:rPr lang="en-US" altLang="ja-JP" dirty="0"/>
              <a:t>The Co-SR transmission phase allows more than 2 APs.</a:t>
            </a:r>
          </a:p>
          <a:p>
            <a:pPr marL="800100" lvl="1">
              <a:buFont typeface="Arial" panose="020B0604020202020204" pitchFamily="34" charset="0"/>
              <a:buChar char="•"/>
            </a:pPr>
            <a:r>
              <a:rPr lang="en-US" altLang="ja-JP" dirty="0"/>
              <a:t>PPDU format of Co-SR PPDU does not limited to UHR PPDU (HE/EHT PPDU. and more?).</a:t>
            </a:r>
          </a:p>
          <a:p>
            <a:pPr marL="800100" lvl="1">
              <a:buFont typeface="Arial" panose="020B0604020202020204" pitchFamily="34" charset="0"/>
              <a:buChar char="•"/>
            </a:pPr>
            <a:r>
              <a:rPr lang="en-US" altLang="ja-JP" dirty="0"/>
              <a:t>Co-SR PPDUs can have completely different contents/PPDU formats for multiple APs.</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9742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Trigger Frame Design for Co-SR/Co-BF</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kern="0" dirty="0"/>
              <a:t>Sharing AP shall send a Trigger frame to Shared AP to initiate data transmission by Co-SR and Co-BF.</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dirty="0"/>
              <a:t>Basically, we can use the UHR Trigger frame structure under discussion [8]</a:t>
            </a:r>
          </a:p>
          <a:p>
            <a:pPr marL="800100" lvl="1">
              <a:buFont typeface="Arial" panose="020B0604020202020204" pitchFamily="34" charset="0"/>
              <a:buChar char="•"/>
            </a:pPr>
            <a:r>
              <a:rPr lang="en-US" altLang="ja-JP" kern="0" dirty="0"/>
              <a:t>Set the AID of the Shared AP in the AID subfield in User Info felid.</a:t>
            </a:r>
          </a:p>
          <a:p>
            <a:pPr marL="800100" lvl="1">
              <a:buFont typeface="Arial" panose="020B0604020202020204" pitchFamily="34" charset="0"/>
              <a:buChar char="•"/>
            </a:pPr>
            <a:r>
              <a:rPr lang="en-US" altLang="ja-JP" kern="0" dirty="0"/>
              <a:t>In addition, include the following additional information for Co-SR/Co-BF.</a:t>
            </a:r>
          </a:p>
          <a:p>
            <a:pPr marL="1314450" lvl="2" indent="-342900">
              <a:buFont typeface="+mj-lt"/>
              <a:buAutoNum type="alphaUcParenR"/>
              <a:tabLst>
                <a:tab pos="2155825" algn="l"/>
              </a:tabLst>
            </a:pPr>
            <a:r>
              <a:rPr lang="en-US" altLang="ja-JP" kern="0" dirty="0"/>
              <a:t>Coordination Scheme Indication (Co-SR or Co-BF)</a:t>
            </a:r>
          </a:p>
          <a:p>
            <a:pPr marL="1314450" lvl="2" indent="-342900">
              <a:buFont typeface="+mj-lt"/>
              <a:buAutoNum type="alphaUcParenR"/>
              <a:tabLst>
                <a:tab pos="2155825" algn="l"/>
              </a:tabLst>
            </a:pPr>
            <a:r>
              <a:rPr lang="en-US" altLang="ja-JP" kern="0" dirty="0"/>
              <a:t>AID information on the destination STAs of the Sharing AP (max. 2 STAs in case of Co-BF)</a:t>
            </a:r>
          </a:p>
          <a:p>
            <a:pPr marL="1314450" lvl="2" indent="-342900">
              <a:buFont typeface="+mj-lt"/>
              <a:buAutoNum type="alphaUcParenR"/>
              <a:tabLst>
                <a:tab pos="2155825" algn="l"/>
              </a:tabLst>
            </a:pPr>
            <a:r>
              <a:rPr lang="en-US" altLang="ja-JP" kern="0" dirty="0"/>
              <a:t>Information for finalizing the transmission parameters for Shared AP</a:t>
            </a:r>
          </a:p>
          <a:p>
            <a:pPr marL="1771650" lvl="3" indent="-342900">
              <a:buFont typeface="Arial" panose="020B0604020202020204" pitchFamily="34" charset="0"/>
              <a:buChar char="•"/>
              <a:tabLst>
                <a:tab pos="2155825" algn="l"/>
              </a:tabLst>
            </a:pPr>
            <a:r>
              <a:rPr lang="en-US" altLang="ja-JP" sz="1800" kern="0" dirty="0"/>
              <a:t>Foe instance, allowable interference at the destination STAs of the Sharing AP (like Target RSSI),  and/or allowable transmit power value of the Shared AP.</a:t>
            </a:r>
          </a:p>
          <a:p>
            <a:pPr marL="857250" lvl="1">
              <a:buFont typeface="Arial" panose="020B0604020202020204" pitchFamily="34" charset="0"/>
              <a:buChar char="•"/>
              <a:tabLst>
                <a:tab pos="2155825" algn="l"/>
              </a:tabLst>
            </a:pPr>
            <a:r>
              <a:rPr lang="en-US" altLang="ja-JP" dirty="0"/>
              <a:t>Some of this information may be exchanged in the initial frame exchange, but by designing it so that this can also be notified in the trigger frame, it is possible to make the initial frame exchange optional.</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48417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Block Ack Procedure for Co-SR/Co-BF</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Block Acks transmitted at low MCS are generally interference tolerant, so there are many cases where each STA can transmit a Block Ack frame without any problems.</a:t>
            </a:r>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But if Block Acks interfere with each other and there is a high risk of receive failure, the Sharing AP may indicate the Shared AP to ask for “Delayed Ack”.</a:t>
            </a:r>
          </a:p>
          <a:p>
            <a:pPr marL="800100" lvl="1">
              <a:buFont typeface="Arial" panose="020B0604020202020204" pitchFamily="34" charset="0"/>
              <a:buChar char="•"/>
            </a:pPr>
            <a:r>
              <a:rPr lang="en-US" altLang="ja-JP" dirty="0"/>
              <a:t>Specify the Shared AP's Ack policy in the Trigger frame.</a:t>
            </a:r>
          </a:p>
          <a:p>
            <a:pPr marL="800100" lvl="1">
              <a:buFont typeface="Arial" panose="020B0604020202020204" pitchFamily="34" charset="0"/>
              <a:buChar char="•"/>
            </a:pPr>
            <a:r>
              <a:rPr lang="en-US" altLang="ja-JP" dirty="0"/>
              <a:t>The Shared AP must set the Ack policy specified by the Sharing AP in Co-SR/Co-BF PPDU and send it (in the absence of the indication, it is up to the Shared AP).</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1BAFAF87-FDA0-D4E7-F0AB-A747941E7CE6}"/>
              </a:ext>
            </a:extLst>
          </p:cNvPr>
          <p:cNvPicPr>
            <a:picLocks noChangeAspect="1"/>
          </p:cNvPicPr>
          <p:nvPr/>
        </p:nvPicPr>
        <p:blipFill>
          <a:blip r:embed="rId3"/>
          <a:stretch>
            <a:fillRect/>
          </a:stretch>
        </p:blipFill>
        <p:spPr>
          <a:xfrm>
            <a:off x="2133600" y="4512458"/>
            <a:ext cx="8358129" cy="2091684"/>
          </a:xfrm>
          <a:prstGeom prst="rect">
            <a:avLst/>
          </a:prstGeom>
        </p:spPr>
      </p:pic>
      <p:sp>
        <p:nvSpPr>
          <p:cNvPr id="8" name="テキスト ボックス 7">
            <a:extLst>
              <a:ext uri="{FF2B5EF4-FFF2-40B4-BE49-F238E27FC236}">
                <a16:creationId xmlns:a16="http://schemas.microsoft.com/office/drawing/2014/main" id="{A6665A6D-E8D5-34E3-3A7F-D158590E3224}"/>
              </a:ext>
            </a:extLst>
          </p:cNvPr>
          <p:cNvSpPr txBox="1"/>
          <p:nvPr/>
        </p:nvSpPr>
        <p:spPr>
          <a:xfrm>
            <a:off x="4498946" y="6104938"/>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3846444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7"/>
            <a:ext cx="10783407" cy="4528563"/>
          </a:xfrm>
        </p:spPr>
        <p:txBody>
          <a:bodyPr/>
          <a:lstStyle/>
          <a:p>
            <a:pPr marL="400050">
              <a:buFont typeface="Arial" panose="020B0604020202020204" pitchFamily="34" charset="0"/>
              <a:buChar char="•"/>
            </a:pPr>
            <a:r>
              <a:rPr lang="en-US" altLang="ja-JP" sz="2000" kern="0" dirty="0"/>
              <a:t>This contribution discussed the protocol design for Co-SR and Co-BF.</a:t>
            </a:r>
          </a:p>
          <a:p>
            <a:pPr marL="800100" lvl="1">
              <a:buFont typeface="Arial" panose="020B0604020202020204" pitchFamily="34" charset="0"/>
              <a:buChar char="•"/>
            </a:pPr>
            <a:r>
              <a:rPr lang="en-US" altLang="ja-JP" sz="1800" kern="0" dirty="0"/>
              <a:t>General design for Mode.1: Restricted Co-SR (align with the design of Co-BF)</a:t>
            </a:r>
          </a:p>
          <a:p>
            <a:pPr marL="1200150" lvl="2">
              <a:buFont typeface="Arial" panose="020B0604020202020204" pitchFamily="34" charset="0"/>
              <a:buChar char="•"/>
            </a:pPr>
            <a:r>
              <a:rPr lang="en-US" altLang="ja-JP" sz="1600" kern="0" dirty="0"/>
              <a:t>The Co-SR transmission phase shall be limited to 2 APs. </a:t>
            </a:r>
          </a:p>
          <a:p>
            <a:pPr marL="1200150" lvl="2">
              <a:buFont typeface="Arial" panose="020B0604020202020204" pitchFamily="34" charset="0"/>
              <a:buChar char="•"/>
            </a:pPr>
            <a:r>
              <a:rPr lang="en-US" altLang="ja-JP" sz="1600" kern="0" dirty="0"/>
              <a:t>The pre-UHR portion of the Co-SR PPDU have identical content across two APs. </a:t>
            </a:r>
          </a:p>
          <a:p>
            <a:pPr marL="1200150" lvl="2">
              <a:buFont typeface="Arial" panose="020B0604020202020204" pitchFamily="34" charset="0"/>
              <a:buChar char="•"/>
            </a:pPr>
            <a:r>
              <a:rPr lang="en-US" altLang="ja-JP" sz="1600" kern="0" dirty="0"/>
              <a:t>Co-SR data transmission shall be indicated in the U-SIG for IEEE802.11bn.</a:t>
            </a:r>
          </a:p>
          <a:p>
            <a:pPr marL="800100" lvl="1">
              <a:buFont typeface="Arial" panose="020B0604020202020204" pitchFamily="34" charset="0"/>
              <a:buChar char="•"/>
            </a:pPr>
            <a:r>
              <a:rPr lang="en-US" altLang="ja-JP" sz="1800" kern="0" dirty="0"/>
              <a:t>General design for Mode.2: Normal Co-SR</a:t>
            </a:r>
          </a:p>
          <a:p>
            <a:pPr marL="1200150" lvl="2">
              <a:buFont typeface="Arial" panose="020B0604020202020204" pitchFamily="34" charset="0"/>
              <a:buChar char="•"/>
            </a:pPr>
            <a:r>
              <a:rPr lang="en-US" altLang="ja-JP" sz="1600" kern="0" dirty="0"/>
              <a:t>The Co-SR transmission phase allows more than 2 APs.</a:t>
            </a:r>
          </a:p>
          <a:p>
            <a:pPr marL="1200150" lvl="2">
              <a:buFont typeface="Arial" panose="020B0604020202020204" pitchFamily="34" charset="0"/>
              <a:buChar char="•"/>
            </a:pPr>
            <a:r>
              <a:rPr lang="en-US" altLang="ja-JP" sz="1600" kern="0" dirty="0"/>
              <a:t>PPDU format of Co-SR PPDU does not limited to UHR PPDU (HE/EHT PPDU. and more?).</a:t>
            </a:r>
          </a:p>
          <a:p>
            <a:pPr marL="1200150" lvl="2">
              <a:buFont typeface="Arial" panose="020B0604020202020204" pitchFamily="34" charset="0"/>
              <a:buChar char="•"/>
            </a:pPr>
            <a:r>
              <a:rPr lang="en-US" altLang="ja-JP" sz="1600" kern="0" dirty="0"/>
              <a:t>Co-SR PPDUs can have completely different contents/PPDU formats for multiple APs.</a:t>
            </a:r>
          </a:p>
          <a:p>
            <a:pPr marL="800100" lvl="1">
              <a:buFont typeface="Arial" panose="020B0604020202020204" pitchFamily="34" charset="0"/>
              <a:buChar char="•"/>
            </a:pPr>
            <a:r>
              <a:rPr lang="en-US" altLang="ja-JP" sz="1800" kern="0" dirty="0"/>
              <a:t>Trigger frame for Co-SR/Co-BF</a:t>
            </a:r>
          </a:p>
          <a:p>
            <a:pPr marL="1200150" lvl="2">
              <a:buFont typeface="Arial" panose="020B0604020202020204" pitchFamily="34" charset="0"/>
              <a:buChar char="•"/>
            </a:pPr>
            <a:r>
              <a:rPr lang="en-US" altLang="ja-JP" sz="1600" dirty="0"/>
              <a:t>Sharing AP shall send a Trigger frame to Shared AP to initiate data transmission by </a:t>
            </a:r>
            <a:r>
              <a:rPr lang="en-US" altLang="ja-JP" sz="1600" kern="0" dirty="0"/>
              <a:t>Co-SR/Co-BF.</a:t>
            </a:r>
          </a:p>
          <a:p>
            <a:pPr marL="1200150" lvl="2">
              <a:buFont typeface="Arial" panose="020B0604020202020204" pitchFamily="34" charset="0"/>
              <a:buChar char="•"/>
            </a:pPr>
            <a:r>
              <a:rPr lang="en-US" altLang="ja-JP" sz="1600" dirty="0"/>
              <a:t>The Trigger frame</a:t>
            </a:r>
            <a:r>
              <a:rPr lang="ja-JP" altLang="en-US" sz="1600" dirty="0"/>
              <a:t> </a:t>
            </a:r>
            <a:r>
              <a:rPr lang="en-US" altLang="ja-JP" sz="1600" dirty="0"/>
              <a:t>can contain coordination scheme indication and information for finalizing </a:t>
            </a:r>
            <a:r>
              <a:rPr lang="en-US" altLang="ja-JP" sz="1600" dirty="0" err="1"/>
              <a:t>tx</a:t>
            </a:r>
            <a:r>
              <a:rPr lang="en-US" altLang="ja-JP" sz="1600" dirty="0"/>
              <a:t> parameters for the Shared AP.</a:t>
            </a:r>
          </a:p>
          <a:p>
            <a:pPr marL="800100" lvl="1">
              <a:buFont typeface="Arial" panose="020B0604020202020204" pitchFamily="34" charset="0"/>
              <a:buChar char="•"/>
            </a:pPr>
            <a:r>
              <a:rPr lang="en-US" altLang="ja-JP" sz="1800" dirty="0"/>
              <a:t>Block Ack Procedure </a:t>
            </a:r>
            <a:r>
              <a:rPr lang="en-US" altLang="ja-JP" sz="1800" kern="0" dirty="0"/>
              <a:t>for Co-SR/Co-BF</a:t>
            </a:r>
          </a:p>
          <a:p>
            <a:pPr marL="1200150" lvl="2">
              <a:buFont typeface="Arial" panose="020B0604020202020204" pitchFamily="34" charset="0"/>
              <a:buChar char="•"/>
            </a:pPr>
            <a:r>
              <a:rPr lang="en-US" altLang="ja-JP" sz="1600" dirty="0"/>
              <a:t>The Sharing AP may indicate the Shared AP to change the Ack policy to “Delayed Ack”.</a:t>
            </a:r>
            <a:endParaRPr lang="en-US" altLang="ja-JP" sz="1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62715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800" b="0" dirty="0"/>
              <a:t>[1] Laurent Cariou (Intel), “UHR proposed PAR,” 23/0480r0, March 2023</a:t>
            </a:r>
          </a:p>
          <a:p>
            <a:pPr marL="0" indent="0">
              <a:buNone/>
            </a:pPr>
            <a:r>
              <a:rPr kumimoji="1" lang="en-US" altLang="ja-JP" sz="1800" b="0" dirty="0"/>
              <a:t>[2] Sameer </a:t>
            </a:r>
            <a:r>
              <a:rPr kumimoji="1" lang="en-US" altLang="ja-JP" sz="1800" b="0" dirty="0" err="1"/>
              <a:t>Vermani</a:t>
            </a:r>
            <a:r>
              <a:rPr kumimoji="1" lang="en-US" altLang="ja-JP" sz="1800" b="0" dirty="0"/>
              <a:t> (Qualcomm), “Sounding Schemes for Coordinated Beamforming,” 24/1542r5, November 2024</a:t>
            </a:r>
          </a:p>
          <a:p>
            <a:pPr marL="0" indent="0"/>
            <a:r>
              <a:rPr kumimoji="1" lang="en-US" altLang="ja-JP" sz="1800" b="0" dirty="0"/>
              <a:t>[3] Sameer </a:t>
            </a:r>
            <a:r>
              <a:rPr kumimoji="1" lang="en-US" altLang="ja-JP" sz="1800" b="0" dirty="0" err="1"/>
              <a:t>Vermani</a:t>
            </a:r>
            <a:r>
              <a:rPr kumimoji="1" lang="en-US" altLang="ja-JP" sz="1800" b="0" dirty="0"/>
              <a:t> (Qualcomm), “COBF Design for UHR,” 24/1822r3, November 2024</a:t>
            </a:r>
          </a:p>
          <a:p>
            <a:pPr marL="0" indent="0">
              <a:buNone/>
            </a:pPr>
            <a:r>
              <a:rPr kumimoji="1" lang="en-US" altLang="ja-JP" sz="1800" b="0" dirty="0"/>
              <a:t>[4] You-Wei Chen (MediaTek), “MAP PPDU Consideration and Harmonized U-SIG Signaling,” 24/1864r0, November 2024</a:t>
            </a:r>
          </a:p>
          <a:p>
            <a:pPr marL="0" indent="0">
              <a:buNone/>
            </a:pPr>
            <a:r>
              <a:rPr kumimoji="1" lang="en-US" altLang="ja-JP" sz="1800" b="0" dirty="0"/>
              <a:t>[5] Kosuke Aio (Sony Corporation), “Multi-AP Coordinated Concurrent Transmission Protocol,” 24/1092r0, July 2024</a:t>
            </a:r>
          </a:p>
          <a:p>
            <a:pPr marL="0" indent="0">
              <a:buNone/>
            </a:pPr>
            <a:r>
              <a:rPr kumimoji="1" lang="en-US" altLang="ja-JP" sz="1800" b="0" dirty="0"/>
              <a:t>[6] Kosuke Aio (Sony Group Corporation), “Recap on Coordinated Spatial Reuse Operation,” 22/1822r0, December 2022</a:t>
            </a:r>
          </a:p>
          <a:p>
            <a:pPr marL="0" indent="0">
              <a:buNone/>
            </a:pPr>
            <a:r>
              <a:rPr kumimoji="1" lang="en-US" altLang="ja-JP" sz="1800" b="0" dirty="0"/>
              <a:t>[6] Jason Yuchen Guo (Huawei), “Analysis and Simulations on Coordinated Spatial Reuse,” 24/1205r2, September 2024</a:t>
            </a:r>
          </a:p>
          <a:p>
            <a:pPr marL="0" indent="0">
              <a:buNone/>
            </a:pPr>
            <a:r>
              <a:rPr kumimoji="1" lang="en-US" altLang="ja-JP" sz="1800" b="0" dirty="0"/>
              <a:t>[7] Jason Yuchen Guo (Huawei), “Coordinated-Spatial-Reuse-Design,” 23/1868r2, December 2023</a:t>
            </a:r>
          </a:p>
          <a:p>
            <a:pPr marL="0" indent="0"/>
            <a:r>
              <a:rPr kumimoji="1" lang="en-US" altLang="ja-JP" sz="1800" b="0" dirty="0"/>
              <a:t>[8] Alice Chen (Qualcomm)</a:t>
            </a:r>
            <a:r>
              <a:rPr lang="en-US" altLang="ja-JP" sz="1800" b="0" dirty="0"/>
              <a:t>, “</a:t>
            </a:r>
            <a:r>
              <a:rPr kumimoji="1" lang="en-US" altLang="ja-JP" sz="1800" b="0" dirty="0"/>
              <a:t>Trigger Frame Design for UHR,” 24/1833r4, December 2024</a:t>
            </a:r>
            <a:endParaRPr lang="en-US" altLang="ja-JP" sz="18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816536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33D2B5-7ABE-4F55-822A-4E7E7BC83B81}">
  <ds:schemaRefs>
    <ds:schemaRef ds:uri="3ab3c9f3-2821-458d-94d3-602868cca312"/>
    <ds:schemaRef ds:uri="a0d49aa3-abcf-4f66-a606-a172d777dd3c"/>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58321</TotalTime>
  <Words>1712</Words>
  <Application>Microsoft Office PowerPoint</Application>
  <PresentationFormat>ワイド画面</PresentationFormat>
  <Paragraphs>167</Paragraphs>
  <Slides>14</Slides>
  <Notes>7</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9" baseType="lpstr">
      <vt:lpstr>Arial Unicode MS</vt:lpstr>
      <vt:lpstr>Arial</vt:lpstr>
      <vt:lpstr>Times New Roman</vt:lpstr>
      <vt:lpstr>Office Theme</vt:lpstr>
      <vt:lpstr>Document</vt:lpstr>
      <vt:lpstr>PowerPoint プレゼンテーション</vt:lpstr>
      <vt:lpstr>Introduction</vt:lpstr>
      <vt:lpstr>Recap on Co-SR/Co-BF Procedure</vt:lpstr>
      <vt:lpstr>Co-BF/Co-SR General Design (1/2)</vt:lpstr>
      <vt:lpstr>Co-BF/Co-SR General Design (2/2)</vt:lpstr>
      <vt:lpstr>Trigger Frame Design for Co-SR/Co-BF</vt:lpstr>
      <vt:lpstr>Block Ack Procedure for Co-SR/Co-BF</vt:lpstr>
      <vt:lpstr>Summary </vt:lpstr>
      <vt:lpstr>References</vt:lpstr>
      <vt:lpstr>SP #1</vt:lpstr>
      <vt:lpstr>SP #2</vt:lpstr>
      <vt:lpstr>SP #3</vt:lpstr>
      <vt:lpstr>SP #4</vt:lpstr>
      <vt:lpstr>SP #5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132</cp:revision>
  <cp:lastPrinted>1601-01-01T00:00:00Z</cp:lastPrinted>
  <dcterms:created xsi:type="dcterms:W3CDTF">2024-01-02T17:53:44Z</dcterms:created>
  <dcterms:modified xsi:type="dcterms:W3CDTF">2025-01-12T05:42:57Z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