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334" r:id="rId6"/>
    <p:sldId id="2147473603" r:id="rId7"/>
    <p:sldId id="2147473604" r:id="rId8"/>
    <p:sldId id="2147473605" r:id="rId9"/>
    <p:sldId id="2147473609" r:id="rId10"/>
    <p:sldId id="2147473610" r:id="rId11"/>
    <p:sldId id="343" r:id="rId12"/>
    <p:sldId id="273" r:id="rId13"/>
    <p:sldId id="2147473596" r:id="rId14"/>
    <p:sldId id="2147473602" r:id="rId15"/>
    <p:sldId id="2147473540" r:id="rId16"/>
    <p:sldId id="2147473608" r:id="rId17"/>
    <p:sldId id="2147473611" r:id="rId18"/>
    <p:sldId id="2147473612" r:id="rId19"/>
    <p:sldId id="2147473613"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B04554-3707-48B3-96D5-12E39F572461}" v="3" dt="2025-01-12T06:49:45.39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3681" autoAdjust="0"/>
  </p:normalViewPr>
  <p:slideViewPr>
    <p:cSldViewPr>
      <p:cViewPr varScale="1">
        <p:scale>
          <a:sx n="75" d="100"/>
          <a:sy n="75" d="100"/>
        </p:scale>
        <p:origin x="356"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60B04554-3707-48B3-96D5-12E39F572461}"/>
    <pc:docChg chg="undo custSel modSld">
      <pc:chgData name="Aio, Kosuke (SEC)" userId="4ca0a952-a8c3-4ae4-877b-7a498285cc83" providerId="ADAL" clId="{60B04554-3707-48B3-96D5-12E39F572461}" dt="2025-01-12T07:44:00.099" v="57" actId="20577"/>
      <pc:docMkLst>
        <pc:docMk/>
      </pc:docMkLst>
      <pc:sldChg chg="modSp mod">
        <pc:chgData name="Aio, Kosuke (SEC)" userId="4ca0a952-a8c3-4ae4-877b-7a498285cc83" providerId="ADAL" clId="{60B04554-3707-48B3-96D5-12E39F572461}" dt="2025-01-12T07:18:49.550" v="13" actId="20577"/>
        <pc:sldMkLst>
          <pc:docMk/>
          <pc:sldMk cId="3238559822" sldId="2147473608"/>
        </pc:sldMkLst>
        <pc:spChg chg="mod">
          <ac:chgData name="Aio, Kosuke (SEC)" userId="4ca0a952-a8c3-4ae4-877b-7a498285cc83" providerId="ADAL" clId="{60B04554-3707-48B3-96D5-12E39F572461}" dt="2025-01-12T07:18:49.550" v="13" actId="20577"/>
          <ac:spMkLst>
            <pc:docMk/>
            <pc:sldMk cId="3238559822" sldId="2147473608"/>
            <ac:spMk id="3" creationId="{00000000-0000-0000-0000-000000000000}"/>
          </ac:spMkLst>
        </pc:spChg>
      </pc:sldChg>
      <pc:sldChg chg="modSp mod">
        <pc:chgData name="Aio, Kosuke (SEC)" userId="4ca0a952-a8c3-4ae4-877b-7a498285cc83" providerId="ADAL" clId="{60B04554-3707-48B3-96D5-12E39F572461}" dt="2025-01-12T07:44:00.099" v="57" actId="20577"/>
        <pc:sldMkLst>
          <pc:docMk/>
          <pc:sldMk cId="2276004482" sldId="2147473610"/>
        </pc:sldMkLst>
        <pc:spChg chg="mod">
          <ac:chgData name="Aio, Kosuke (SEC)" userId="4ca0a952-a8c3-4ae4-877b-7a498285cc83" providerId="ADAL" clId="{60B04554-3707-48B3-96D5-12E39F572461}" dt="2025-01-12T07:44:00.099" v="57" actId="20577"/>
          <ac:spMkLst>
            <pc:docMk/>
            <pc:sldMk cId="2276004482" sldId="2147473610"/>
            <ac:spMk id="3" creationId="{68E63551-2142-AFEF-621D-BCD9B8AB6207}"/>
          </ac:spMkLst>
        </pc:spChg>
      </pc:sldChg>
      <pc:sldChg chg="addSp modSp mod">
        <pc:chgData name="Aio, Kosuke (SEC)" userId="4ca0a952-a8c3-4ae4-877b-7a498285cc83" providerId="ADAL" clId="{60B04554-3707-48B3-96D5-12E39F572461}" dt="2025-01-12T07:19:13.903" v="31" actId="20577"/>
        <pc:sldMkLst>
          <pc:docMk/>
          <pc:sldMk cId="26161610" sldId="2147473611"/>
        </pc:sldMkLst>
        <pc:spChg chg="mod">
          <ac:chgData name="Aio, Kosuke (SEC)" userId="4ca0a952-a8c3-4ae4-877b-7a498285cc83" providerId="ADAL" clId="{60B04554-3707-48B3-96D5-12E39F572461}" dt="2025-01-12T07:19:13.903" v="31" actId="20577"/>
          <ac:spMkLst>
            <pc:docMk/>
            <pc:sldMk cId="26161610" sldId="2147473611"/>
            <ac:spMk id="3" creationId="{00000000-0000-0000-0000-000000000000}"/>
          </ac:spMkLst>
        </pc:spChg>
        <pc:spChg chg="add">
          <ac:chgData name="Aio, Kosuke (SEC)" userId="4ca0a952-a8c3-4ae4-877b-7a498285cc83" providerId="ADAL" clId="{60B04554-3707-48B3-96D5-12E39F572461}" dt="2025-01-12T06:49:42.663" v="4"/>
          <ac:spMkLst>
            <pc:docMk/>
            <pc:sldMk cId="26161610" sldId="2147473611"/>
            <ac:spMk id="5" creationId="{71863769-BDF3-FD3E-3273-90842CC2B7BD}"/>
          </ac:spMkLst>
        </pc:spChg>
      </pc:sldChg>
      <pc:sldChg chg="modSp mod">
        <pc:chgData name="Aio, Kosuke (SEC)" userId="4ca0a952-a8c3-4ae4-877b-7a498285cc83" providerId="ADAL" clId="{60B04554-3707-48B3-96D5-12E39F572461}" dt="2025-01-12T07:19:45.616" v="41" actId="20577"/>
        <pc:sldMkLst>
          <pc:docMk/>
          <pc:sldMk cId="2610381843" sldId="2147473612"/>
        </pc:sldMkLst>
        <pc:spChg chg="mod">
          <ac:chgData name="Aio, Kosuke (SEC)" userId="4ca0a952-a8c3-4ae4-877b-7a498285cc83" providerId="ADAL" clId="{60B04554-3707-48B3-96D5-12E39F572461}" dt="2025-01-12T07:19:45.616" v="41" actId="20577"/>
          <ac:spMkLst>
            <pc:docMk/>
            <pc:sldMk cId="2610381843" sldId="2147473612"/>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24018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577710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72546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472103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974325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ltLang="ja-JP"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January 2025</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January 2025</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January 2025</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802.11-24/2059r0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Discussion on Initial Frame Exchange in CSR/COBF</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January 2025</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1366228410"/>
              </p:ext>
            </p:extLst>
          </p:nvPr>
        </p:nvGraphicFramePr>
        <p:xfrm>
          <a:off x="1433513" y="2397125"/>
          <a:ext cx="10206037" cy="4357688"/>
        </p:xfrm>
        <a:graphic>
          <a:graphicData uri="http://schemas.openxmlformats.org/presentationml/2006/ole">
            <mc:AlternateContent xmlns:mc="http://schemas.openxmlformats.org/markup-compatibility/2006">
              <mc:Choice xmlns:v="urn:schemas-microsoft-com:vml" Requires="v">
                <p:oleObj name="Document" r:id="rId3" imgW="10457133" imgH="4467086" progId="Word.Document.8">
                  <p:embed/>
                </p:oleObj>
              </mc:Choice>
              <mc:Fallback>
                <p:oleObj name="Document" r:id="rId3" imgW="10457133" imgH="4467086"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33513" y="2397125"/>
                        <a:ext cx="10206037" cy="43576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that, as part of the </a:t>
            </a:r>
            <a:r>
              <a:rPr lang="en-US" b="0" dirty="0">
                <a:solidFill>
                  <a:srgbClr val="FF0000"/>
                </a:solidFill>
              </a:rPr>
              <a:t>Co-SR/Co-BF </a:t>
            </a:r>
            <a:r>
              <a:rPr lang="en-US" b="0" dirty="0"/>
              <a:t>procedure, a sharing AP may solicit a poll response in a TB PPDU from another AP only if the other AP has indicated support for responding via a TB PPDU?</a:t>
            </a:r>
          </a:p>
          <a:p>
            <a:pPr marL="0" indent="0">
              <a:tabLst>
                <a:tab pos="0" algn="l"/>
              </a:tabLst>
            </a:pPr>
            <a:endParaRPr lang="en-US" b="0" dirty="0"/>
          </a:p>
          <a:p>
            <a:pPr>
              <a:buFont typeface="Arial" panose="020B0604020202020204" pitchFamily="34" charset="0"/>
              <a:buChar char="•"/>
              <a:tabLst>
                <a:tab pos="0" algn="l"/>
              </a:tabLst>
            </a:pPr>
            <a:r>
              <a:rPr lang="en-US" sz="2000" b="0" i="1" dirty="0"/>
              <a:t>Note: This SP is based on Motion.121 and only the red parts have been changed.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96815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lnSpcReduction="10000"/>
          </a:bodyPr>
          <a:lstStyle/>
          <a:p>
            <a:pPr marL="0" indent="0">
              <a:tabLst>
                <a:tab pos="0" algn="l"/>
              </a:tabLst>
            </a:pPr>
            <a:r>
              <a:rPr lang="en-US" b="0" dirty="0"/>
              <a:t>Do you agree that a TXOP owner AP announces its intention of sharing a portion of the time resource of its TXOP for </a:t>
            </a:r>
            <a:r>
              <a:rPr lang="en-US" altLang="ja-JP" b="0" dirty="0">
                <a:solidFill>
                  <a:srgbClr val="FF0000"/>
                </a:solidFill>
              </a:rPr>
              <a:t>Co-SR/Co-BF </a:t>
            </a:r>
            <a:r>
              <a:rPr lang="en-US" b="0" dirty="0"/>
              <a:t>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tabLst>
                <a:tab pos="0" algn="l"/>
              </a:tabLst>
            </a:pPr>
            <a:r>
              <a:rPr lang="en-US" sz="2000" b="0" dirty="0"/>
              <a:t>A TXOP owner AP that intends to </a:t>
            </a:r>
            <a:r>
              <a:rPr lang="en-US" sz="2000" b="0" dirty="0">
                <a:solidFill>
                  <a:srgbClr val="FF0000"/>
                </a:solidFill>
              </a:rPr>
              <a:t>perform Co-SR/Co-BF </a:t>
            </a:r>
            <a:r>
              <a:rPr lang="en-US" sz="2000" b="0" dirty="0"/>
              <a:t>is referred to as a sharing AP.</a:t>
            </a:r>
          </a:p>
          <a:p>
            <a:pPr>
              <a:buFont typeface="Arial" panose="020B0604020202020204" pitchFamily="34" charset="0"/>
              <a:buChar char="•"/>
              <a:tabLst>
                <a:tab pos="0" algn="l"/>
              </a:tabLst>
            </a:pPr>
            <a:r>
              <a:rPr lang="en-US" sz="2000" b="0" dirty="0"/>
              <a:t>A candidate AP identified (polled) in the Initial Control frame is referred to as a polled AP.</a:t>
            </a:r>
          </a:p>
          <a:p>
            <a:pPr>
              <a:buFont typeface="Arial" panose="020B0604020202020204" pitchFamily="34" charset="0"/>
              <a:buChar char="•"/>
              <a:tabLst>
                <a:tab pos="0" algn="l"/>
              </a:tabLst>
            </a:pPr>
            <a:r>
              <a:rPr lang="en-US" sz="2000" b="0" dirty="0"/>
              <a:t>The Duration field of the frame is set to the length of time required to transmit the solicited response frame plus one SIFS.</a:t>
            </a:r>
          </a:p>
          <a:p>
            <a:pPr>
              <a:buFont typeface="Arial" panose="020B0604020202020204" pitchFamily="34" charset="0"/>
              <a:buChar char="•"/>
              <a:tabLst>
                <a:tab pos="0" algn="l"/>
              </a:tabLst>
            </a:pPr>
            <a:r>
              <a:rPr lang="en-US" sz="2000" b="0" dirty="0"/>
              <a:t>Whether or not the sharing AP is mandated to send the Initial Control frame that announces that intention is TBD.</a:t>
            </a:r>
          </a:p>
          <a:p>
            <a:pPr>
              <a:buFont typeface="Arial" panose="020B0604020202020204" pitchFamily="34" charset="0"/>
              <a:buChar char="•"/>
              <a:tabLst>
                <a:tab pos="0" algn="l"/>
              </a:tabLst>
            </a:pPr>
            <a:endParaRPr lang="en-US" sz="2000" b="0" dirty="0"/>
          </a:p>
          <a:p>
            <a:pPr>
              <a:buFont typeface="Arial" panose="020B0604020202020204" pitchFamily="34" charset="0"/>
              <a:buChar char="•"/>
              <a:tabLst>
                <a:tab pos="0" algn="l"/>
              </a:tabLst>
            </a:pPr>
            <a:r>
              <a:rPr lang="en-US" altLang="ja-JP" sz="2000" b="0" dirty="0"/>
              <a:t>	</a:t>
            </a:r>
            <a:r>
              <a:rPr lang="en-US" altLang="ja-JP" sz="2000" b="0" i="1" dirty="0"/>
              <a:t>Note: This SP is based on Motion.156 and only the red parts have been changed.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642779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that, as part of the </a:t>
            </a:r>
            <a:r>
              <a:rPr lang="en-US" altLang="ja-JP" b="0" dirty="0">
                <a:solidFill>
                  <a:srgbClr val="FF0000"/>
                </a:solidFill>
              </a:rPr>
              <a:t>Co-SR/Co-BF </a:t>
            </a:r>
            <a:r>
              <a:rPr lang="en-US" b="0" dirty="0"/>
              <a:t>procedure, a candidate AP that is polled by the sharing AP shall provide, via a response,</a:t>
            </a:r>
          </a:p>
          <a:p>
            <a:pPr>
              <a:buFont typeface="Arial" panose="020B0604020202020204" pitchFamily="34" charset="0"/>
              <a:buChar char="•"/>
              <a:tabLst>
                <a:tab pos="0" algn="l"/>
              </a:tabLst>
            </a:pPr>
            <a:r>
              <a:rPr lang="en-US" sz="2000" b="0" dirty="0"/>
              <a:t>Its intention not to participate in </a:t>
            </a:r>
            <a:r>
              <a:rPr lang="en-US" altLang="ja-JP" sz="2000" b="0" dirty="0">
                <a:solidFill>
                  <a:srgbClr val="FF0000"/>
                </a:solidFill>
              </a:rPr>
              <a:t>Co-SR/Co-BF </a:t>
            </a:r>
            <a:r>
              <a:rPr lang="en-US" sz="2000" b="0" dirty="0"/>
              <a:t>during the current TXOP.</a:t>
            </a:r>
          </a:p>
          <a:p>
            <a:pPr lvl="1">
              <a:buFont typeface="Arial" panose="020B0604020202020204" pitchFamily="34" charset="0"/>
              <a:buChar char="•"/>
              <a:tabLst>
                <a:tab pos="0" algn="l"/>
              </a:tabLst>
            </a:pPr>
            <a:r>
              <a:rPr lang="en-US" sz="1800" b="0" dirty="0"/>
              <a:t>Note: If the sharing AP doesn’t receive a response from a polled AP, it assumes that the polled AP is not interested in </a:t>
            </a:r>
            <a:r>
              <a:rPr lang="en-US" altLang="ja-JP" sz="2000" b="0" dirty="0">
                <a:solidFill>
                  <a:srgbClr val="FF0000"/>
                </a:solidFill>
              </a:rPr>
              <a:t>Co-SR/Co-BF </a:t>
            </a:r>
            <a:r>
              <a:rPr lang="en-US" sz="1800" b="0" dirty="0"/>
              <a:t>during the current TXOP.</a:t>
            </a:r>
          </a:p>
          <a:p>
            <a:pPr>
              <a:buFont typeface="Arial" panose="020B0604020202020204" pitchFamily="34" charset="0"/>
              <a:buChar char="•"/>
              <a:tabLst>
                <a:tab pos="0" algn="l"/>
              </a:tabLst>
            </a:pPr>
            <a:r>
              <a:rPr lang="en-US" sz="2000" b="0" dirty="0"/>
              <a:t>Its intention to participate in </a:t>
            </a:r>
            <a:r>
              <a:rPr lang="en-US" altLang="ja-JP" sz="2000" b="0" dirty="0">
                <a:solidFill>
                  <a:srgbClr val="FF0000"/>
                </a:solidFill>
              </a:rPr>
              <a:t>Co-SR/Co-BF </a:t>
            </a:r>
            <a:r>
              <a:rPr lang="en-US" sz="2000" b="0" dirty="0"/>
              <a:t>during the current TXOP.</a:t>
            </a:r>
          </a:p>
          <a:p>
            <a:pPr>
              <a:buFont typeface="Arial" panose="020B0604020202020204" pitchFamily="34" charset="0"/>
              <a:buChar char="•"/>
              <a:tabLst>
                <a:tab pos="0" algn="l"/>
              </a:tabLst>
            </a:pPr>
            <a:r>
              <a:rPr lang="en-US" sz="2000" b="0" dirty="0"/>
              <a:t>Signaling details (including traffic indication) are TBD.</a:t>
            </a:r>
          </a:p>
          <a:p>
            <a:pPr marL="0" indent="0">
              <a:tabLst>
                <a:tab pos="0" algn="l"/>
              </a:tabLst>
            </a:pPr>
            <a:endParaRPr lang="en-US" altLang="ja-JP" sz="2000" b="0" dirty="0"/>
          </a:p>
          <a:p>
            <a:pPr>
              <a:buFont typeface="Arial" panose="020B0604020202020204" pitchFamily="34" charset="0"/>
              <a:buChar char="•"/>
              <a:tabLst>
                <a:tab pos="0" algn="l"/>
              </a:tabLst>
            </a:pPr>
            <a:r>
              <a:rPr lang="en-US" altLang="ja-JP" sz="2000" b="0" i="1" dirty="0"/>
              <a:t>	Note: This SP is based on Motion.157 and only the red parts have been changed.</a:t>
            </a:r>
          </a:p>
          <a:p>
            <a:pPr>
              <a:buFont typeface="Arial" panose="020B0604020202020204" pitchFamily="34" charset="0"/>
              <a:buChar char="•"/>
              <a:tabLst>
                <a:tab pos="0" algn="l"/>
              </a:tabLst>
            </a:pPr>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744388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#4</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b="0" dirty="0"/>
              <a:t>Do you agree that an Initial Control frame (exact ICF and name TBD) sent at the beginning of the TXOP from a Sharing AP may announce candidate coordination scheme in the current TXOP?</a:t>
            </a:r>
          </a:p>
          <a:p>
            <a:pPr>
              <a:buFont typeface="Arial" panose="020B0604020202020204" pitchFamily="34" charset="0"/>
              <a:buChar char="•"/>
              <a:tabLst>
                <a:tab pos="0" algn="l"/>
              </a:tabLst>
            </a:pPr>
            <a:r>
              <a:rPr lang="en-US" altLang="ja-JP" sz="2000" b="0" dirty="0"/>
              <a:t>At least either Co-SR or Co-BF is specified as the coordination scheme.</a:t>
            </a:r>
          </a:p>
          <a:p>
            <a:pPr>
              <a:buFont typeface="Arial" panose="020B0604020202020204" pitchFamily="34" charset="0"/>
              <a:buChar char="•"/>
              <a:tabLst>
                <a:tab pos="0" algn="l"/>
              </a:tabLst>
            </a:pPr>
            <a:r>
              <a:rPr lang="en-US" altLang="ja-JP" sz="2000" b="0" dirty="0"/>
              <a:t>Others are TBD.</a:t>
            </a:r>
          </a:p>
          <a:p>
            <a:pPr marL="0" indent="0">
              <a:tabLst>
                <a:tab pos="0" algn="l"/>
              </a:tabLst>
            </a:pPr>
            <a:endParaRPr lang="en-US" altLang="ja-JP" sz="2400" b="0" dirty="0"/>
          </a:p>
          <a:p>
            <a:pPr>
              <a:buFont typeface="Arial" panose="020B0604020202020204" pitchFamily="34" charset="0"/>
              <a:buChar char="•"/>
              <a:tabLst>
                <a:tab pos="0" algn="l"/>
              </a:tabLst>
            </a:pPr>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238559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#5</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b="0" dirty="0">
                <a:solidFill>
                  <a:schemeClr val="tx1"/>
                </a:solidFill>
              </a:rPr>
              <a:t>Do you agree that, as part of the Co-SR/Co-BF procedure, an Initial Control frame (exact ICF and name TBD) sent at the beginning of the TXOP from a Sharing AP may announce one or two STA AID(s) which the Sharing AP will transmit data frames in the current TXOP?</a:t>
            </a:r>
            <a:endParaRPr lang="en-US" altLang="ja-JP" sz="2400" b="0" dirty="0"/>
          </a:p>
          <a:p>
            <a:pPr>
              <a:buFont typeface="Arial" panose="020B0604020202020204" pitchFamily="34" charset="0"/>
              <a:buChar char="•"/>
              <a:tabLst>
                <a:tab pos="0" algn="l"/>
              </a:tabLst>
            </a:pPr>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6161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#6</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b="0" dirty="0">
                <a:solidFill>
                  <a:schemeClr val="tx1"/>
                </a:solidFill>
              </a:rPr>
              <a:t>Do you agree that, as part of the Co-BF procedure, </a:t>
            </a:r>
            <a:r>
              <a:rPr lang="en-US" altLang="ja-JP" b="0" dirty="0"/>
              <a:t>a Response frame sent from a candidate AP that is polled by the sharing AP may announce</a:t>
            </a:r>
            <a:r>
              <a:rPr lang="en-US" altLang="ja-JP" b="0" dirty="0">
                <a:solidFill>
                  <a:schemeClr val="tx1"/>
                </a:solidFill>
              </a:rPr>
              <a:t> one or two STA AID(s) which the candidate AP will transmit data frames in the current TXOP?</a:t>
            </a:r>
          </a:p>
          <a:p>
            <a:pPr marL="0" indent="0">
              <a:tabLst>
                <a:tab pos="0" algn="l"/>
              </a:tabLst>
            </a:pPr>
            <a:r>
              <a:rPr lang="en-US" altLang="ja-JP" b="0" dirty="0">
                <a:solidFill>
                  <a:schemeClr val="tx1"/>
                </a:solidFill>
              </a:rPr>
              <a:t>		- The case of Co-SR is TBD </a:t>
            </a:r>
          </a:p>
          <a:p>
            <a:pPr>
              <a:buFont typeface="Arial" panose="020B0604020202020204" pitchFamily="34" charset="0"/>
              <a:buChar char="•"/>
              <a:tabLst>
                <a:tab pos="0" algn="l"/>
              </a:tabLst>
            </a:pPr>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610381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#7</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b="0" dirty="0"/>
              <a:t>Do you agree that,</a:t>
            </a:r>
            <a:r>
              <a:rPr lang="en-US" altLang="ja-JP" b="0" dirty="0">
                <a:solidFill>
                  <a:schemeClr val="tx1"/>
                </a:solidFill>
              </a:rPr>
              <a:t> as part of the Co-SR/Co-BF procedure,</a:t>
            </a:r>
            <a:r>
              <a:rPr lang="en-US" altLang="ja-JP" b="0" dirty="0"/>
              <a:t> a Response frame sent from a candidate AP that is polled by the sharing AP may announce a traffic priority information that the candidate AP has?</a:t>
            </a:r>
          </a:p>
          <a:p>
            <a:pPr>
              <a:buFont typeface="Arial" panose="020B0604020202020204" pitchFamily="34" charset="0"/>
              <a:buChar char="•"/>
              <a:tabLst>
                <a:tab pos="0" algn="l"/>
              </a:tabLst>
            </a:pPr>
            <a:r>
              <a:rPr lang="en-US" altLang="ja-JP" sz="2000" b="0" dirty="0"/>
              <a:t>	The detail of the traffic priority information is TBD.</a:t>
            </a:r>
          </a:p>
          <a:p>
            <a:pPr>
              <a:buFont typeface="Arial" panose="020B0604020202020204" pitchFamily="34" charset="0"/>
              <a:buChar char="•"/>
              <a:tabLst>
                <a:tab pos="0" algn="l"/>
              </a:tabLst>
            </a:pPr>
            <a:endParaRPr lang="en-US" altLang="ja-JP" sz="2400" b="0" dirty="0"/>
          </a:p>
          <a:p>
            <a:pPr>
              <a:buFont typeface="Arial" panose="020B0604020202020204" pitchFamily="34" charset="0"/>
              <a:buChar char="•"/>
              <a:tabLst>
                <a:tab pos="0" algn="l"/>
              </a:tabLst>
            </a:pPr>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134493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992C2A6E-0ED0-7F37-9BE2-9BDEA411F2EE}"/>
              </a:ext>
            </a:extLst>
          </p:cNvPr>
          <p:cNvSpPr txBox="1">
            <a:spLocks/>
          </p:cNvSpPr>
          <p:nvPr/>
        </p:nvSpPr>
        <p:spPr bwMode="auto">
          <a:xfrm>
            <a:off x="929217" y="1643636"/>
            <a:ext cx="10783407" cy="45285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2000" kern="0" dirty="0"/>
              <a:t>The Co-SR/Co-BF, which performs simultaneous transmission coordination at the TXOP-level as a Multi-AP Coordination technology discussed in TGbn, has been agreed as an SFD [1].</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Similarly, in C-TDMA, where TXOP sharing is performed between APs using TXOP-Level, an initial frame exchange has been agreed to confirm the intention to participate in TXOP sharing between APs at the beginning of TXOP [2-4].</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In this contribution, we discuss the details of the initial frame exchange in Co-SR/Co-BF.</a:t>
            </a:r>
          </a:p>
        </p:txBody>
      </p:sp>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January 2025</a:t>
            </a:r>
            <a:endParaRPr lang="en-GB" altLang="ja-JP"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Motivation on Initial Frame Exchange for Multi-AP</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When performing AP coordination, there are significant benefits to exchanging initial frames between APs at the beginning of TXOP.</a:t>
            </a:r>
          </a:p>
          <a:p>
            <a:pPr marL="971550" lvl="1" indent="-457200">
              <a:buFont typeface="+mj-lt"/>
              <a:buAutoNum type="arabicPeriod"/>
            </a:pPr>
            <a:r>
              <a:rPr lang="en-US" altLang="ja-JP" dirty="0"/>
              <a:t>A sharing AP can check whether candidate APs are able to participate in the coordination within the current TXOP.</a:t>
            </a:r>
          </a:p>
          <a:p>
            <a:pPr marL="1371600" lvl="2" indent="-457200">
              <a:buFont typeface="Arial" panose="020B0604020202020204" pitchFamily="34" charset="0"/>
              <a:buChar char="•"/>
            </a:pPr>
            <a:r>
              <a:rPr lang="en-US" altLang="ja-JP" dirty="0"/>
              <a:t>If a candidate AP is in a period where it cannot send data due to NAV settings or </a:t>
            </a:r>
            <a:r>
              <a:rPr lang="en-US" altLang="ja-JP" dirty="0" err="1"/>
              <a:t>Coex</a:t>
            </a:r>
            <a:r>
              <a:rPr lang="en-US" altLang="ja-JP" dirty="0"/>
              <a:t>/Power Save, it cannot participate in the coordination.</a:t>
            </a:r>
          </a:p>
          <a:p>
            <a:pPr marL="1371600" lvl="2" indent="-457200">
              <a:buFont typeface="Arial" panose="020B0604020202020204" pitchFamily="34" charset="0"/>
              <a:buChar char="•"/>
            </a:pPr>
            <a:r>
              <a:rPr lang="en-US" altLang="ja-JP" dirty="0"/>
              <a:t>If there are no candidate APs that can participate in the coordination, the sharing AP will begin exchanging data frames as usual, so it can prevent wasting resources.</a:t>
            </a:r>
          </a:p>
          <a:p>
            <a:pPr marL="1371600" lvl="2" indent="-457200">
              <a:buFont typeface="Arial" panose="020B0604020202020204" pitchFamily="34" charset="0"/>
              <a:buChar char="•"/>
            </a:pPr>
            <a:endParaRPr lang="en-US" altLang="ja-JP" dirty="0"/>
          </a:p>
          <a:p>
            <a:pPr marL="971550" lvl="1" indent="-457200">
              <a:buFont typeface="+mj-lt"/>
              <a:buAutoNum type="arabicPeriod"/>
            </a:pPr>
            <a:r>
              <a:rPr lang="en-US" altLang="ja-JP" dirty="0"/>
              <a:t>A sharing AP can determine the most suitable shared AP from among multiple candidate APs.</a:t>
            </a:r>
          </a:p>
          <a:p>
            <a:pPr marL="1371600" lvl="2" indent="-457200">
              <a:buFont typeface="Arial" panose="020B0604020202020204" pitchFamily="34" charset="0"/>
              <a:buChar char="•"/>
            </a:pPr>
            <a:r>
              <a:rPr lang="en-US" altLang="ja-JP" dirty="0"/>
              <a:t>If there are multiple candidate APs that want to participate in the coordination, the most suitable AP can be selected from among them as the shared AP.</a:t>
            </a:r>
          </a:p>
          <a:p>
            <a:pPr marL="1371600" lvl="2" indent="-457200">
              <a:buFont typeface="Arial" panose="020B0604020202020204" pitchFamily="34" charset="0"/>
              <a:buChar char="•"/>
            </a:pPr>
            <a:r>
              <a:rPr lang="en-US" altLang="ja-JP" kern="0" dirty="0"/>
              <a:t>There are several options for selecting </a:t>
            </a:r>
            <a:r>
              <a:rPr lang="en-US" altLang="ja-JP" dirty="0"/>
              <a:t>the </a:t>
            </a:r>
            <a:r>
              <a:rPr lang="en-US" altLang="ja-JP" kern="0" dirty="0"/>
              <a:t>shared AP:</a:t>
            </a:r>
          </a:p>
          <a:p>
            <a:pPr marL="1828800" lvl="3" indent="-457200">
              <a:buFont typeface="Arial" panose="020B0604020202020204" pitchFamily="34" charset="0"/>
              <a:buChar char="•"/>
            </a:pPr>
            <a:r>
              <a:rPr lang="en-US" altLang="ja-JP" kern="0" dirty="0"/>
              <a:t>by the priority of the traffic had by the candidate AP</a:t>
            </a:r>
          </a:p>
          <a:p>
            <a:pPr marL="1828800" lvl="3" indent="-457200">
              <a:buFont typeface="Arial" panose="020B0604020202020204" pitchFamily="34" charset="0"/>
              <a:buChar char="•"/>
            </a:pPr>
            <a:r>
              <a:rPr lang="en-US" altLang="ja-JP" kern="0" dirty="0"/>
              <a:t>by the amount of interference received by the STA to which the sharing AP sends</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618439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Current Status </a:t>
            </a:r>
            <a:r>
              <a:rPr lang="en-US" altLang="ja-JP" dirty="0"/>
              <a:t>on Initial Frame Exchange for Multi-AP</a:t>
            </a:r>
            <a:r>
              <a:rPr lang="en-US" dirty="0"/>
              <a:t>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kern="0" dirty="0"/>
              <a:t>The following initial frame exchange has been agreed as part of the C-TDMA procedure:</a:t>
            </a:r>
          </a:p>
          <a:p>
            <a:pPr marL="800100" lvl="1">
              <a:buFont typeface="Arial" panose="020B0604020202020204" pitchFamily="34" charset="0"/>
              <a:buChar char="•"/>
            </a:pPr>
            <a:r>
              <a:rPr lang="en-US" altLang="ja-JP" kern="0" dirty="0"/>
              <a:t>At the beginning of the TXOP (Polling Phase), the sharing AP announces its intention to share the TXOP with candidate APs in the ICF (Initial Control frame).</a:t>
            </a:r>
          </a:p>
          <a:p>
            <a:pPr marL="800100" lvl="1">
              <a:buFont typeface="Arial" panose="020B0604020202020204" pitchFamily="34" charset="0"/>
              <a:buChar char="•"/>
            </a:pPr>
            <a:r>
              <a:rPr lang="en-US" altLang="ja-JP" kern="0" dirty="0"/>
              <a:t>The candidate APs indicate whether they will participate in the TXOP sharing within the current TXOP in a Response frame.</a:t>
            </a:r>
            <a:endParaRPr lang="en-US" altLang="ja-JP" dirty="0"/>
          </a:p>
          <a:p>
            <a:pPr marL="1200150" lvl="2">
              <a:buFont typeface="Arial" panose="020B0604020202020204" pitchFamily="34" charset="0"/>
              <a:buChar char="•"/>
            </a:pPr>
            <a:r>
              <a:rPr lang="en-US" altLang="ja-JP" dirty="0"/>
              <a:t>No response signal indicates no intention to participate in the TXOP sharing.</a:t>
            </a:r>
          </a:p>
          <a:p>
            <a:pPr marL="800100" lvl="1">
              <a:buFont typeface="Arial" panose="020B0604020202020204" pitchFamily="34" charset="0"/>
              <a:buChar char="•"/>
            </a:pPr>
            <a:r>
              <a:rPr lang="en-US" altLang="ja-JP" kern="0" dirty="0"/>
              <a:t>Details of the frame exchange are TBD.</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10" name="図 9">
            <a:extLst>
              <a:ext uri="{FF2B5EF4-FFF2-40B4-BE49-F238E27FC236}">
                <a16:creationId xmlns:a16="http://schemas.microsoft.com/office/drawing/2014/main" id="{498C3541-03EA-65BB-7E9D-F3FA7B475181}"/>
              </a:ext>
            </a:extLst>
          </p:cNvPr>
          <p:cNvPicPr>
            <a:picLocks noChangeAspect="1"/>
          </p:cNvPicPr>
          <p:nvPr/>
        </p:nvPicPr>
        <p:blipFill>
          <a:blip r:embed="rId3"/>
          <a:stretch>
            <a:fillRect/>
          </a:stretch>
        </p:blipFill>
        <p:spPr>
          <a:xfrm>
            <a:off x="1645742" y="4114800"/>
            <a:ext cx="9000000" cy="2326471"/>
          </a:xfrm>
          <a:prstGeom prst="rect">
            <a:avLst/>
          </a:prstGeom>
        </p:spPr>
      </p:pic>
      <p:sp>
        <p:nvSpPr>
          <p:cNvPr id="12" name="正方形/長方形 11">
            <a:extLst>
              <a:ext uri="{FF2B5EF4-FFF2-40B4-BE49-F238E27FC236}">
                <a16:creationId xmlns:a16="http://schemas.microsoft.com/office/drawing/2014/main" id="{797D4AC2-BC16-5C64-D58A-09A1138FC4BD}"/>
              </a:ext>
            </a:extLst>
          </p:cNvPr>
          <p:cNvSpPr/>
          <p:nvPr/>
        </p:nvSpPr>
        <p:spPr bwMode="auto">
          <a:xfrm>
            <a:off x="2819400" y="4343400"/>
            <a:ext cx="1600200" cy="20574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790998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Discussion </a:t>
            </a:r>
            <a:r>
              <a:rPr lang="en-US" altLang="ja-JP" dirty="0"/>
              <a:t>on Initial Frame Exchange for Co-SR/Co-BF</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Other coordination types that perform AP coordination within the TXOP (Co-SR/Co-BF) should also be able to support the same initial frame exchange operation.</a:t>
            </a:r>
          </a:p>
          <a:p>
            <a:pPr marL="800100" lvl="1">
              <a:buFont typeface="Arial" panose="020B0604020202020204" pitchFamily="34" charset="0"/>
              <a:buChar char="•"/>
            </a:pPr>
            <a:r>
              <a:rPr lang="en-US" altLang="ja-JP" kern="0" dirty="0"/>
              <a:t>At the beginning of the TXOP (Polling Phase), the sharing AP announces its intention to perform Co-SR/Co-BF with candidate APs in the ICF (Initial Control frame).</a:t>
            </a:r>
          </a:p>
          <a:p>
            <a:pPr marL="800100" lvl="1">
              <a:buFont typeface="Arial" panose="020B0604020202020204" pitchFamily="34" charset="0"/>
              <a:buChar char="•"/>
            </a:pPr>
            <a:r>
              <a:rPr lang="en-US" altLang="ja-JP" kern="0" dirty="0"/>
              <a:t>The candidate APs indicate whether they will participate in the Co-SR/Co-BF procedure within the current TXOP in a Response frame.</a:t>
            </a:r>
          </a:p>
          <a:p>
            <a:pPr marL="1200150" lvl="2">
              <a:buFont typeface="Arial" panose="020B0604020202020204" pitchFamily="34" charset="0"/>
              <a:buChar char="•"/>
            </a:pPr>
            <a:r>
              <a:rPr lang="en-US" altLang="ja-JP" kern="0" dirty="0"/>
              <a:t>No response signal indicates no intention to participate in the Co-SR/Co-BF.</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8" name="図 7">
            <a:extLst>
              <a:ext uri="{FF2B5EF4-FFF2-40B4-BE49-F238E27FC236}">
                <a16:creationId xmlns:a16="http://schemas.microsoft.com/office/drawing/2014/main" id="{C8EFEE08-B92A-6E0E-F14D-FB9D815C5BA0}"/>
              </a:ext>
            </a:extLst>
          </p:cNvPr>
          <p:cNvPicPr>
            <a:picLocks noChangeAspect="1"/>
          </p:cNvPicPr>
          <p:nvPr/>
        </p:nvPicPr>
        <p:blipFill>
          <a:blip r:embed="rId3"/>
          <a:stretch>
            <a:fillRect/>
          </a:stretch>
        </p:blipFill>
        <p:spPr>
          <a:xfrm>
            <a:off x="1645742" y="4019725"/>
            <a:ext cx="8998476" cy="2371550"/>
          </a:xfrm>
          <a:prstGeom prst="rect">
            <a:avLst/>
          </a:prstGeom>
        </p:spPr>
      </p:pic>
      <p:sp>
        <p:nvSpPr>
          <p:cNvPr id="10" name="テキスト ボックス 9">
            <a:extLst>
              <a:ext uri="{FF2B5EF4-FFF2-40B4-BE49-F238E27FC236}">
                <a16:creationId xmlns:a16="http://schemas.microsoft.com/office/drawing/2014/main" id="{CA0EA4F9-AD96-6698-A1D1-AE46A7B8B3EB}"/>
              </a:ext>
            </a:extLst>
          </p:cNvPr>
          <p:cNvSpPr txBox="1"/>
          <p:nvPr/>
        </p:nvSpPr>
        <p:spPr>
          <a:xfrm>
            <a:off x="6019800" y="4019725"/>
            <a:ext cx="1821974" cy="369332"/>
          </a:xfrm>
          <a:prstGeom prst="rect">
            <a:avLst/>
          </a:prstGeom>
          <a:solidFill>
            <a:schemeClr val="bg1"/>
          </a:solidFill>
        </p:spPr>
        <p:txBody>
          <a:bodyPr wrap="none" rtlCol="0">
            <a:spAutoFit/>
          </a:bodyPr>
          <a:lstStyle/>
          <a:p>
            <a:r>
              <a:rPr kumimoji="1" lang="en-US" altLang="ja-JP" sz="1800" b="1" dirty="0">
                <a:solidFill>
                  <a:srgbClr val="FF0000"/>
                </a:solidFill>
              </a:rPr>
              <a:t>Co-SR or Co-BF</a:t>
            </a:r>
            <a:endParaRPr kumimoji="1" lang="ja-JP" altLang="en-US" sz="1800" b="1" dirty="0">
              <a:solidFill>
                <a:srgbClr val="FF0000"/>
              </a:solidFill>
            </a:endParaRPr>
          </a:p>
        </p:txBody>
      </p:sp>
      <p:sp>
        <p:nvSpPr>
          <p:cNvPr id="11" name="テキスト ボックス 10">
            <a:extLst>
              <a:ext uri="{FF2B5EF4-FFF2-40B4-BE49-F238E27FC236}">
                <a16:creationId xmlns:a16="http://schemas.microsoft.com/office/drawing/2014/main" id="{15CC8FF8-BB4A-35C6-80D9-079D7E87C95C}"/>
              </a:ext>
            </a:extLst>
          </p:cNvPr>
          <p:cNvSpPr txBox="1"/>
          <p:nvPr/>
        </p:nvSpPr>
        <p:spPr>
          <a:xfrm>
            <a:off x="4876800" y="5968018"/>
            <a:ext cx="7242977" cy="523220"/>
          </a:xfrm>
          <a:prstGeom prst="rect">
            <a:avLst/>
          </a:prstGeom>
          <a:noFill/>
        </p:spPr>
        <p:txBody>
          <a:bodyPr wrap="square" rtlCol="0">
            <a:spAutoFit/>
          </a:bodyPr>
          <a:lstStyle/>
          <a:p>
            <a:r>
              <a:rPr kumimoji="1" lang="en-US" altLang="ja-JP" sz="1400" dirty="0">
                <a:solidFill>
                  <a:srgbClr val="FF0000"/>
                </a:solidFill>
              </a:rPr>
              <a:t>This figure is an example and RTS/CTS frame exchange may be operated between the Sharing AP and STA after the Polling phase. (Especially, RTS/CTS is necessary when STA is eMLSR STA).</a:t>
            </a:r>
            <a:endParaRPr kumimoji="1" lang="ja-JP" altLang="en-US" sz="1400" dirty="0">
              <a:solidFill>
                <a:srgbClr val="FF0000"/>
              </a:solidFill>
            </a:endParaRPr>
          </a:p>
        </p:txBody>
      </p:sp>
      <p:sp>
        <p:nvSpPr>
          <p:cNvPr id="5" name="正方形/長方形 4">
            <a:extLst>
              <a:ext uri="{FF2B5EF4-FFF2-40B4-BE49-F238E27FC236}">
                <a16:creationId xmlns:a16="http://schemas.microsoft.com/office/drawing/2014/main" id="{06DBAE29-703C-FAE2-309B-C9D9D836448C}"/>
              </a:ext>
            </a:extLst>
          </p:cNvPr>
          <p:cNvSpPr/>
          <p:nvPr/>
        </p:nvSpPr>
        <p:spPr bwMode="auto">
          <a:xfrm>
            <a:off x="2869447" y="4274319"/>
            <a:ext cx="1600200" cy="20574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948070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Additional Requirement for </a:t>
            </a:r>
            <a:r>
              <a:rPr lang="en-US" altLang="ja-JP" dirty="0"/>
              <a:t>ICF</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As the initial frame exchange as part of the Co-SR/Co-BF procedure, it is desirable that the ICF contains the following information:</a:t>
            </a:r>
          </a:p>
          <a:p>
            <a:pPr marL="914400" lvl="1" indent="-457200">
              <a:buFont typeface="+mj-lt"/>
              <a:buAutoNum type="arabicPeriod"/>
            </a:pPr>
            <a:r>
              <a:rPr lang="en-US" altLang="ja-JP" u="sng" dirty="0"/>
              <a:t>Sharing AP's destination STA identifier (AID11, etc.)</a:t>
            </a:r>
          </a:p>
          <a:p>
            <a:pPr marL="1200150" lvl="2">
              <a:buFont typeface="Arial" panose="020B0604020202020204" pitchFamily="34" charset="0"/>
              <a:buChar char="•"/>
            </a:pPr>
            <a:r>
              <a:rPr lang="en-US" altLang="ja-JP" dirty="0"/>
              <a:t>For both Co-SR and Co-BF.</a:t>
            </a:r>
          </a:p>
          <a:p>
            <a:pPr marL="1200150" lvl="2">
              <a:buFont typeface="Arial" panose="020B0604020202020204" pitchFamily="34" charset="0"/>
              <a:buChar char="•"/>
            </a:pPr>
            <a:r>
              <a:rPr lang="en-US" altLang="ja-JP" dirty="0"/>
              <a:t>The sharing AP specifies one or two STAs identifier (since max number of STAs in Co-BF is two in a BSS)</a:t>
            </a:r>
          </a:p>
          <a:p>
            <a:pPr marL="1200150" lvl="2">
              <a:buFont typeface="Arial" panose="020B0604020202020204" pitchFamily="34" charset="0"/>
              <a:buChar char="•"/>
            </a:pPr>
            <a:r>
              <a:rPr lang="en-US" altLang="ja-JP" dirty="0"/>
              <a:t>Candidate APs need to set the transmission parameter to suppress interference to the STA.</a:t>
            </a:r>
          </a:p>
          <a:p>
            <a:pPr marL="1657350" lvl="3">
              <a:buFont typeface="Arial" panose="020B0604020202020204" pitchFamily="34" charset="0"/>
              <a:buChar char="•"/>
            </a:pPr>
            <a:r>
              <a:rPr lang="en-US" altLang="ja-JP" sz="1800" dirty="0"/>
              <a:t>If the candidate AP has difficulty in suppressing interference to the STA, it may indicate its intention not to participate in the Co-SR/Co-BF operation (or may not respond at all)</a:t>
            </a:r>
          </a:p>
          <a:p>
            <a:pPr marL="914400" lvl="1" indent="-457200">
              <a:buFont typeface="+mj-lt"/>
              <a:buAutoNum type="arabicPeriod"/>
            </a:pPr>
            <a:r>
              <a:rPr lang="en-US" altLang="ja-JP" u="sng" dirty="0"/>
              <a:t>Coordination scheme</a:t>
            </a:r>
          </a:p>
          <a:p>
            <a:pPr marL="1200150" lvl="2">
              <a:buFont typeface="Arial" panose="020B0604020202020204" pitchFamily="34" charset="0"/>
              <a:buChar char="•"/>
            </a:pPr>
            <a:r>
              <a:rPr lang="en-US" altLang="ja-JP" dirty="0"/>
              <a:t>At least one coordination type (Co-SR or Co-BF) is specified.</a:t>
            </a:r>
          </a:p>
          <a:p>
            <a:pPr marL="1657350" lvl="3">
              <a:buFont typeface="Arial" panose="020B0604020202020204" pitchFamily="34" charset="0"/>
              <a:buChar char="•"/>
            </a:pPr>
            <a:r>
              <a:rPr lang="en-US" altLang="ja-JP" sz="1800" dirty="0"/>
              <a:t>It may be also acceptable to include C-TDMA.</a:t>
            </a:r>
          </a:p>
          <a:p>
            <a:pPr marL="1200150" lvl="2">
              <a:buFont typeface="Arial" panose="020B0604020202020204" pitchFamily="34" charset="0"/>
              <a:buChar char="•"/>
            </a:pPr>
            <a:r>
              <a:rPr lang="en-US" altLang="ja-JP" dirty="0"/>
              <a:t>If possible, the sharing AP may finalize the cooperation scheme by the response from candidate APs. </a:t>
            </a:r>
          </a:p>
          <a:p>
            <a:pPr marL="1657350" lvl="3">
              <a:buFont typeface="Arial" panose="020B0604020202020204" pitchFamily="34" charset="0"/>
              <a:buChar char="•"/>
            </a:pPr>
            <a:r>
              <a:rPr lang="en-US" altLang="ja-JP" sz="1800" dirty="0"/>
              <a:t>In such a case, the sharing AP may specify multiple candidate coordination schemes</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4178337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Additional Requirement for </a:t>
            </a:r>
            <a:r>
              <a:rPr lang="en-US" altLang="ja-JP" dirty="0"/>
              <a:t>Response frame</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As the initial frame exchange as part of the CSR/COBF procedure, it is desirable that the Response frame contains the following information:</a:t>
            </a:r>
          </a:p>
          <a:p>
            <a:pPr marL="914400" lvl="1" indent="-457200">
              <a:buFont typeface="+mj-lt"/>
              <a:buAutoNum type="arabicPeriod"/>
            </a:pPr>
            <a:r>
              <a:rPr lang="en-US" altLang="ja-JP" u="sng" dirty="0"/>
              <a:t>Candidate AP's destination STA identifier (AID11, etc.)</a:t>
            </a:r>
          </a:p>
          <a:p>
            <a:pPr marL="1200150" lvl="2">
              <a:buFont typeface="Arial" panose="020B0604020202020204" pitchFamily="34" charset="0"/>
              <a:buChar char="•"/>
            </a:pPr>
            <a:r>
              <a:rPr lang="en-US" altLang="ja-JP" dirty="0"/>
              <a:t>For Co-BF (Co-SR is option)</a:t>
            </a:r>
          </a:p>
          <a:p>
            <a:pPr marL="1200150" lvl="2">
              <a:buFont typeface="Arial" panose="020B0604020202020204" pitchFamily="34" charset="0"/>
              <a:buChar char="•"/>
            </a:pPr>
            <a:r>
              <a:rPr lang="en-US" altLang="ja-JP" dirty="0"/>
              <a:t>The candidate AP specifies one or two STAs identifier (since max number of STAs in Co-BF is two in a BSS)</a:t>
            </a:r>
          </a:p>
          <a:p>
            <a:pPr marL="1200150" lvl="2">
              <a:buFont typeface="Arial" panose="020B0604020202020204" pitchFamily="34" charset="0"/>
              <a:buChar char="•"/>
            </a:pPr>
            <a:r>
              <a:rPr lang="en-US" altLang="ja-JP" dirty="0"/>
              <a:t>At least in Co-BF operation, sharing AP needs to set the transmission parameter to suppress interference to the STA.</a:t>
            </a:r>
          </a:p>
          <a:p>
            <a:pPr marL="914400" lvl="1" indent="-457200">
              <a:buFont typeface="+mj-lt"/>
              <a:buAutoNum type="arabicPeriod"/>
            </a:pPr>
            <a:r>
              <a:rPr lang="en-US" altLang="ja-JP" u="sng" dirty="0"/>
              <a:t>Traffic Priority</a:t>
            </a:r>
            <a:r>
              <a:rPr lang="ja-JP" altLang="en-US" u="sng" dirty="0"/>
              <a:t> </a:t>
            </a:r>
            <a:r>
              <a:rPr lang="en-US" altLang="ja-JP" u="sng" dirty="0"/>
              <a:t>Information</a:t>
            </a:r>
          </a:p>
          <a:p>
            <a:pPr marL="1314450" lvl="2" indent="-457200">
              <a:buFont typeface="Arial" panose="020B0604020202020204" pitchFamily="34" charset="0"/>
              <a:buChar char="•"/>
            </a:pPr>
            <a:r>
              <a:rPr lang="en-US" altLang="ja-JP" dirty="0"/>
              <a:t>Optional information.</a:t>
            </a:r>
          </a:p>
          <a:p>
            <a:pPr marL="1314450" lvl="2" indent="-457200">
              <a:buFont typeface="Arial" panose="020B0604020202020204" pitchFamily="34" charset="0"/>
              <a:buChar char="•"/>
            </a:pPr>
            <a:r>
              <a:rPr lang="en-US" altLang="ja-JP" dirty="0"/>
              <a:t>When there are multiple candidate APs, the AP with the highest priority traffic is given priority. </a:t>
            </a:r>
          </a:p>
          <a:p>
            <a:pPr marL="1771650" lvl="3" indent="-457200">
              <a:buFont typeface="Arial" panose="020B0604020202020204" pitchFamily="34" charset="0"/>
              <a:buChar char="•"/>
            </a:pPr>
            <a:r>
              <a:rPr lang="en-US" altLang="ja-JP" dirty="0"/>
              <a:t>For example, AC, SCS ID, TID, etc.</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276004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kern="0" dirty="0"/>
              <a:t>In this contribution, we discussed the details of the initial frame exchange in Co-SR/Co-BF</a:t>
            </a:r>
          </a:p>
          <a:p>
            <a:pPr marL="800100" lvl="1">
              <a:buFont typeface="Arial" panose="020B0604020202020204" pitchFamily="34" charset="0"/>
              <a:buChar char="•"/>
            </a:pPr>
            <a:r>
              <a:rPr lang="en-US" altLang="ja-JP" kern="0" dirty="0"/>
              <a:t>In Co-SR/Co-BF that perform AP coordinated operation within the TXOP, the sharing AP should be able to perform Initial Frame Exchange by polling other APs at the begging of the TXOP, in the same way as C-TDMA.</a:t>
            </a:r>
          </a:p>
          <a:p>
            <a:pPr marL="800100" lvl="1">
              <a:buFont typeface="Arial" panose="020B0604020202020204" pitchFamily="34" charset="0"/>
              <a:buChar char="•"/>
            </a:pPr>
            <a:r>
              <a:rPr lang="en-US" altLang="ja-JP" kern="0" dirty="0"/>
              <a:t>New information required in the ICF for Co-SR/Co-BF:</a:t>
            </a:r>
          </a:p>
          <a:p>
            <a:pPr marL="1200150" lvl="2">
              <a:buFont typeface="Arial" panose="020B0604020202020204" pitchFamily="34" charset="0"/>
              <a:buChar char="•"/>
            </a:pPr>
            <a:r>
              <a:rPr lang="fr-FR" altLang="ja-JP" kern="0" dirty="0"/>
              <a:t>Sharing </a:t>
            </a:r>
            <a:r>
              <a:rPr lang="fr-FR" altLang="ja-JP" kern="0" dirty="0" err="1"/>
              <a:t>AP's</a:t>
            </a:r>
            <a:r>
              <a:rPr lang="fr-FR" altLang="ja-JP" kern="0" dirty="0"/>
              <a:t> destination STA identifier (AID11, etc.)</a:t>
            </a:r>
          </a:p>
          <a:p>
            <a:pPr marL="1200150" lvl="2">
              <a:buFont typeface="Arial" panose="020B0604020202020204" pitchFamily="34" charset="0"/>
              <a:buChar char="•"/>
            </a:pPr>
            <a:r>
              <a:rPr lang="en-US" altLang="ja-JP" kern="0" dirty="0"/>
              <a:t>Coordination scheme (Co-SR or Co-BF)</a:t>
            </a:r>
          </a:p>
          <a:p>
            <a:pPr marL="800100" lvl="1">
              <a:buFont typeface="Arial" panose="020B0604020202020204" pitchFamily="34" charset="0"/>
              <a:buChar char="•"/>
            </a:pPr>
            <a:r>
              <a:rPr lang="en-US" altLang="ja-JP" kern="0" dirty="0"/>
              <a:t>New information required in the Response frame for Co-SR/Co-BF:</a:t>
            </a:r>
          </a:p>
          <a:p>
            <a:pPr marL="1200150" lvl="2">
              <a:buFont typeface="Arial" panose="020B0604020202020204" pitchFamily="34" charset="0"/>
              <a:buChar char="•"/>
            </a:pPr>
            <a:r>
              <a:rPr lang="fr-FR" altLang="ja-JP" kern="0" dirty="0"/>
              <a:t>Candidate </a:t>
            </a:r>
            <a:r>
              <a:rPr lang="fr-FR" altLang="ja-JP" kern="0" dirty="0" err="1"/>
              <a:t>AP's</a:t>
            </a:r>
            <a:r>
              <a:rPr lang="fr-FR" altLang="ja-JP" kern="0" dirty="0"/>
              <a:t> destination STA identifier (AID11, etc.)</a:t>
            </a:r>
          </a:p>
          <a:p>
            <a:pPr marL="1200150" lvl="2">
              <a:buFont typeface="Arial" panose="020B0604020202020204" pitchFamily="34" charset="0"/>
              <a:buChar char="•"/>
            </a:pPr>
            <a:r>
              <a:rPr lang="en-US" altLang="ja-JP" kern="0" dirty="0"/>
              <a:t>Traffic Priority Information</a:t>
            </a:r>
          </a:p>
          <a:p>
            <a:pPr marL="1200150" lvl="2">
              <a:buFont typeface="Arial" panose="020B0604020202020204" pitchFamily="34" charset="0"/>
              <a:buChar char="•"/>
            </a:pPr>
            <a:endParaRPr lang="ja-JP" altLang="en-US" sz="1600" kern="0" dirty="0"/>
          </a:p>
          <a:p>
            <a:pPr marL="800100" lvl="1">
              <a:buFont typeface="Arial" panose="020B0604020202020204" pitchFamily="34" charset="0"/>
              <a:buChar char="•"/>
            </a:pPr>
            <a:endParaRPr lang="ja-JP" altLang="en-US" sz="1800" kern="0" dirty="0"/>
          </a:p>
          <a:p>
            <a:pPr marL="800100" lvl="1">
              <a:buFont typeface="Arial" panose="020B0604020202020204" pitchFamily="34" charset="0"/>
              <a:buChar char="•"/>
            </a:pPr>
            <a:endParaRPr lang="en-US" altLang="ja-JP" sz="1800" kern="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315213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r>
              <a:rPr kumimoji="1" lang="en-US" altLang="ja-JP" sz="1800" b="0" dirty="0"/>
              <a:t>[1] Alfred Asterjadhi (Qualcomm Inc.), “tgbn-motions-list-part-1,” 24/0171r21, November 2024</a:t>
            </a:r>
          </a:p>
          <a:p>
            <a:pPr marL="0" indent="0">
              <a:buNone/>
            </a:pPr>
            <a:r>
              <a:rPr kumimoji="1" lang="en-US" altLang="ja-JP" sz="1800" b="0" dirty="0"/>
              <a:t>[2] </a:t>
            </a:r>
            <a:r>
              <a:rPr kumimoji="1" lang="en-US" altLang="ja-JP" sz="1800" b="0" dirty="0" err="1"/>
              <a:t>Sanket</a:t>
            </a:r>
            <a:r>
              <a:rPr kumimoji="1" lang="en-US" altLang="ja-JP" sz="1800" b="0" dirty="0"/>
              <a:t> </a:t>
            </a:r>
            <a:r>
              <a:rPr kumimoji="1" lang="en-US" altLang="ja-JP" sz="1800" b="0" dirty="0" err="1"/>
              <a:t>Kalamkar</a:t>
            </a:r>
            <a:r>
              <a:rPr kumimoji="1" lang="en-US" altLang="ja-JP" sz="1800" b="0" dirty="0"/>
              <a:t> (Qualcomm Technologies Inc.), “Initial Control Frames in C-TDMA,” 24/1225r0, September 2024</a:t>
            </a:r>
          </a:p>
          <a:p>
            <a:pPr marL="0" indent="0"/>
            <a:r>
              <a:rPr kumimoji="1" lang="en-US" altLang="ja-JP" sz="1800" b="0" dirty="0"/>
              <a:t>[3] </a:t>
            </a:r>
            <a:r>
              <a:rPr kumimoji="1" lang="en-US" altLang="ja-JP" sz="1800" b="0" dirty="0" err="1"/>
              <a:t>Sanket</a:t>
            </a:r>
            <a:r>
              <a:rPr kumimoji="1" lang="en-US" altLang="ja-JP" sz="1800" b="0" dirty="0"/>
              <a:t> </a:t>
            </a:r>
            <a:r>
              <a:rPr kumimoji="1" lang="en-US" altLang="ja-JP" sz="1800" b="0" dirty="0" err="1"/>
              <a:t>Kalamkar</a:t>
            </a:r>
            <a:r>
              <a:rPr kumimoji="1" lang="en-US" altLang="ja-JP" sz="1800" b="0" dirty="0"/>
              <a:t> (Qualcomm Technologies Inc.), “C-TDMA follow-up: Additional details on framing sequence,” 24/1016r2, September 2024</a:t>
            </a:r>
          </a:p>
          <a:p>
            <a:pPr marL="0" indent="0"/>
            <a:r>
              <a:rPr kumimoji="1" lang="en-US" altLang="ja-JP" sz="1800" b="0" dirty="0"/>
              <a:t>[4] </a:t>
            </a:r>
            <a:r>
              <a:rPr kumimoji="1" lang="en-US" altLang="ja-JP" sz="1800" b="0" dirty="0" err="1"/>
              <a:t>Geonhwan</a:t>
            </a:r>
            <a:r>
              <a:rPr kumimoji="1" lang="en-US" altLang="ja-JP" sz="1800" b="0" dirty="0"/>
              <a:t> Kim (LG Electronics),</a:t>
            </a:r>
            <a:r>
              <a:rPr kumimoji="1" lang="ja-JP" altLang="en-US" sz="1800" b="0" dirty="0"/>
              <a:t> </a:t>
            </a:r>
            <a:r>
              <a:rPr kumimoji="1" lang="en-US" altLang="ja-JP" sz="1800" b="0" dirty="0"/>
              <a:t>“Some details on TXOP sharing in C-TDMA,” 24/0843r0, September 2024</a:t>
            </a:r>
          </a:p>
          <a:p>
            <a:pPr marL="0" indent="0"/>
            <a:r>
              <a:rPr kumimoji="1" lang="en-US" altLang="ja-JP" sz="1800" b="0" dirty="0"/>
              <a:t>[5] Kosuke Aio (Sony Corporation), “Multi-AP Coordinated Concurrent Transmission Protocol</a:t>
            </a:r>
            <a:r>
              <a:rPr kumimoji="1" lang="en-US" altLang="ja-JP" sz="1800" b="0"/>
              <a:t>,” 24/1092r0, 2024 July</a:t>
            </a:r>
            <a:endParaRPr kumimoji="1" lang="en-US" altLang="ja-JP" sz="1800" b="0" dirty="0"/>
          </a:p>
          <a:p>
            <a:pPr marL="0" indent="0">
              <a:buNone/>
            </a:pPr>
            <a:endParaRPr kumimoji="1" lang="en-US" altLang="ja-JP" sz="1800" b="0" dirty="0"/>
          </a:p>
          <a:p>
            <a:pPr marL="0" indent="0">
              <a:buNone/>
            </a:pPr>
            <a:endParaRPr lang="en-US" altLang="ja-JP" sz="1800" b="0" dirty="0"/>
          </a:p>
          <a:p>
            <a:endParaRPr lang="en-US" altLang="ja-JP" sz="18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nchor="ct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605831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2.xml><?xml version="1.0" encoding="utf-8"?>
<ds:datastoreItem xmlns:ds="http://schemas.openxmlformats.org/officeDocument/2006/customXml" ds:itemID="{7D33D2B5-7ABE-4F55-822A-4E7E7BC83B81}">
  <ds:schemaRefs>
    <ds:schemaRef ds:uri="a0d49aa3-abcf-4f66-a606-a172d777dd3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ab3c9f3-2821-458d-94d3-602868cca312"/>
    <ds:schemaRef ds:uri="http://www.w3.org/XML/1998/namespace"/>
    <ds:schemaRef ds:uri="http://purl.org/dc/dcmitype/"/>
  </ds:schemaRefs>
</ds:datastoreItem>
</file>

<file path=customXml/itemProps3.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56029</TotalTime>
  <Words>1878</Words>
  <Application>Microsoft Office PowerPoint</Application>
  <PresentationFormat>ワイド画面</PresentationFormat>
  <Paragraphs>168</Paragraphs>
  <Slides>16</Slides>
  <Notes>7</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21" baseType="lpstr">
      <vt:lpstr>Arial Unicode MS</vt:lpstr>
      <vt:lpstr>Arial</vt:lpstr>
      <vt:lpstr>Times New Roman</vt:lpstr>
      <vt:lpstr>Office Theme</vt:lpstr>
      <vt:lpstr>Document</vt:lpstr>
      <vt:lpstr>PowerPoint プレゼンテーション</vt:lpstr>
      <vt:lpstr>Introduction</vt:lpstr>
      <vt:lpstr>Motivation on Initial Frame Exchange for Multi-AP</vt:lpstr>
      <vt:lpstr>Current Status on Initial Frame Exchange for Multi-AP </vt:lpstr>
      <vt:lpstr>Discussion on Initial Frame Exchange for Co-SR/Co-BF</vt:lpstr>
      <vt:lpstr>Additional Requirement for ICF</vt:lpstr>
      <vt:lpstr>Additional Requirement for Response frame</vt:lpstr>
      <vt:lpstr>Summary </vt:lpstr>
      <vt:lpstr>References</vt:lpstr>
      <vt:lpstr>SP #1</vt:lpstr>
      <vt:lpstr>SP #2</vt:lpstr>
      <vt:lpstr>SP #3</vt:lpstr>
      <vt:lpstr>SP #4</vt:lpstr>
      <vt:lpstr>SP #5</vt:lpstr>
      <vt:lpstr>SP #6</vt:lpstr>
      <vt:lpstr>SP #7</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133</cp:revision>
  <cp:lastPrinted>1601-01-01T00:00:00Z</cp:lastPrinted>
  <dcterms:created xsi:type="dcterms:W3CDTF">2024-01-02T17:53:44Z</dcterms:created>
  <dcterms:modified xsi:type="dcterms:W3CDTF">2025-01-12T07:44:07Z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