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4"/>
  </p:sldMasterIdLst>
  <p:notesMasterIdLst>
    <p:notesMasterId r:id="rId25"/>
  </p:notesMasterIdLst>
  <p:handoutMasterIdLst>
    <p:handoutMasterId r:id="rId26"/>
  </p:handoutMasterIdLst>
  <p:sldIdLst>
    <p:sldId id="256" r:id="rId5"/>
    <p:sldId id="257" r:id="rId6"/>
    <p:sldId id="258" r:id="rId7"/>
    <p:sldId id="261" r:id="rId8"/>
    <p:sldId id="369" r:id="rId9"/>
    <p:sldId id="370" r:id="rId10"/>
    <p:sldId id="372" r:id="rId11"/>
    <p:sldId id="371" r:id="rId12"/>
    <p:sldId id="262" r:id="rId13"/>
    <p:sldId id="289" r:id="rId14"/>
    <p:sldId id="274" r:id="rId15"/>
    <p:sldId id="283" r:id="rId16"/>
    <p:sldId id="288" r:id="rId17"/>
    <p:sldId id="2403" r:id="rId18"/>
    <p:sldId id="2401" r:id="rId19"/>
    <p:sldId id="2402" r:id="rId20"/>
    <p:sldId id="2400" r:id="rId21"/>
    <p:sldId id="2374" r:id="rId22"/>
    <p:sldId id="293" r:id="rId23"/>
    <p:sldId id="267" r:id="rId24"/>
  </p:sldIdLst>
  <p:sldSz cx="9144000" cy="6858000" type="screen4x3"/>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1pPr>
    <a:lvl2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2pPr>
    <a:lvl3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3pPr>
    <a:lvl4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4pPr>
    <a:lvl5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5pPr>
    <a:lvl6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6pPr>
    <a:lvl7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7pPr>
    <a:lvl8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8pPr>
    <a:lvl9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C7B018BB-80A7-4F77-B60F-C8B233D01FF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ECDD"/>
          </a:solidFill>
        </a:fill>
      </a:tcStyle>
    </a:wholeTbl>
    <a:band2H>
      <a:tcTxStyle/>
      <a:tcStyle>
        <a:tcBdr/>
        <a:fill>
          <a:solidFill>
            <a:srgbClr val="E6F6EF"/>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1"/>
          </a:solidFill>
        </a:fill>
      </a:tcStyle>
    </a:firstRow>
  </a:tblStyle>
  <a:tblStyle styleId="{EEE7283C-3CF3-47DC-8721-378D4A62B228}"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DBDBDB"/>
          </a:solidFill>
        </a:fill>
      </a:tcStyle>
    </a:wholeTbl>
    <a:band2H>
      <a:tcTxStyle/>
      <a:tcStyle>
        <a:tcBdr/>
        <a:fill>
          <a:solidFill>
            <a:srgbClr val="EEEEEE"/>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3"/>
          </a:solidFill>
        </a:fill>
      </a:tcStyle>
    </a:firstRow>
  </a:tblStyle>
  <a:tblStyle styleId="{CF821DB8-F4EB-4A41-A1BA-3FCAFE7338EE}"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CCCE6"/>
          </a:solidFill>
        </a:fill>
      </a:tcStyle>
    </a:wholeTbl>
    <a:band2H>
      <a:tcTxStyle/>
      <a:tcStyle>
        <a:tcBdr/>
        <a:fill>
          <a:solidFill>
            <a:srgbClr val="E7E7F3"/>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chemeClr val="accent6"/>
          </a:solidFill>
        </a:fill>
      </a:tcStyle>
    </a:firstRow>
  </a:tblStyle>
  <a:tblStyle styleId="{33BA23B1-9221-436E-865A-0063620EA4FD}" styleName="">
    <a:tblBg/>
    <a:wholeTbl>
      <a:tcTxStyle b="off" i="off">
        <a:fontRef idx="minor">
          <a:srgbClr val="000000"/>
        </a:fontRef>
        <a:srgbClr val="000000"/>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6E6E6"/>
          </a:solidFill>
        </a:fill>
      </a:tcStyle>
    </a:wholeTbl>
    <a:band2H>
      <a:tcTxStyle/>
      <a:tcStyle>
        <a:tcBdr/>
        <a:fill>
          <a:solidFill>
            <a:srgbClr val="FFFFFF"/>
          </a:solidFill>
        </a:fill>
      </a:tcStyle>
    </a:band2H>
    <a:firstCol>
      <a:tcTxStyle b="on" i="off">
        <a:fontRef idx="minor">
          <a:srgbClr val="FFFFFF"/>
        </a:fontRef>
        <a:srgbClr val="FFFFFF"/>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inor">
          <a:srgbClr val="000000"/>
        </a:fontRef>
        <a:srgbClr val="000000"/>
      </a:tcTxStyle>
      <a:tcStyle>
        <a:tcBdr>
          <a:left>
            <a:ln w="12700" cap="flat">
              <a:noFill/>
              <a:miter lim="400000"/>
            </a:ln>
          </a:left>
          <a:right>
            <a:ln w="12700" cap="flat">
              <a:noFill/>
              <a:miter lim="400000"/>
            </a:ln>
          </a:right>
          <a:top>
            <a:ln w="508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rgbClr val="FFFFFF"/>
          </a:solidFill>
        </a:fill>
      </a:tcStyle>
    </a:lastRow>
    <a:firstRow>
      <a:tcTxStyle b="on" i="off">
        <a:fontRef idx="minor">
          <a:srgbClr val="FFFFFF"/>
        </a:fontRef>
        <a:srgbClr val="FFFFFF"/>
      </a:tcTxStyle>
      <a:tcStyle>
        <a:tcBdr>
          <a:left>
            <a:ln w="12700" cap="flat">
              <a:noFill/>
              <a:miter lim="400000"/>
            </a:ln>
          </a:left>
          <a:right>
            <a:ln w="12700" cap="flat">
              <a:noFill/>
              <a:miter lim="400000"/>
            </a:ln>
          </a:right>
          <a:top>
            <a:ln w="25400" cap="flat">
              <a:solidFill>
                <a:srgbClr val="000000"/>
              </a:solidFill>
              <a:prstDash val="solid"/>
              <a:round/>
            </a:ln>
          </a:top>
          <a:bottom>
            <a:ln w="25400" cap="flat">
              <a:solidFill>
                <a:srgbClr val="000000"/>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2708684C-4D16-4618-839F-0558EEFCDFE6}" styleName="">
    <a:tblBg/>
    <a:wholeTbl>
      <a:tcTxStyle b="off" i="off">
        <a:fontRef idx="minor">
          <a:srgbClr val="000000"/>
        </a:fontRef>
        <a:srgbClr val="000000"/>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CACACA"/>
          </a:solidFill>
        </a:fill>
      </a:tcStyle>
    </a:wholeTbl>
    <a:band2H>
      <a:tcTxStyle/>
      <a:tcStyle>
        <a:tcBdr/>
        <a:fill>
          <a:solidFill>
            <a:srgbClr val="E6E6E6"/>
          </a:solidFill>
        </a:fill>
      </a:tcStyle>
    </a:band2H>
    <a:firstCol>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Col>
    <a:la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38100" cap="flat">
              <a:solidFill>
                <a:srgbClr val="FFFFFF"/>
              </a:solidFill>
              <a:prstDash val="solid"/>
              <a:round/>
            </a:ln>
          </a:top>
          <a:bottom>
            <a:ln w="127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lastRow>
    <a:firstRow>
      <a:tcTxStyle b="on" i="off">
        <a:fontRef idx="minor">
          <a:srgbClr val="FFFFFF"/>
        </a:fontRef>
        <a:srgbClr val="FFFFFF"/>
      </a:tcTxStyle>
      <a:tcStyle>
        <a:tcBdr>
          <a:left>
            <a:ln w="12700" cap="flat">
              <a:solidFill>
                <a:srgbClr val="FFFFFF"/>
              </a:solidFill>
              <a:prstDash val="solid"/>
              <a:round/>
            </a:ln>
          </a:left>
          <a:right>
            <a:ln w="12700" cap="flat">
              <a:solidFill>
                <a:srgbClr val="FFFFFF"/>
              </a:solidFill>
              <a:prstDash val="solid"/>
              <a:round/>
            </a:ln>
          </a:right>
          <a:top>
            <a:ln w="12700" cap="flat">
              <a:solidFill>
                <a:srgbClr val="FFFFFF"/>
              </a:solidFill>
              <a:prstDash val="solid"/>
              <a:round/>
            </a:ln>
          </a:top>
          <a:bottom>
            <a:ln w="38100" cap="flat">
              <a:solidFill>
                <a:srgbClr val="FFFFFF"/>
              </a:solidFill>
              <a:prstDash val="solid"/>
              <a:round/>
            </a:ln>
          </a:bottom>
          <a:insideH>
            <a:ln w="12700" cap="flat">
              <a:solidFill>
                <a:srgbClr val="FFFFFF"/>
              </a:solidFill>
              <a:prstDash val="solid"/>
              <a:round/>
            </a:ln>
          </a:insideH>
          <a:insideV>
            <a:ln w="12700" cap="flat">
              <a:solidFill>
                <a:srgbClr val="FFFFFF"/>
              </a:solidFill>
              <a:prstDash val="solid"/>
              <a:round/>
            </a:ln>
          </a:insideV>
        </a:tcBdr>
        <a:fill>
          <a:solidFill>
            <a:srgbClr val="000000"/>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618" autoAdjust="0"/>
    <p:restoredTop sz="96786"/>
  </p:normalViewPr>
  <p:slideViewPr>
    <p:cSldViewPr snapToGrid="0" snapToObjects="1">
      <p:cViewPr varScale="1">
        <p:scale>
          <a:sx n="101" d="100"/>
          <a:sy n="101" d="100"/>
        </p:scale>
        <p:origin x="1782" y="108"/>
      </p:cViewPr>
      <p:guideLst/>
    </p:cSldViewPr>
  </p:slideViewPr>
  <p:notesTextViewPr>
    <p:cViewPr>
      <p:scale>
        <a:sx n="1" d="1"/>
        <a:sy n="1" d="1"/>
      </p:scale>
      <p:origin x="0" y="0"/>
    </p:cViewPr>
  </p:notesTextViewPr>
  <p:notesViewPr>
    <p:cSldViewPr snapToGrid="0" snapToObjects="1">
      <p:cViewPr varScale="1">
        <p:scale>
          <a:sx n="81" d="100"/>
          <a:sy n="81" d="100"/>
        </p:scale>
        <p:origin x="3216" y="96"/>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26" Type="http://schemas.openxmlformats.org/officeDocument/2006/relationships/handoutMaster" Target="handoutMasters/handoutMaster1.xml"/><Relationship Id="rId3" Type="http://schemas.openxmlformats.org/officeDocument/2006/relationships/customXml" Target="../customXml/item3.xml"/><Relationship Id="rId21" Type="http://schemas.openxmlformats.org/officeDocument/2006/relationships/slide" Target="slides/slide17.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notesMaster" Target="notesMasters/notesMaster1.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slide" Target="slides/slide16.xml"/><Relationship Id="rId29"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slide" Target="slides/slide20.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slide" Target="slides/slide19.xml"/><Relationship Id="rId28"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31"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slide" Target="slides/slide18.xml"/><Relationship Id="rId27" Type="http://schemas.openxmlformats.org/officeDocument/2006/relationships/presProps" Target="presProps.xml"/><Relationship Id="rId30" Type="http://schemas.openxmlformats.org/officeDocument/2006/relationships/tableStyles" Target="tableStyle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Ansley, Carol (CCI-Atlanta)" userId="cbcdc21a-90c4-4b2f-81f7-da4165205229" providerId="ADAL" clId="{6A571566-92E8-4A75-A5D0-DCA7A711662E}"/>
    <pc:docChg chg="modSld modMainMaster">
      <pc:chgData name="Ansley, Carol (CCI-Atlanta)" userId="cbcdc21a-90c4-4b2f-81f7-da4165205229" providerId="ADAL" clId="{6A571566-92E8-4A75-A5D0-DCA7A711662E}" dt="2024-12-18T16:32:26.002" v="3" actId="20577"/>
      <pc:docMkLst>
        <pc:docMk/>
      </pc:docMkLst>
      <pc:sldChg chg="modSp mod">
        <pc:chgData name="Ansley, Carol (CCI-Atlanta)" userId="cbcdc21a-90c4-4b2f-81f7-da4165205229" providerId="ADAL" clId="{6A571566-92E8-4A75-A5D0-DCA7A711662E}" dt="2024-12-18T16:32:26.002" v="3" actId="20577"/>
        <pc:sldMkLst>
          <pc:docMk/>
          <pc:sldMk cId="0" sldId="256"/>
        </pc:sldMkLst>
        <pc:spChg chg="mod">
          <ac:chgData name="Ansley, Carol (CCI-Atlanta)" userId="cbcdc21a-90c4-4b2f-81f7-da4165205229" providerId="ADAL" clId="{6A571566-92E8-4A75-A5D0-DCA7A711662E}" dt="2024-12-18T16:32:26.002" v="3" actId="20577"/>
          <ac:spMkLst>
            <pc:docMk/>
            <pc:sldMk cId="0" sldId="256"/>
            <ac:spMk id="54" creationId="{00000000-0000-0000-0000-000000000000}"/>
          </ac:spMkLst>
        </pc:spChg>
      </pc:sldChg>
      <pc:sldMasterChg chg="modSp mod">
        <pc:chgData name="Ansley, Carol (CCI-Atlanta)" userId="cbcdc21a-90c4-4b2f-81f7-da4165205229" providerId="ADAL" clId="{6A571566-92E8-4A75-A5D0-DCA7A711662E}" dt="2024-12-18T16:32:13.137" v="1" actId="20577"/>
        <pc:sldMasterMkLst>
          <pc:docMk/>
          <pc:sldMasterMk cId="0" sldId="2147483648"/>
        </pc:sldMasterMkLst>
        <pc:spChg chg="mod">
          <ac:chgData name="Ansley, Carol (CCI-Atlanta)" userId="cbcdc21a-90c4-4b2f-81f7-da4165205229" providerId="ADAL" clId="{6A571566-92E8-4A75-A5D0-DCA7A711662E}" dt="2024-12-18T16:32:13.137" v="1" actId="20577"/>
          <ac:spMkLst>
            <pc:docMk/>
            <pc:sldMasterMk cId="0" sldId="2147483648"/>
            <ac:spMk id="5" creationId="{00000000-0000-0000-0000-000000000000}"/>
          </ac:spMkLst>
        </pc:spChg>
      </pc:sldMasterChg>
    </pc:docChg>
  </pc:docChgLst>
</pc:chgInfo>
</file>

<file path=ppt/diagrams/colors1.xml><?xml version="1.0" encoding="utf-8"?>
<dgm:colorsDef xmlns:dgm="http://schemas.openxmlformats.org/drawingml/2006/diagram" xmlns:a="http://schemas.openxmlformats.org/drawingml/2006/main" uniqueId="urn:microsoft.com/office/officeart/2005/8/colors/accent0_1">
  <dgm:title val=""/>
  <dgm:desc val=""/>
  <dgm:catLst>
    <dgm:cat type="mainScheme" pri="10100"/>
  </dgm:catLst>
  <dgm:styleLbl name="node0">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lig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lnNode1">
    <dgm:fillClrLst meth="repeat">
      <a:schemeClr val="lt1"/>
    </dgm:fillClrLst>
    <dgm:linClrLst meth="repeat">
      <a:schemeClr val="dk1">
        <a:shade val="80000"/>
      </a:schemeClr>
    </dgm:linClrLst>
    <dgm:effectClrLst/>
    <dgm:txLinClrLst/>
    <dgm:txFillClrLst meth="repeat">
      <a:schemeClr val="dk1"/>
    </dgm:txFillClrLst>
    <dgm:txEffectClrLst/>
  </dgm:styleLbl>
  <dgm:styleLbl name="vennNode1">
    <dgm:fillClrLst meth="repeat">
      <a:schemeClr val="lt1">
        <a:alpha val="50000"/>
      </a:schemeClr>
    </dgm:fillClrLst>
    <dgm:linClrLst meth="repeat">
      <a:schemeClr val="dk1">
        <a:shade val="80000"/>
      </a:schemeClr>
    </dgm:linClrLst>
    <dgm:effectClrLst/>
    <dgm:txLinClrLst/>
    <dgm:txFillClrLst/>
    <dgm:txEffectClrLst/>
  </dgm:styleLbl>
  <dgm:styleLbl name="node2">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3">
    <dgm:fillClrLst meth="repeat">
      <a:schemeClr val="lt1"/>
    </dgm:fillClrLst>
    <dgm:linClrLst meth="repeat">
      <a:schemeClr val="dk1">
        <a:shade val="80000"/>
      </a:schemeClr>
    </dgm:linClrLst>
    <dgm:effectClrLst/>
    <dgm:txLinClrLst/>
    <dgm:txFillClrLst meth="repeat">
      <a:schemeClr val="dk1"/>
    </dgm:txFillClrLst>
    <dgm:txEffectClrLst/>
  </dgm:styleLbl>
  <dgm:styleLbl name="node4">
    <dgm:fillClrLst meth="repeat">
      <a:schemeClr val="lt1"/>
    </dgm:fillClrLst>
    <dgm:linClrLst meth="repeat">
      <a:schemeClr val="dk1">
        <a:shade val="80000"/>
      </a:schemeClr>
    </dgm:linClrLst>
    <dgm:effectClrLst/>
    <dgm:txLinClrLst/>
    <dgm:txFillClrLst meth="repeat">
      <a:schemeClr val="dk1"/>
    </dgm:txFillClrLst>
    <dgm:txEffectClrLst/>
  </dgm:styleLbl>
  <dgm:styleLbl name="f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align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bgImgPlace1">
    <dgm:fillClrLst meth="repeat">
      <a:schemeClr val="dk1">
        <a:tint val="40000"/>
      </a:schemeClr>
    </dgm:fillClrLst>
    <dgm:linClrLst meth="repeat">
      <a:schemeClr val="dk1">
        <a:shade val="80000"/>
      </a:schemeClr>
    </dgm:linClrLst>
    <dgm:effectClrLst/>
    <dgm:txLinClrLst/>
    <dgm:txFillClrLst meth="repeat">
      <a:schemeClr val="lt1"/>
    </dgm:txFillClrLst>
    <dgm:txEffectClrLst/>
  </dgm:styleLbl>
  <dgm:styleLbl name="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f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bgSibTrans2D1">
    <dgm:fillClrLst meth="repeat">
      <a:schemeClr val="dk1">
        <a:tint val="60000"/>
      </a:schemeClr>
    </dgm:fillClrLst>
    <dgm:linClrLst meth="repeat">
      <a:schemeClr val="dk1">
        <a:tint val="60000"/>
      </a:schemeClr>
    </dgm:linClrLst>
    <dgm:effectClrLst/>
    <dgm:txLinClrLst/>
    <dgm:txFillClrLst meth="repeat">
      <a:schemeClr val="dk1"/>
    </dgm:txFillClrLst>
    <dgm:txEffectClrLst/>
  </dgm:styleLbl>
  <dgm:styleLbl name="sibTrans1D1">
    <dgm:fillClrLst meth="repeat">
      <a:schemeClr val="dk1"/>
    </dgm:fillClrLst>
    <dgm:linClrLst meth="repeat">
      <a:schemeClr val="dk1"/>
    </dgm:linClrLst>
    <dgm:effectClrLst/>
    <dgm:txLinClrLst/>
    <dgm:txFillClrLst meth="repeat">
      <a:schemeClr val="tx1"/>
    </dgm:txFillClrLst>
    <dgm:txEffectClrLst/>
  </dgm:styleLbl>
  <dgm:styleLbl name="callout">
    <dgm:fillClrLst meth="repeat">
      <a:schemeClr val="dk1"/>
    </dgm:fillClrLst>
    <dgm:linClrLst meth="repeat">
      <a:schemeClr val="dk1"/>
    </dgm:linClrLst>
    <dgm:effectClrLst/>
    <dgm:txLinClrLst/>
    <dgm:txFillClrLst meth="repeat">
      <a:schemeClr val="tx1"/>
    </dgm:txFillClrLst>
    <dgm:txEffectClrLst/>
  </dgm:styleLbl>
  <dgm:styleLbl name="asst0">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1">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2">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3">
    <dgm:fillClrLst meth="repeat">
      <a:schemeClr val="lt1"/>
    </dgm:fillClrLst>
    <dgm:linClrLst meth="repeat">
      <a:schemeClr val="dk1">
        <a:shade val="80000"/>
      </a:schemeClr>
    </dgm:linClrLst>
    <dgm:effectClrLst/>
    <dgm:txLinClrLst/>
    <dgm:txFillClrLst meth="repeat">
      <a:schemeClr val="dk1"/>
    </dgm:txFillClrLst>
    <dgm:txEffectClrLst/>
  </dgm:styleLbl>
  <dgm:styleLbl name="asst4">
    <dgm:fillClrLst meth="repeat">
      <a:schemeClr val="lt1"/>
    </dgm:fillClrLst>
    <dgm:linClrLst meth="repeat">
      <a:schemeClr val="dk1">
        <a:shade val="80000"/>
      </a:schemeClr>
    </dgm:linClrLst>
    <dgm:effectClrLst/>
    <dgm:txLinClrLst/>
    <dgm:txFillClrLst meth="repeat">
      <a:schemeClr val="dk1"/>
    </dgm:txFillClrLst>
    <dgm:txEffectClrLst/>
  </dgm:styleLbl>
  <dgm:styleLbl name="parChTrans2D1">
    <dgm:fillClrLst meth="repeat">
      <a:schemeClr val="dk1">
        <a:tint val="60000"/>
      </a:schemeClr>
    </dgm:fillClrLst>
    <dgm:linClrLst meth="repeat">
      <a:schemeClr val="dk1">
        <a:tint val="60000"/>
      </a:schemeClr>
    </dgm:linClrLst>
    <dgm:effectClrLst/>
    <dgm:txLinClrLst/>
    <dgm:txFillClrLst/>
    <dgm:txEffectClrLst/>
  </dgm:styleLbl>
  <dgm:styleLbl name="parChTrans2D2">
    <dgm:fillClrLst meth="repeat">
      <a:schemeClr val="dk1"/>
    </dgm:fillClrLst>
    <dgm:linClrLst meth="repeat">
      <a:schemeClr val="dk1"/>
    </dgm:linClrLst>
    <dgm:effectClrLst/>
    <dgm:txLinClrLst/>
    <dgm:txFillClrLst/>
    <dgm:txEffectClrLst/>
  </dgm:styleLbl>
  <dgm:styleLbl name="parChTrans2D3">
    <dgm:fillClrLst meth="repeat">
      <a:schemeClr val="dk1"/>
    </dgm:fillClrLst>
    <dgm:linClrLst meth="repeat">
      <a:schemeClr val="dk1"/>
    </dgm:linClrLst>
    <dgm:effectClrLst/>
    <dgm:txLinClrLst/>
    <dgm:txFillClrLst/>
    <dgm:txEffectClrLst/>
  </dgm:styleLbl>
  <dgm:styleLbl name="parChTrans2D4">
    <dgm:fillClrLst meth="repeat">
      <a:schemeClr val="dk1"/>
    </dgm:fillClrLst>
    <dgm:linClrLst meth="repeat">
      <a:schemeClr val="dk1"/>
    </dgm:linClrLst>
    <dgm:effectClrLst/>
    <dgm:txLinClrLst/>
    <dgm:txFillClrLst meth="repeat">
      <a:schemeClr val="lt1"/>
    </dgm:txFillClrLst>
    <dgm:txEffectClrLst/>
  </dgm:styleLbl>
  <dgm:styleLbl name="parChTrans1D1">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2">
    <dgm:fillClrLst meth="repeat">
      <a:schemeClr val="dk1"/>
    </dgm:fillClrLst>
    <dgm:linClrLst meth="repeat">
      <a:schemeClr val="dk1">
        <a:shade val="60000"/>
      </a:schemeClr>
    </dgm:linClrLst>
    <dgm:effectClrLst/>
    <dgm:txLinClrLst/>
    <dgm:txFillClrLst meth="repeat">
      <a:schemeClr val="tx1"/>
    </dgm:txFillClrLst>
    <dgm:txEffectClrLst/>
  </dgm:styleLbl>
  <dgm:styleLbl name="parChTrans1D3">
    <dgm:fillClrLst meth="repeat">
      <a:schemeClr val="dk1"/>
    </dgm:fillClrLst>
    <dgm:linClrLst meth="repeat">
      <a:schemeClr val="dk1">
        <a:shade val="80000"/>
      </a:schemeClr>
    </dgm:linClrLst>
    <dgm:effectClrLst/>
    <dgm:txLinClrLst/>
    <dgm:txFillClrLst meth="repeat">
      <a:schemeClr val="tx1"/>
    </dgm:txFillClrLst>
    <dgm:txEffectClrLst/>
  </dgm:styleLbl>
  <dgm:styleLbl name="parChTrans1D4">
    <dgm:fillClrLst meth="repeat">
      <a:schemeClr val="dk1"/>
    </dgm:fillClrLst>
    <dgm:linClrLst meth="repeat">
      <a:schemeClr val="dk1">
        <a:shade val="80000"/>
      </a:schemeClr>
    </dgm:linClrLst>
    <dgm:effectClrLst/>
    <dgm:txLinClrLst/>
    <dgm:txFillClrLst meth="repeat">
      <a:schemeClr val="tx1"/>
    </dgm:txFillClrLst>
    <dgm:txEffectClrLst/>
  </dgm:styleLbl>
  <dgm:styleLbl name="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conF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align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trAlignAcc1">
    <dgm:fillClrLst meth="repeat">
      <a:schemeClr val="dk1">
        <a:alpha val="40000"/>
        <a:tint val="40000"/>
      </a:schemeClr>
    </dgm:fillClrLst>
    <dgm:linClrLst meth="repeat">
      <a:schemeClr val="dk1"/>
    </dgm:linClrLst>
    <dgm:effectClrLst/>
    <dgm:txLinClrLst/>
    <dgm:txFillClrLst meth="repeat">
      <a:schemeClr val="dk1"/>
    </dgm:txFillClrLst>
    <dgm:txEffectClrLst/>
  </dgm:styleLbl>
  <dgm:styleLbl name="bgAcc1">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solidFgAcc1">
    <dgm:fillClrLst meth="repeat">
      <a:schemeClr val="lt1"/>
    </dgm:fillClrLst>
    <dgm:linClrLst meth="repeat">
      <a:schemeClr val="dk1"/>
    </dgm:linClrLst>
    <dgm:effectClrLst/>
    <dgm:txLinClrLst/>
    <dgm:txFillClrLst meth="repeat">
      <a:schemeClr val="dk1"/>
    </dgm:txFillClrLst>
    <dgm:txEffectClrLst/>
  </dgm:styleLbl>
  <dgm:styleLbl name="solidAlignAcc1">
    <dgm:fillClrLst meth="repeat">
      <a:schemeClr val="lt1"/>
    </dgm:fillClrLst>
    <dgm:linClrLst meth="repeat">
      <a:schemeClr val="dk1"/>
    </dgm:linClrLst>
    <dgm:effectClrLst/>
    <dgm:txLinClrLst/>
    <dgm:txFillClrLst meth="repeat">
      <a:schemeClr val="dk1"/>
    </dgm:txFillClrLst>
    <dgm:txEffectClrLst/>
  </dgm:styleLbl>
  <dgm:styleLbl name="solidBgAcc1">
    <dgm:fillClrLst meth="repeat">
      <a:schemeClr val="lt1"/>
    </dgm:fillClrLst>
    <dgm:linClrLst meth="repeat">
      <a:schemeClr val="dk1"/>
    </dgm:linClrLst>
    <dgm:effectClrLst/>
    <dgm:txLinClrLst/>
    <dgm:txFillClrLst meth="repeat">
      <a:schemeClr val="dk1"/>
    </dgm:txFillClrLst>
    <dgm:txEffectClrLst/>
  </dgm:styleLbl>
  <dgm:styleLbl name="f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align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bgAccFollowNode1">
    <dgm:fillClrLst meth="repeat">
      <a:schemeClr val="lt1">
        <a:alpha val="90000"/>
        <a:tint val="40000"/>
      </a:schemeClr>
    </dgm:fillClrLst>
    <dgm:linClrLst meth="repeat">
      <a:schemeClr val="dk1">
        <a:alpha val="90000"/>
      </a:schemeClr>
    </dgm:linClrLst>
    <dgm:effectClrLst/>
    <dgm:txLinClrLst/>
    <dgm:txFillClrLst meth="repeat">
      <a:schemeClr val="dk1"/>
    </dgm:txFillClrLst>
    <dgm:txEffectClrLst/>
  </dgm:styleLbl>
  <dgm:styleLbl name="fgAcc0">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2">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3">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fgAcc4">
    <dgm:fillClrLst meth="repeat">
      <a:schemeClr val="dk1">
        <a:alpha val="90000"/>
        <a:tint val="40000"/>
      </a:schemeClr>
    </dgm:fillClrLst>
    <dgm:linClrLst meth="repeat">
      <a:schemeClr val="dk1"/>
    </dgm:linClrLst>
    <dgm:effectClrLst/>
    <dgm:txLinClrLst/>
    <dgm:txFillClrLst meth="repeat">
      <a:schemeClr val="dk1"/>
    </dgm:txFillClrLst>
    <dgm:txEffectClrLst/>
  </dgm:styleLbl>
  <dgm:styleLbl name="bgShp">
    <dgm:fillClrLst meth="repeat">
      <a:schemeClr val="dk1">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dk1">
        <a:shade val="80000"/>
      </a:schemeClr>
    </dgm:fillClrLst>
    <dgm:linClrLst meth="repeat">
      <a:schemeClr val="dk1"/>
    </dgm:linClrLst>
    <dgm:effectClrLst/>
    <dgm:txLinClrLst/>
    <dgm:txFillClrLst meth="repeat">
      <a:schemeClr val="lt1"/>
    </dgm:txFillClrLst>
    <dgm:txEffectClrLst/>
  </dgm:styleLbl>
  <dgm:styleLbl name="trBgShp">
    <dgm:fillClrLst meth="repeat">
      <a:schemeClr val="dk1">
        <a:tint val="50000"/>
        <a:alpha val="40000"/>
      </a:schemeClr>
    </dgm:fillClrLst>
    <dgm:linClrLst meth="repeat">
      <a:schemeClr val="dk1"/>
    </dgm:linClrLst>
    <dgm:effectClrLst/>
    <dgm:txLinClrLst/>
    <dgm:txFillClrLst meth="repeat">
      <a:schemeClr val="lt1"/>
    </dgm:txFillClrLst>
    <dgm:txEffectClrLst/>
  </dgm:styleLbl>
  <dgm:styleLbl name="fgShp">
    <dgm:fillClrLst meth="repeat">
      <a:schemeClr val="dk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726989D4-A794-CB4D-9E98-866524B64B1F}" type="doc">
      <dgm:prSet loTypeId="urn:microsoft.com/office/officeart/2005/8/layout/vProcess5" loCatId="process" qsTypeId="urn:microsoft.com/office/officeart/2005/8/quickstyle/simple1" qsCatId="simple" csTypeId="urn:microsoft.com/office/officeart/2005/8/colors/accent0_1" csCatId="mainScheme" phldr="1"/>
      <dgm:spPr/>
      <dgm:t>
        <a:bodyPr/>
        <a:lstStyle/>
        <a:p>
          <a:endParaRPr lang="en-US"/>
        </a:p>
      </dgm:t>
    </dgm:pt>
    <dgm:pt modelId="{353C6CAD-6C50-FB4D-8CBA-B53530EDC72D}">
      <dgm:prSet custT="1"/>
      <dgm:spPr/>
      <dgm:t>
        <a:bodyPr/>
        <a:lstStyle/>
        <a:p>
          <a:r>
            <a:rPr lang="en-US" sz="1400" b="0" i="0" baseline="0"/>
            <a:t>Continuing call for submissions</a:t>
          </a:r>
          <a:endParaRPr lang="en-US" sz="1400"/>
        </a:p>
      </dgm:t>
    </dgm:pt>
    <dgm:pt modelId="{AAA5A74E-615D-9040-A6A5-6B26011562D9}" type="parTrans" cxnId="{DC1C3E1F-C8ED-0141-B710-BC513121D8C0}">
      <dgm:prSet/>
      <dgm:spPr/>
      <dgm:t>
        <a:bodyPr/>
        <a:lstStyle/>
        <a:p>
          <a:endParaRPr lang="en-US" sz="2400"/>
        </a:p>
      </dgm:t>
    </dgm:pt>
    <dgm:pt modelId="{A0B7DBDB-ABB2-1740-8CC7-2C23D838F457}" type="sibTrans" cxnId="{DC1C3E1F-C8ED-0141-B710-BC513121D8C0}">
      <dgm:prSet/>
      <dgm:spPr/>
      <dgm:t>
        <a:bodyPr/>
        <a:lstStyle/>
        <a:p>
          <a:endParaRPr lang="en-US" sz="2400"/>
        </a:p>
      </dgm:t>
    </dgm:pt>
    <dgm:pt modelId="{E7BFD4AA-043C-264A-B80E-A24667728F54}">
      <dgm:prSet custT="1"/>
      <dgm:spPr/>
      <dgm:t>
        <a:bodyPr/>
        <a:lstStyle/>
        <a:p>
          <a:r>
            <a:rPr lang="en-US" sz="1400" b="0" i="0" baseline="0"/>
            <a:t>Submissions can include use cases and/or issue identification</a:t>
          </a:r>
          <a:endParaRPr lang="en-US" sz="1400"/>
        </a:p>
      </dgm:t>
    </dgm:pt>
    <dgm:pt modelId="{EFD2D3CA-47C8-404C-9969-DB7AB3A557D7}" type="parTrans" cxnId="{6E145990-FD89-D84D-8D0A-A352DF23A991}">
      <dgm:prSet/>
      <dgm:spPr/>
      <dgm:t>
        <a:bodyPr/>
        <a:lstStyle/>
        <a:p>
          <a:endParaRPr lang="en-US" sz="2400"/>
        </a:p>
      </dgm:t>
    </dgm:pt>
    <dgm:pt modelId="{5AB03FA5-AA5B-EB4D-B070-827495A8927B}" type="sibTrans" cxnId="{6E145990-FD89-D84D-8D0A-A352DF23A991}">
      <dgm:prSet/>
      <dgm:spPr/>
      <dgm:t>
        <a:bodyPr/>
        <a:lstStyle/>
        <a:p>
          <a:endParaRPr lang="en-US" sz="2400"/>
        </a:p>
      </dgm:t>
    </dgm:pt>
    <dgm:pt modelId="{0496C4A9-7960-EF4D-AD4E-E718D487D0F4}">
      <dgm:prSet custT="1"/>
      <dgm:spPr/>
      <dgm:t>
        <a:bodyPr/>
        <a:lstStyle/>
        <a:p>
          <a:r>
            <a:rPr lang="en-US" sz="1400" b="0" i="0" baseline="0" dirty="0"/>
            <a:t>Develop a Use Case/Requirement Document based on submissions</a:t>
          </a:r>
          <a:endParaRPr lang="en-US" sz="1400" dirty="0"/>
        </a:p>
      </dgm:t>
    </dgm:pt>
    <dgm:pt modelId="{7C04BB35-2145-F744-8E2C-F85B7EC4F37E}" type="parTrans" cxnId="{0367A0CB-81D5-E643-9E9A-B09722E609F4}">
      <dgm:prSet/>
      <dgm:spPr/>
      <dgm:t>
        <a:bodyPr/>
        <a:lstStyle/>
        <a:p>
          <a:endParaRPr lang="en-US" sz="2400"/>
        </a:p>
      </dgm:t>
    </dgm:pt>
    <dgm:pt modelId="{E34A5937-51EC-8D43-BB77-DAB59D9E385E}" type="sibTrans" cxnId="{0367A0CB-81D5-E643-9E9A-B09722E609F4}">
      <dgm:prSet/>
      <dgm:spPr/>
      <dgm:t>
        <a:bodyPr/>
        <a:lstStyle/>
        <a:p>
          <a:endParaRPr lang="en-US" sz="2400"/>
        </a:p>
      </dgm:t>
    </dgm:pt>
    <dgm:pt modelId="{318196FD-5F5B-1245-92F4-C8A8109CD68F}">
      <dgm:prSet custT="1"/>
      <dgm:spPr/>
      <dgm:t>
        <a:bodyPr/>
        <a:lstStyle/>
        <a:p>
          <a:r>
            <a:rPr lang="en-US" sz="1400" b="0" i="0" baseline="0" dirty="0"/>
            <a:t>Develop a Draft based on approved features</a:t>
          </a:r>
          <a:endParaRPr lang="en-US" sz="1400" dirty="0"/>
        </a:p>
      </dgm:t>
    </dgm:pt>
    <dgm:pt modelId="{3B585E92-C420-BD4A-A1BA-9021B0E0DB04}" type="parTrans" cxnId="{45FC3BAA-E28B-D44D-BD6D-AA5C9DDD674F}">
      <dgm:prSet/>
      <dgm:spPr/>
      <dgm:t>
        <a:bodyPr/>
        <a:lstStyle/>
        <a:p>
          <a:endParaRPr lang="en-US" sz="2400"/>
        </a:p>
      </dgm:t>
    </dgm:pt>
    <dgm:pt modelId="{4358918B-0D36-1348-9C30-282ADFEDACDB}" type="sibTrans" cxnId="{45FC3BAA-E28B-D44D-BD6D-AA5C9DDD674F}">
      <dgm:prSet/>
      <dgm:spPr/>
      <dgm:t>
        <a:bodyPr/>
        <a:lstStyle/>
        <a:p>
          <a:endParaRPr lang="en-US" sz="2400"/>
        </a:p>
      </dgm:t>
    </dgm:pt>
    <dgm:pt modelId="{0216F240-17F0-5341-BC30-8C9742E9FB3C}" type="pres">
      <dgm:prSet presAssocID="{726989D4-A794-CB4D-9E98-866524B64B1F}" presName="outerComposite" presStyleCnt="0">
        <dgm:presLayoutVars>
          <dgm:chMax val="5"/>
          <dgm:dir/>
          <dgm:resizeHandles val="exact"/>
        </dgm:presLayoutVars>
      </dgm:prSet>
      <dgm:spPr/>
    </dgm:pt>
    <dgm:pt modelId="{2FAC7406-2047-C748-B4F5-102AE31D35BF}" type="pres">
      <dgm:prSet presAssocID="{726989D4-A794-CB4D-9E98-866524B64B1F}" presName="dummyMaxCanvas" presStyleCnt="0">
        <dgm:presLayoutVars/>
      </dgm:prSet>
      <dgm:spPr/>
    </dgm:pt>
    <dgm:pt modelId="{F7C29724-39E6-8C46-AE35-56493A71B618}" type="pres">
      <dgm:prSet presAssocID="{726989D4-A794-CB4D-9E98-866524B64B1F}" presName="ThreeNodes_1" presStyleLbl="node1" presStyleIdx="0" presStyleCnt="3">
        <dgm:presLayoutVars>
          <dgm:bulletEnabled val="1"/>
        </dgm:presLayoutVars>
      </dgm:prSet>
      <dgm:spPr/>
    </dgm:pt>
    <dgm:pt modelId="{7064C985-DF20-5245-844B-7AE3D022FAD3}" type="pres">
      <dgm:prSet presAssocID="{726989D4-A794-CB4D-9E98-866524B64B1F}" presName="ThreeNodes_2" presStyleLbl="node1" presStyleIdx="1" presStyleCnt="3">
        <dgm:presLayoutVars>
          <dgm:bulletEnabled val="1"/>
        </dgm:presLayoutVars>
      </dgm:prSet>
      <dgm:spPr/>
    </dgm:pt>
    <dgm:pt modelId="{3EAB7F97-7588-C94B-9C7B-EB77FE124974}" type="pres">
      <dgm:prSet presAssocID="{726989D4-A794-CB4D-9E98-866524B64B1F}" presName="ThreeNodes_3" presStyleLbl="node1" presStyleIdx="2" presStyleCnt="3">
        <dgm:presLayoutVars>
          <dgm:bulletEnabled val="1"/>
        </dgm:presLayoutVars>
      </dgm:prSet>
      <dgm:spPr/>
    </dgm:pt>
    <dgm:pt modelId="{DB9FE80C-61B6-9E42-952D-DDA131F441A6}" type="pres">
      <dgm:prSet presAssocID="{726989D4-A794-CB4D-9E98-866524B64B1F}" presName="ThreeConn_1-2" presStyleLbl="fgAccFollowNode1" presStyleIdx="0" presStyleCnt="2">
        <dgm:presLayoutVars>
          <dgm:bulletEnabled val="1"/>
        </dgm:presLayoutVars>
      </dgm:prSet>
      <dgm:spPr/>
    </dgm:pt>
    <dgm:pt modelId="{66938D0C-9A21-1F4A-A60A-8FE90FD4AF1D}" type="pres">
      <dgm:prSet presAssocID="{726989D4-A794-CB4D-9E98-866524B64B1F}" presName="ThreeConn_2-3" presStyleLbl="fgAccFollowNode1" presStyleIdx="1" presStyleCnt="2">
        <dgm:presLayoutVars>
          <dgm:bulletEnabled val="1"/>
        </dgm:presLayoutVars>
      </dgm:prSet>
      <dgm:spPr/>
    </dgm:pt>
    <dgm:pt modelId="{5CC82DD7-5E76-5F4E-BF06-FB964595A814}" type="pres">
      <dgm:prSet presAssocID="{726989D4-A794-CB4D-9E98-866524B64B1F}" presName="ThreeNodes_1_text" presStyleLbl="node1" presStyleIdx="2" presStyleCnt="3">
        <dgm:presLayoutVars>
          <dgm:bulletEnabled val="1"/>
        </dgm:presLayoutVars>
      </dgm:prSet>
      <dgm:spPr/>
    </dgm:pt>
    <dgm:pt modelId="{47309AD8-BF8F-A142-A632-2093592EA59E}" type="pres">
      <dgm:prSet presAssocID="{726989D4-A794-CB4D-9E98-866524B64B1F}" presName="ThreeNodes_2_text" presStyleLbl="node1" presStyleIdx="2" presStyleCnt="3">
        <dgm:presLayoutVars>
          <dgm:bulletEnabled val="1"/>
        </dgm:presLayoutVars>
      </dgm:prSet>
      <dgm:spPr/>
    </dgm:pt>
    <dgm:pt modelId="{629FED43-BA04-C042-8A22-221F71C641E7}" type="pres">
      <dgm:prSet presAssocID="{726989D4-A794-CB4D-9E98-866524B64B1F}" presName="ThreeNodes_3_text" presStyleLbl="node1" presStyleIdx="2" presStyleCnt="3">
        <dgm:presLayoutVars>
          <dgm:bulletEnabled val="1"/>
        </dgm:presLayoutVars>
      </dgm:prSet>
      <dgm:spPr/>
    </dgm:pt>
  </dgm:ptLst>
  <dgm:cxnLst>
    <dgm:cxn modelId="{B397E31D-62F6-544F-A75A-EC170A20E451}" type="presOf" srcId="{318196FD-5F5B-1245-92F4-C8A8109CD68F}" destId="{3EAB7F97-7588-C94B-9C7B-EB77FE124974}" srcOrd="0" destOrd="0" presId="urn:microsoft.com/office/officeart/2005/8/layout/vProcess5"/>
    <dgm:cxn modelId="{DC1C3E1F-C8ED-0141-B710-BC513121D8C0}" srcId="{726989D4-A794-CB4D-9E98-866524B64B1F}" destId="{353C6CAD-6C50-FB4D-8CBA-B53530EDC72D}" srcOrd="0" destOrd="0" parTransId="{AAA5A74E-615D-9040-A6A5-6B26011562D9}" sibTransId="{A0B7DBDB-ABB2-1740-8CC7-2C23D838F457}"/>
    <dgm:cxn modelId="{D0BFD967-5EE8-DE41-B187-15F7673F4117}" type="presOf" srcId="{E34A5937-51EC-8D43-BB77-DAB59D9E385E}" destId="{66938D0C-9A21-1F4A-A60A-8FE90FD4AF1D}" srcOrd="0" destOrd="0" presId="urn:microsoft.com/office/officeart/2005/8/layout/vProcess5"/>
    <dgm:cxn modelId="{76CDAA4C-387F-864E-825A-678E918E7005}" type="presOf" srcId="{E7BFD4AA-043C-264A-B80E-A24667728F54}" destId="{5CC82DD7-5E76-5F4E-BF06-FB964595A814}" srcOrd="1" destOrd="1" presId="urn:microsoft.com/office/officeart/2005/8/layout/vProcess5"/>
    <dgm:cxn modelId="{CDFF3653-CDFB-7942-B78C-B86FA6B24EE2}" type="presOf" srcId="{0496C4A9-7960-EF4D-AD4E-E718D487D0F4}" destId="{47309AD8-BF8F-A142-A632-2093592EA59E}" srcOrd="1" destOrd="0" presId="urn:microsoft.com/office/officeart/2005/8/layout/vProcess5"/>
    <dgm:cxn modelId="{8A9D9555-7354-5547-B9B9-94E7F77BABCA}" type="presOf" srcId="{E7BFD4AA-043C-264A-B80E-A24667728F54}" destId="{F7C29724-39E6-8C46-AE35-56493A71B618}" srcOrd="0" destOrd="1" presId="urn:microsoft.com/office/officeart/2005/8/layout/vProcess5"/>
    <dgm:cxn modelId="{6E145990-FD89-D84D-8D0A-A352DF23A991}" srcId="{353C6CAD-6C50-FB4D-8CBA-B53530EDC72D}" destId="{E7BFD4AA-043C-264A-B80E-A24667728F54}" srcOrd="0" destOrd="0" parTransId="{EFD2D3CA-47C8-404C-9969-DB7AB3A557D7}" sibTransId="{5AB03FA5-AA5B-EB4D-B070-827495A8927B}"/>
    <dgm:cxn modelId="{88604492-402C-A546-86BE-B5C2BE8FE9D8}" type="presOf" srcId="{0496C4A9-7960-EF4D-AD4E-E718D487D0F4}" destId="{7064C985-DF20-5245-844B-7AE3D022FAD3}" srcOrd="0" destOrd="0" presId="urn:microsoft.com/office/officeart/2005/8/layout/vProcess5"/>
    <dgm:cxn modelId="{B23C6C9E-DF72-F544-BB81-9099D359604D}" type="presOf" srcId="{318196FD-5F5B-1245-92F4-C8A8109CD68F}" destId="{629FED43-BA04-C042-8A22-221F71C641E7}" srcOrd="1" destOrd="0" presId="urn:microsoft.com/office/officeart/2005/8/layout/vProcess5"/>
    <dgm:cxn modelId="{45FC3BAA-E28B-D44D-BD6D-AA5C9DDD674F}" srcId="{726989D4-A794-CB4D-9E98-866524B64B1F}" destId="{318196FD-5F5B-1245-92F4-C8A8109CD68F}" srcOrd="2" destOrd="0" parTransId="{3B585E92-C420-BD4A-A1BA-9021B0E0DB04}" sibTransId="{4358918B-0D36-1348-9C30-282ADFEDACDB}"/>
    <dgm:cxn modelId="{7E890DAC-8376-594C-8E71-EE5E78B12267}" type="presOf" srcId="{726989D4-A794-CB4D-9E98-866524B64B1F}" destId="{0216F240-17F0-5341-BC30-8C9742E9FB3C}" srcOrd="0" destOrd="0" presId="urn:microsoft.com/office/officeart/2005/8/layout/vProcess5"/>
    <dgm:cxn modelId="{B0C49FAD-3A14-CC45-80A9-53D0CF84A999}" type="presOf" srcId="{353C6CAD-6C50-FB4D-8CBA-B53530EDC72D}" destId="{5CC82DD7-5E76-5F4E-BF06-FB964595A814}" srcOrd="1" destOrd="0" presId="urn:microsoft.com/office/officeart/2005/8/layout/vProcess5"/>
    <dgm:cxn modelId="{52F07CC2-5284-024F-94ED-2DA653ECFCA4}" type="presOf" srcId="{353C6CAD-6C50-FB4D-8CBA-B53530EDC72D}" destId="{F7C29724-39E6-8C46-AE35-56493A71B618}" srcOrd="0" destOrd="0" presId="urn:microsoft.com/office/officeart/2005/8/layout/vProcess5"/>
    <dgm:cxn modelId="{F20649C8-2094-7241-A2A2-DE5FF2DE315E}" type="presOf" srcId="{A0B7DBDB-ABB2-1740-8CC7-2C23D838F457}" destId="{DB9FE80C-61B6-9E42-952D-DDA131F441A6}" srcOrd="0" destOrd="0" presId="urn:microsoft.com/office/officeart/2005/8/layout/vProcess5"/>
    <dgm:cxn modelId="{0367A0CB-81D5-E643-9E9A-B09722E609F4}" srcId="{726989D4-A794-CB4D-9E98-866524B64B1F}" destId="{0496C4A9-7960-EF4D-AD4E-E718D487D0F4}" srcOrd="1" destOrd="0" parTransId="{7C04BB35-2145-F744-8E2C-F85B7EC4F37E}" sibTransId="{E34A5937-51EC-8D43-BB77-DAB59D9E385E}"/>
    <dgm:cxn modelId="{EB9505C2-491B-A040-BBC0-5C9690925A8F}" type="presParOf" srcId="{0216F240-17F0-5341-BC30-8C9742E9FB3C}" destId="{2FAC7406-2047-C748-B4F5-102AE31D35BF}" srcOrd="0" destOrd="0" presId="urn:microsoft.com/office/officeart/2005/8/layout/vProcess5"/>
    <dgm:cxn modelId="{41E798CF-F0A4-3A4F-A642-9C70149A0E6B}" type="presParOf" srcId="{0216F240-17F0-5341-BC30-8C9742E9FB3C}" destId="{F7C29724-39E6-8C46-AE35-56493A71B618}" srcOrd="1" destOrd="0" presId="urn:microsoft.com/office/officeart/2005/8/layout/vProcess5"/>
    <dgm:cxn modelId="{DE6D8A10-2B47-1C48-927D-9B6468BF07EC}" type="presParOf" srcId="{0216F240-17F0-5341-BC30-8C9742E9FB3C}" destId="{7064C985-DF20-5245-844B-7AE3D022FAD3}" srcOrd="2" destOrd="0" presId="urn:microsoft.com/office/officeart/2005/8/layout/vProcess5"/>
    <dgm:cxn modelId="{2A653B86-BB2E-EC4F-BA4C-61135A1ABDFA}" type="presParOf" srcId="{0216F240-17F0-5341-BC30-8C9742E9FB3C}" destId="{3EAB7F97-7588-C94B-9C7B-EB77FE124974}" srcOrd="3" destOrd="0" presId="urn:microsoft.com/office/officeart/2005/8/layout/vProcess5"/>
    <dgm:cxn modelId="{B90FA750-B188-E04D-AD8B-1BF40DFFF816}" type="presParOf" srcId="{0216F240-17F0-5341-BC30-8C9742E9FB3C}" destId="{DB9FE80C-61B6-9E42-952D-DDA131F441A6}" srcOrd="4" destOrd="0" presId="urn:microsoft.com/office/officeart/2005/8/layout/vProcess5"/>
    <dgm:cxn modelId="{1B942D09-8E07-1844-8A99-BB9B176B1022}" type="presParOf" srcId="{0216F240-17F0-5341-BC30-8C9742E9FB3C}" destId="{66938D0C-9A21-1F4A-A60A-8FE90FD4AF1D}" srcOrd="5" destOrd="0" presId="urn:microsoft.com/office/officeart/2005/8/layout/vProcess5"/>
    <dgm:cxn modelId="{9DCF25DA-101D-0B4A-91F4-5657A7BBBCF1}" type="presParOf" srcId="{0216F240-17F0-5341-BC30-8C9742E9FB3C}" destId="{5CC82DD7-5E76-5F4E-BF06-FB964595A814}" srcOrd="6" destOrd="0" presId="urn:microsoft.com/office/officeart/2005/8/layout/vProcess5"/>
    <dgm:cxn modelId="{1837872C-9A0A-4E4C-81EA-2AABC2461471}" type="presParOf" srcId="{0216F240-17F0-5341-BC30-8C9742E9FB3C}" destId="{47309AD8-BF8F-A142-A632-2093592EA59E}" srcOrd="7" destOrd="0" presId="urn:microsoft.com/office/officeart/2005/8/layout/vProcess5"/>
    <dgm:cxn modelId="{1DE9180C-B516-604D-B835-D38EE60AA74C}" type="presParOf" srcId="{0216F240-17F0-5341-BC30-8C9742E9FB3C}" destId="{629FED43-BA04-C042-8A22-221F71C641E7}" srcOrd="8" destOrd="0" presId="urn:microsoft.com/office/officeart/2005/8/layout/vProcess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7C29724-39E6-8C46-AE35-56493A71B618}">
      <dsp:nvSpPr>
        <dsp:cNvPr id="0" name=""/>
        <dsp:cNvSpPr/>
      </dsp:nvSpPr>
      <dsp:spPr>
        <a:xfrm>
          <a:off x="0" y="0"/>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a:t>Continuing call for submissions</a:t>
          </a:r>
          <a:endParaRPr lang="en-US" sz="1400" kern="1200"/>
        </a:p>
        <a:p>
          <a:pPr marL="114300" lvl="1" indent="-114300" algn="l" defTabSz="622300">
            <a:lnSpc>
              <a:spcPct val="90000"/>
            </a:lnSpc>
            <a:spcBef>
              <a:spcPct val="0"/>
            </a:spcBef>
            <a:spcAft>
              <a:spcPct val="15000"/>
            </a:spcAft>
            <a:buChar char="•"/>
          </a:pPr>
          <a:r>
            <a:rPr lang="en-US" sz="1400" b="0" i="0" kern="1200" baseline="0"/>
            <a:t>Submissions can include use cases and/or issue identification</a:t>
          </a:r>
          <a:endParaRPr lang="en-US" sz="1400" kern="1200"/>
        </a:p>
      </dsp:txBody>
      <dsp:txXfrm>
        <a:off x="36149" y="36149"/>
        <a:ext cx="5274104" cy="1161926"/>
      </dsp:txXfrm>
    </dsp:sp>
    <dsp:sp modelId="{7064C985-DF20-5245-844B-7AE3D022FAD3}">
      <dsp:nvSpPr>
        <dsp:cNvPr id="0" name=""/>
        <dsp:cNvSpPr/>
      </dsp:nvSpPr>
      <dsp:spPr>
        <a:xfrm>
          <a:off x="582876" y="1439928"/>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Use Case/Requirement Document based on submissions</a:t>
          </a:r>
          <a:endParaRPr lang="en-US" sz="1400" kern="1200" dirty="0"/>
        </a:p>
      </dsp:txBody>
      <dsp:txXfrm>
        <a:off x="619025" y="1476077"/>
        <a:ext cx="5148508" cy="1161925"/>
      </dsp:txXfrm>
    </dsp:sp>
    <dsp:sp modelId="{3EAB7F97-7588-C94B-9C7B-EB77FE124974}">
      <dsp:nvSpPr>
        <dsp:cNvPr id="0" name=""/>
        <dsp:cNvSpPr/>
      </dsp:nvSpPr>
      <dsp:spPr>
        <a:xfrm>
          <a:off x="1165752" y="2879856"/>
          <a:ext cx="6605928" cy="1234224"/>
        </a:xfrm>
        <a:prstGeom prst="roundRect">
          <a:avLst>
            <a:gd name="adj" fmla="val 10000"/>
          </a:avLst>
        </a:prstGeom>
        <a:solidFill>
          <a:schemeClr val="lt1">
            <a:hueOff val="0"/>
            <a:satOff val="0"/>
            <a:lumOff val="0"/>
            <a:alphaOff val="0"/>
          </a:schemeClr>
        </a:solidFill>
        <a:ln w="25400" cap="flat" cmpd="sng" algn="ctr">
          <a:solidFill>
            <a:schemeClr val="dk1">
              <a:shade val="80000"/>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l" defTabSz="622300">
            <a:lnSpc>
              <a:spcPct val="90000"/>
            </a:lnSpc>
            <a:spcBef>
              <a:spcPct val="0"/>
            </a:spcBef>
            <a:spcAft>
              <a:spcPct val="35000"/>
            </a:spcAft>
            <a:buNone/>
          </a:pPr>
          <a:r>
            <a:rPr lang="en-US" sz="1400" b="0" i="0" kern="1200" baseline="0" dirty="0"/>
            <a:t>Develop a Draft based on approved features</a:t>
          </a:r>
          <a:endParaRPr lang="en-US" sz="1400" kern="1200" dirty="0"/>
        </a:p>
      </dsp:txBody>
      <dsp:txXfrm>
        <a:off x="1201901" y="2916005"/>
        <a:ext cx="5148508" cy="1161925"/>
      </dsp:txXfrm>
    </dsp:sp>
    <dsp:sp modelId="{DB9FE80C-61B6-9E42-952D-DDA131F441A6}">
      <dsp:nvSpPr>
        <dsp:cNvPr id="0" name=""/>
        <dsp:cNvSpPr/>
      </dsp:nvSpPr>
      <dsp:spPr>
        <a:xfrm>
          <a:off x="5803682" y="9359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5984187" y="935953"/>
        <a:ext cx="441235" cy="603689"/>
      </dsp:txXfrm>
    </dsp:sp>
    <dsp:sp modelId="{66938D0C-9A21-1F4A-A60A-8FE90FD4AF1D}">
      <dsp:nvSpPr>
        <dsp:cNvPr id="0" name=""/>
        <dsp:cNvSpPr/>
      </dsp:nvSpPr>
      <dsp:spPr>
        <a:xfrm>
          <a:off x="6386558" y="2367653"/>
          <a:ext cx="802245" cy="802245"/>
        </a:xfrm>
        <a:prstGeom prst="downArrow">
          <a:avLst>
            <a:gd name="adj1" fmla="val 55000"/>
            <a:gd name="adj2" fmla="val 45000"/>
          </a:avLst>
        </a:prstGeom>
        <a:solidFill>
          <a:schemeClr val="lt1">
            <a:alpha val="90000"/>
            <a:tint val="40000"/>
            <a:hueOff val="0"/>
            <a:satOff val="0"/>
            <a:lumOff val="0"/>
            <a:alphaOff val="0"/>
          </a:schemeClr>
        </a:solidFill>
        <a:ln w="25400" cap="flat" cmpd="sng" algn="ctr">
          <a:solidFill>
            <a:schemeClr val="dk1">
              <a:alpha val="9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45720" tIns="45720" rIns="45720" bIns="45720" numCol="1" spcCol="1270" anchor="ctr" anchorCtr="0">
          <a:noAutofit/>
        </a:bodyPr>
        <a:lstStyle/>
        <a:p>
          <a:pPr marL="0" lvl="0" indent="0" algn="ctr" defTabSz="1600200">
            <a:lnSpc>
              <a:spcPct val="90000"/>
            </a:lnSpc>
            <a:spcBef>
              <a:spcPct val="0"/>
            </a:spcBef>
            <a:spcAft>
              <a:spcPct val="35000"/>
            </a:spcAft>
            <a:buNone/>
          </a:pPr>
          <a:endParaRPr lang="en-US" sz="3600" kern="1200"/>
        </a:p>
      </dsp:txBody>
      <dsp:txXfrm>
        <a:off x="6567063" y="2367653"/>
        <a:ext cx="441235" cy="603689"/>
      </dsp:txXfrm>
    </dsp:sp>
  </dsp:spTree>
</dsp:drawing>
</file>

<file path=ppt/diagrams/layout1.xml><?xml version="1.0" encoding="utf-8"?>
<dgm:layoutDef xmlns:dgm="http://schemas.openxmlformats.org/drawingml/2006/diagram" xmlns:a="http://schemas.openxmlformats.org/drawingml/2006/main" uniqueId="urn:microsoft.com/office/officeart/2005/8/layout/vProcess5">
  <dgm:title val=""/>
  <dgm:desc val=""/>
  <dgm:catLst>
    <dgm:cat type="process" pri="14000"/>
  </dgm:catLst>
  <dgm:sampData>
    <dgm:dataModel>
      <dgm:ptLst>
        <dgm:pt modelId="0" type="doc"/>
        <dgm:pt modelId="1">
          <dgm:prSet phldr="1"/>
        </dgm:pt>
        <dgm:pt modelId="2">
          <dgm:prSet phldr="1"/>
        </dgm:pt>
        <dgm:pt modelId="3">
          <dgm:prSet phldr="1"/>
        </dgm:pt>
      </dgm:ptLst>
      <dgm:cxnLst>
        <dgm:cxn modelId="5" srcId="0" destId="1" srcOrd="0" destOrd="0"/>
        <dgm:cxn modelId="6" srcId="0" destId="2" srcOrd="1" destOrd="0"/>
        <dgm:cxn modelId="7" srcId="0" destId="3" srcOrd="2"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6" srcId="0" destId="1" srcOrd="0" destOrd="0"/>
        <dgm:cxn modelId="7" srcId="0" destId="2" srcOrd="1" destOrd="0"/>
        <dgm:cxn modelId="8" srcId="0" destId="3" srcOrd="2" destOrd="0"/>
        <dgm:cxn modelId="9" srcId="0" destId="4" srcOrd="3" destOrd="0"/>
      </dgm:cxnLst>
      <dgm:bg/>
      <dgm:whole/>
    </dgm:dataModel>
  </dgm:clrData>
  <dgm:layoutNode name="outerComposite">
    <dgm:varLst>
      <dgm:chMax val="5"/>
      <dgm:dir/>
      <dgm:resizeHandles val="exact"/>
    </dgm:varLst>
    <dgm:alg type="composite"/>
    <dgm:shape xmlns:r="http://schemas.openxmlformats.org/officeDocument/2006/relationships" r:blip="">
      <dgm:adjLst/>
    </dgm:shape>
    <dgm:presOf/>
    <dgm:choose name="Name0">
      <dgm:if name="Name1" func="var" arg="dir" op="equ" val="norm">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l" for="ch" forName="TwoNodes_1"/>
          <dgm:constr type="w" for="ch" forName="TwoNodes_2" refType="w" fact="0.85"/>
          <dgm:constr type="h" for="ch" forName="TwoNodes_2" refType="h" fact="0.45"/>
          <dgm:constr type="b" for="ch" forName="TwoNodes_2" refType="h"/>
          <dgm:constr type="r" for="ch" forName="TwoNodes_2" refType="w"/>
          <dgm:constr type="w" for="ch" forName="TwoConn_1-2" refType="h" refFor="ch" refForName="TwoNodes_1" fact="0.65"/>
          <dgm:constr type="h" for="ch" forName="TwoConn_1-2" refType="h" refFor="ch" refForName="TwoNodes_1" fact="0.65"/>
          <dgm:constr type="ctrY" for="ch" forName="TwoConn_1-2" refType="h" fact="0.5"/>
          <dgm:constr type="r" for="ch" forName="TwoConn_1-2" refType="r" refFor="ch" refForName="TwoNodes_1"/>
          <dgm:constr type="r" for="ch" forName="TwoNodes_1_text" refType="l" refFor="ch" refForName="TwoConn_1-2"/>
          <dgm:constr type="rOff" for="ch" forName="TwoNodes_1_text" refType="w" refFor="ch" refForName="TwoConn_1-2" fact="-0.5"/>
          <dgm:constr type="t" for="ch" forName="TwoNodes_1_text" refType="t" refFor="ch" refForName="TwoNodes_1"/>
          <dgm:constr type="b" for="ch" forName="TwoNodes_1_text" refType="b" refFor="ch" refForName="TwoNodes_1"/>
          <dgm:constr type="l" for="ch" forName="TwoNodes_1_text" refType="l" refFor="ch" refForName="TwoNodes_1"/>
          <dgm:constr type="r" for="ch" forName="TwoNodes_2_text" refType="l" refFor="ch" refForName="TwoConn_1-2"/>
          <dgm:constr type="t" for="ch" forName="TwoNodes_2_text" refType="t" refFor="ch" refForName="TwoNodes_2"/>
          <dgm:constr type="b" for="ch" forName="TwoNodes_2_text" refType="b" refFor="ch" refForName="TwoNodes_2"/>
          <dgm:constr type="l" for="ch" forName="TwoNodes_2_text" refType="l" refFor="ch" refForName="TwoNodes_2"/>
          <dgm:constr type="w" for="ch" forName="ThreeNodes_1" refType="w" fact="0.85"/>
          <dgm:constr type="h" for="ch" forName="ThreeNodes_1" refType="h" fact="0.3"/>
          <dgm:constr type="t" for="ch" forName="ThreeNodes_1"/>
          <dgm:constr type="l" for="ch" forName="ThreeNodes_1"/>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r" for="ch" forName="ThreeNodes_3" refType="w"/>
          <dgm:constr type="w" for="ch" forName="ThreeConn_1-2" refType="h" refFor="ch" refForName="ThreeNodes_1" fact="0.65"/>
          <dgm:constr type="h" for="ch" forName="ThreeConn_1-2" refType="h" refFor="ch" refForName="ThreeNodes_1" fact="0.65"/>
          <dgm:constr type="ctrY" for="ch" forName="ThreeConn_1-2" refType="h" fact="0.325"/>
          <dgm:constr type="r" for="ch" forName="ThreeConn_1-2" refType="r"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r" for="ch" forName="ThreeConn_2-3" refType="r" refFor="ch" refForName="ThreeNodes_2"/>
          <dgm:constr type="r" for="ch" forName="ThreeNodes_1_text" refType="l" refFor="ch" refForName="ThreeConn_1-2"/>
          <dgm:constr type="rOff" for="ch" forName="ThreeNodes_1_text" refType="w" refFor="ch" refForName="ThreeConn_1-2" fact="-0.57"/>
          <dgm:constr type="t" for="ch" forName="ThreeNodes_1_text" refType="t" refFor="ch" refForName="ThreeNodes_1"/>
          <dgm:constr type="b" for="ch" forName="ThreeNodes_1_text" refType="b" refFor="ch" refForName="ThreeNodes_1"/>
          <dgm:constr type="l" for="ch" forName="ThreeNodes_1_text" refType="l" refFor="ch" refForName="ThreeNodes_1"/>
          <dgm:constr type="r" for="ch" forName="ThreeNodes_2_text" refType="l" refFor="ch" refForName="ThreeConn_1-2"/>
          <dgm:constr type="t" for="ch" forName="ThreeNodes_2_text" refType="t" refFor="ch" refForName="ThreeNodes_2"/>
          <dgm:constr type="b" for="ch" forName="ThreeNodes_2_text" refType="b" refFor="ch" refForName="ThreeNodes_2"/>
          <dgm:constr type="l" for="ch" forName="ThreeNodes_2_text" refType="l" refFor="ch" refForName="ThreeNodes_2"/>
          <dgm:constr type="r" for="ch" forName="ThreeNodes_3_text" refType="l" refFor="ch" refForName="ThreeConn_2-3"/>
          <dgm:constr type="t" for="ch" forName="ThreeNodes_3_text" refType="t" refFor="ch" refForName="ThreeNodes_3"/>
          <dgm:constr type="b" for="ch" forName="ThreeNodes_3_text" refType="b" refFor="ch" refForName="ThreeNodes_3"/>
          <dgm:constr type="l" for="ch" forName="ThreeNodes_3_text" refType="l" refFor="ch" refForName="ThreeNodes_3"/>
          <dgm:constr type="w" for="ch" forName="FourNodes_1" refType="w" fact="0.8"/>
          <dgm:constr type="h" for="ch" forName="FourNodes_1" refType="h" fact="0.22"/>
          <dgm:constr type="t" for="ch" forName="FourNodes_1"/>
          <dgm:constr type="l" for="ch" forName="FourNodes_1"/>
          <dgm:constr type="w" for="ch" forName="FourNodes_2" refType="w" fact="0.8"/>
          <dgm:constr type="h" for="ch" forName="FourNodes_2" refType="h" fact="0.22"/>
          <dgm:constr type="ctrY" for="ch" forName="FourNodes_2" refType="h" fact="0.37"/>
          <dgm:constr type="ctrX" for="ch" forName="FourNodes_2" refType="w" fact="0.467"/>
          <dgm:constr type="w" for="ch" forName="FourNodes_3" refType="w" fact="0.8"/>
          <dgm:constr type="h" for="ch" forName="FourNodes_3" refType="h" fact="0.22"/>
          <dgm:constr type="ctrY" for="ch" forName="FourNodes_3" refType="h" fact="0.63"/>
          <dgm:constr type="ctrX" for="ch" forName="FourNodes_3" refType="w" fact="0.533"/>
          <dgm:constr type="w" for="ch" forName="FourNodes_4" refType="w" fact="0.8"/>
          <dgm:constr type="h" for="ch" forName="FourNodes_4" refType="h" fact="0.22"/>
          <dgm:constr type="b" for="ch" forName="FourNodes_4" refType="h"/>
          <dgm:constr type="r" for="ch" forName="FourNodes_4" refType="w"/>
          <dgm:constr type="w" for="ch" forName="FourConn_1-2" refType="h" refFor="ch" refForName="FourNodes_1" fact="0.65"/>
          <dgm:constr type="h" for="ch" forName="FourConn_1-2" refType="h" refFor="ch" refForName="FourNodes_1" fact="0.65"/>
          <dgm:constr type="ctrY" for="ch" forName="FourConn_1-2" refType="h" fact="0.24"/>
          <dgm:constr type="r" for="ch" forName="FourConn_1-2" refType="r"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r" for="ch" forName="FourConn_2-3" refType="r"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r" for="ch" forName="FourConn_3-4" refType="r" refFor="ch" refForName="FourNodes_3"/>
          <dgm:constr type="r" for="ch" forName="FourNodes_1_text" refType="l" refFor="ch" refForName="FourConn_1-2"/>
          <dgm:constr type="rOff" for="ch" forName="FourNodes_1_text" refType="w" refFor="ch" refForName="FourConn_1-2" fact="-0.7"/>
          <dgm:constr type="t" for="ch" forName="FourNodes_1_text" refType="t" refFor="ch" refForName="FourNodes_1"/>
          <dgm:constr type="b" for="ch" forName="FourNodes_1_text" refType="b" refFor="ch" refForName="FourNodes_1"/>
          <dgm:constr type="l" for="ch" forName="FourNodes_1_text" refType="l" refFor="ch" refForName="FourNodes_1"/>
          <dgm:constr type="r" for="ch" forName="FourNodes_2_text" refType="l" refFor="ch" refForName="FourConn_1-2"/>
          <dgm:constr type="t" for="ch" forName="FourNodes_2_text" refType="t" refFor="ch" refForName="FourNodes_2"/>
          <dgm:constr type="b" for="ch" forName="FourNodes_2_text" refType="b" refFor="ch" refForName="FourNodes_2"/>
          <dgm:constr type="l" for="ch" forName="FourNodes_2_text" refType="l" refFor="ch" refForName="FourNodes_2"/>
          <dgm:constr type="r" for="ch" forName="FourNodes_3_text" refType="l" refFor="ch" refForName="FourConn_2-3"/>
          <dgm:constr type="t" for="ch" forName="FourNodes_3_text" refType="t" refFor="ch" refForName="FourNodes_3"/>
          <dgm:constr type="b" for="ch" forName="FourNodes_3_text" refType="b" refFor="ch" refForName="FourNodes_3"/>
          <dgm:constr type="l" for="ch" forName="FourNodes_3_text" refType="l" refFor="ch" refForName="FourNodes_3"/>
          <dgm:constr type="r" for="ch" forName="FourNodes_4_text" refType="l" refFor="ch" refForName="FourConn_3-4"/>
          <dgm:constr type="t" for="ch" forName="FourNodes_4_text" refType="t" refFor="ch" refForName="FourNodes_4"/>
          <dgm:constr type="b" for="ch" forName="FourNodes_4_text" refType="b" refFor="ch" refForName="FourNodes_4"/>
          <dgm:constr type="l" for="ch" forName="FourNodes_4_text" refType="l" refFor="ch" refForName="FourNodes_4"/>
          <dgm:constr type="w" for="ch" forName="FiveNodes_1" refType="w" fact="0.77"/>
          <dgm:constr type="h" for="ch" forName="FiveNodes_1" refType="h" fact="0.18"/>
          <dgm:constr type="t" for="ch" forName="FiveNodes_1"/>
          <dgm:constr type="l" for="ch" forName="FiveNodes_1"/>
          <dgm:constr type="w" for="ch" forName="FiveNodes_2" refType="w" fact="0.77"/>
          <dgm:constr type="h" for="ch" forName="FiveNodes_2" refType="h" fact="0.18"/>
          <dgm:constr type="ctrY" for="ch" forName="FiveNodes_2" refType="h" fact="0.295"/>
          <dgm:constr type="ctrX" for="ch" forName="FiveNodes_2" refType="w" fact="0.442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5575"/>
          <dgm:constr type="w" for="ch" forName="FiveNodes_5" refType="w" fact="0.77"/>
          <dgm:constr type="h" for="ch" forName="FiveNodes_5" refType="h" fact="0.18"/>
          <dgm:constr type="b" for="ch" forName="FiveNodes_5" refType="h"/>
          <dgm:constr type="r" for="ch" forName="FiveNodes_5" refType="w"/>
          <dgm:constr type="w" for="ch" forName="FiveConn_1-2" refType="h" refFor="ch" refForName="FiveNodes_1" fact="0.65"/>
          <dgm:constr type="h" for="ch" forName="FiveConn_1-2" refType="h" refFor="ch" refForName="FiveNodes_1" fact="0.65"/>
          <dgm:constr type="ctrY" for="ch" forName="FiveConn_1-2" refType="h" fact="0.19"/>
          <dgm:constr type="r" for="ch" forName="FiveConn_1-2" refType="r"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r" for="ch" forName="FiveConn_2-3" refType="r"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r" for="ch" forName="FiveConn_3-4" refType="r"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r" for="ch" forName="FiveConn_4-5" refType="r" refFor="ch" refForName="FiveNodes_4"/>
          <dgm:constr type="r" for="ch" forName="FiveNodes_1_text" refType="l" refFor="ch" refForName="FiveConn_1-2"/>
          <dgm:constr type="rOff" for="ch" forName="FiveNodes_1_text" refType="w" refFor="ch" refForName="FiveConn_1-2" fact="-0.75"/>
          <dgm:constr type="t" for="ch" forName="FiveNodes_1_text" refType="t" refFor="ch" refForName="FiveNodes_1"/>
          <dgm:constr type="b" for="ch" forName="FiveNodes_1_text" refType="b" refFor="ch" refForName="FiveNodes_1"/>
          <dgm:constr type="l" for="ch" forName="FiveNodes_1_text" refType="l" refFor="ch" refForName="FiveNodes_1"/>
          <dgm:constr type="r" for="ch" forName="FiveNodes_2_text" refType="l" refFor="ch" refForName="FiveConn_1-2"/>
          <dgm:constr type="t" for="ch" forName="FiveNodes_2_text" refType="t" refFor="ch" refForName="FiveNodes_2"/>
          <dgm:constr type="b" for="ch" forName="FiveNodes_2_text" refType="b" refFor="ch" refForName="FiveNodes_2"/>
          <dgm:constr type="l" for="ch" forName="FiveNodes_2_text" refType="l" refFor="ch" refForName="FiveNodes_2"/>
          <dgm:constr type="r" for="ch" forName="FiveNodes_3_text" refType="l" refFor="ch" refForName="FiveConn_2-3"/>
          <dgm:constr type="t" for="ch" forName="FiveNodes_3_text" refType="t" refFor="ch" refForName="FiveNodes_3"/>
          <dgm:constr type="b" for="ch" forName="FiveNodes_3_text" refType="b" refFor="ch" refForName="FiveNodes_3"/>
          <dgm:constr type="l" for="ch" forName="FiveNodes_3_text" refType="l" refFor="ch" refForName="FiveNodes_3"/>
          <dgm:constr type="r" for="ch" forName="FiveNodes_4_text" refType="l" refFor="ch" refForName="FiveConn_3-4"/>
          <dgm:constr type="t" for="ch" forName="FiveNodes_4_text" refType="t" refFor="ch" refForName="FiveNodes_4"/>
          <dgm:constr type="b" for="ch" forName="FiveNodes_4_text" refType="b" refFor="ch" refForName="FiveNodes_4"/>
          <dgm:constr type="l" for="ch" forName="FiveNodes_4_text" refType="l" refFor="ch" refForName="FiveNodes_4"/>
          <dgm:constr type="r" for="ch" forName="FiveNodes_5_text" refType="l" refFor="ch" refForName="FiveConn_4-5"/>
          <dgm:constr type="t" for="ch" forName="FiveNodes_5_text" refType="t" refFor="ch" refForName="FiveNodes_5"/>
          <dgm:constr type="b" for="ch" forName="FiveNodes_5_text" refType="b" refFor="ch" refForName="FiveNodes_5"/>
          <dgm:constr type="l" for="ch" forName="FiveNodes_5_text" refType="l" refFor="ch" refForName="FiveNodes_5"/>
        </dgm:constrLst>
      </dgm:if>
      <dgm:else name="Name2">
        <dgm:constrLst>
          <dgm:constr type="primFontSz" for="ch" ptType="node" op="equ" val="65"/>
          <dgm:constr type="w" for="ch" forName="dummyMaxCanvas" refType="w"/>
          <dgm:constr type="h" for="ch" forName="dummyMaxCanvas" refType="h"/>
          <dgm:constr type="w" for="ch" forName="OneNode_1" refType="w"/>
          <dgm:constr type="h" for="ch" forName="OneNode_1" refType="h" fact="0.5"/>
          <dgm:constr type="ctrY" for="ch" forName="OneNode_1" refType="h" fact="0.5"/>
          <dgm:constr type="w" for="ch" forName="TwoNodes_1" refType="w" fact="0.85"/>
          <dgm:constr type="h" for="ch" forName="TwoNodes_1" refType="h" fact="0.45"/>
          <dgm:constr type="t" for="ch" forName="TwoNodes_1"/>
          <dgm:constr type="r" for="ch" forName="TwoNodes_1" refType="w"/>
          <dgm:constr type="w" for="ch" forName="TwoNodes_2" refType="w" fact="0.85"/>
          <dgm:constr type="h" for="ch" forName="TwoNodes_2" refType="h" fact="0.45"/>
          <dgm:constr type="b" for="ch" forName="TwoNodes_2" refType="h"/>
          <dgm:constr type="l" for="ch" forName="TwoNodes_2"/>
          <dgm:constr type="w" for="ch" forName="TwoConn_1-2" refType="h" refFor="ch" refForName="TwoNodes_1" fact="0.65"/>
          <dgm:constr type="h" for="ch" forName="TwoConn_1-2" refType="h" refFor="ch" refForName="TwoNodes_1" fact="0.65"/>
          <dgm:constr type="ctrY" for="ch" forName="TwoConn_1-2" refType="h" fact="0.5"/>
          <dgm:constr type="l" for="ch" forName="TwoConn_1-2" refType="l" refFor="ch" refForName="TwoNodes_1"/>
          <dgm:constr type="l" for="ch" forName="TwoNodes_1_text" refType="r" refFor="ch" refForName="TwoConn_1-2"/>
          <dgm:constr type="lOff" for="ch" forName="TwoNodes_1_text" refType="w" refFor="ch" refForName="TwoConn_1-2" fact="0.5"/>
          <dgm:constr type="t" for="ch" forName="TwoNodes_1_text" refType="t" refFor="ch" refForName="TwoNodes_1"/>
          <dgm:constr type="b" for="ch" forName="TwoNodes_1_text" refType="b" refFor="ch" refForName="TwoNodes_1"/>
          <dgm:constr type="r" for="ch" forName="TwoNodes_1_text" refType="r" refFor="ch" refForName="TwoNodes_1"/>
          <dgm:constr type="l" for="ch" forName="TwoNodes_2_text" refType="r" refFor="ch" refForName="TwoConn_1-2"/>
          <dgm:constr type="t" for="ch" forName="TwoNodes_2_text" refType="t" refFor="ch" refForName="TwoNodes_2"/>
          <dgm:constr type="b" for="ch" forName="TwoNodes_2_text" refType="b" refFor="ch" refForName="TwoNodes_2"/>
          <dgm:constr type="r" for="ch" forName="TwoNodes_2_text" refType="r" refFor="ch" refForName="TwoNodes_2"/>
          <dgm:constr type="w" for="ch" forName="ThreeNodes_1" refType="w" fact="0.85"/>
          <dgm:constr type="h" for="ch" forName="ThreeNodes_1" refType="h" fact="0.3"/>
          <dgm:constr type="t" for="ch" forName="ThreeNodes_1"/>
          <dgm:constr type="r" for="ch" forName="ThreeNodes_1" refType="w"/>
          <dgm:constr type="w" for="ch" forName="ThreeNodes_2" refType="w" fact="0.85"/>
          <dgm:constr type="h" for="ch" forName="ThreeNodes_2" refType="h" fact="0.3"/>
          <dgm:constr type="ctrY" for="ch" forName="ThreeNodes_2" refType="h" fact="0.5"/>
          <dgm:constr type="ctrX" for="ch" forName="ThreeNodes_2" refType="w" fact="0.5"/>
          <dgm:constr type="w" for="ch" forName="ThreeNodes_3" refType="w" fact="0.85"/>
          <dgm:constr type="h" for="ch" forName="ThreeNodes_3" refType="h" fact="0.3"/>
          <dgm:constr type="b" for="ch" forName="ThreeNodes_3" refType="h"/>
          <dgm:constr type="l" for="ch" forName="ThreeNodes_3"/>
          <dgm:constr type="w" for="ch" forName="ThreeConn_1-2" refType="h" refFor="ch" refForName="ThreeNodes_1" fact="0.65"/>
          <dgm:constr type="h" for="ch" forName="ThreeConn_1-2" refType="h" refFor="ch" refForName="ThreeNodes_1" fact="0.65"/>
          <dgm:constr type="ctrY" for="ch" forName="ThreeConn_1-2" refType="h" fact="0.325"/>
          <dgm:constr type="l" for="ch" forName="ThreeConn_1-2" refType="l" refFor="ch" refForName="ThreeNodes_1"/>
          <dgm:constr type="w" for="ch" forName="ThreeConn_2-3" refType="h" refFor="ch" refForName="ThreeNodes_2" fact="0.65"/>
          <dgm:constr type="h" for="ch" forName="ThreeConn_2-3" refType="h" refFor="ch" refForName="ThreeNodes_2" fact="0.65"/>
          <dgm:constr type="ctrY" for="ch" forName="ThreeConn_2-3" refType="h" fact="0.673"/>
          <dgm:constr type="l" for="ch" forName="ThreeConn_2-3" refType="l" refFor="ch" refForName="ThreeNodes_2"/>
          <dgm:constr type="l" for="ch" forName="ThreeNodes_1_text" refType="r" refFor="ch" refForName="ThreeConn_1-2"/>
          <dgm:constr type="lOff" for="ch" forName="ThreeNodes_1_text" refType="w" refFor="ch" refForName="ThreeConn_1-2" fact="0.55"/>
          <dgm:constr type="t" for="ch" forName="ThreeNodes_1_text" refType="t" refFor="ch" refForName="ThreeNodes_1"/>
          <dgm:constr type="b" for="ch" forName="ThreeNodes_1_text" refType="b" refFor="ch" refForName="ThreeNodes_1"/>
          <dgm:constr type="r" for="ch" forName="ThreeNodes_1_text" refType="r" refFor="ch" refForName="ThreeNodes_1"/>
          <dgm:constr type="l" for="ch" forName="ThreeNodes_2_text" refType="r" refFor="ch" refForName="ThreeConn_1-2"/>
          <dgm:constr type="t" for="ch" forName="ThreeNodes_2_text" refType="t" refFor="ch" refForName="ThreeNodes_2"/>
          <dgm:constr type="b" for="ch" forName="ThreeNodes_2_text" refType="b" refFor="ch" refForName="ThreeNodes_2"/>
          <dgm:constr type="r" for="ch" forName="ThreeNodes_2_text" refType="r" refFor="ch" refForName="ThreeNodes_2"/>
          <dgm:constr type="l" for="ch" forName="ThreeNodes_3_text" refType="r" refFor="ch" refForName="ThreeConn_2-3"/>
          <dgm:constr type="t" for="ch" forName="ThreeNodes_3_text" refType="t" refFor="ch" refForName="ThreeNodes_3"/>
          <dgm:constr type="b" for="ch" forName="ThreeNodes_3_text" refType="b" refFor="ch" refForName="ThreeNodes_3"/>
          <dgm:constr type="r" for="ch" forName="ThreeNodes_3_text" refType="r" refFor="ch" refForName="ThreeNodes_3"/>
          <dgm:constr type="w" for="ch" forName="FourNodes_1" refType="w" fact="0.8"/>
          <dgm:constr type="h" for="ch" forName="FourNodes_1" refType="h" fact="0.22"/>
          <dgm:constr type="t" for="ch" forName="FourNodes_1"/>
          <dgm:constr type="r" for="ch" forName="FourNodes_1" refType="w"/>
          <dgm:constr type="w" for="ch" forName="FourNodes_2" refType="w" fact="0.8"/>
          <dgm:constr type="h" for="ch" forName="FourNodes_2" refType="h" fact="0.22"/>
          <dgm:constr type="ctrY" for="ch" forName="FourNodes_2" refType="h" fact="0.37"/>
          <dgm:constr type="ctrX" for="ch" forName="FourNodes_2" refType="w" fact="0.533"/>
          <dgm:constr type="w" for="ch" forName="FourNodes_3" refType="w" fact="0.8"/>
          <dgm:constr type="h" for="ch" forName="FourNodes_3" refType="h" fact="0.22"/>
          <dgm:constr type="ctrY" for="ch" forName="FourNodes_3" refType="h" fact="0.63"/>
          <dgm:constr type="ctrX" for="ch" forName="FourNodes_3" refType="w" fact="0.467"/>
          <dgm:constr type="w" for="ch" forName="FourNodes_4" refType="w" fact="0.8"/>
          <dgm:constr type="h" for="ch" forName="FourNodes_4" refType="h" fact="0.22"/>
          <dgm:constr type="b" for="ch" forName="FourNodes_4" refType="h"/>
          <dgm:constr type="l" for="ch" forName="FourNodes_4"/>
          <dgm:constr type="w" for="ch" forName="FourConn_1-2" refType="h" refFor="ch" refForName="FourNodes_1" fact="0.65"/>
          <dgm:constr type="h" for="ch" forName="FourConn_1-2" refType="h" refFor="ch" refForName="FourNodes_1" fact="0.65"/>
          <dgm:constr type="ctrY" for="ch" forName="FourConn_1-2" refType="h" fact="0.24"/>
          <dgm:constr type="l" for="ch" forName="FourConn_1-2" refType="l" refFor="ch" refForName="FourNodes_1"/>
          <dgm:constr type="w" for="ch" forName="FourConn_2-3" refType="h" refFor="ch" refForName="FourNodes_2" fact="0.65"/>
          <dgm:constr type="h" for="ch" forName="FourConn_2-3" refType="h" refFor="ch" refForName="FourNodes_2" fact="0.65"/>
          <dgm:constr type="ctrY" for="ch" forName="FourConn_2-3" refType="h" fact="0.5"/>
          <dgm:constr type="l" for="ch" forName="FourConn_2-3" refType="l" refFor="ch" refForName="FourNodes_2"/>
          <dgm:constr type="w" for="ch" forName="FourConn_3-4" refType="h" refFor="ch" refForName="FourNodes_3" fact="0.65"/>
          <dgm:constr type="h" for="ch" forName="FourConn_3-4" refType="h" refFor="ch" refForName="FourNodes_3" fact="0.65"/>
          <dgm:constr type="ctrY" for="ch" forName="FourConn_3-4" refType="h" fact="0.76"/>
          <dgm:constr type="l" for="ch" forName="FourConn_3-4" refType="l" refFor="ch" refForName="FourNodes_3"/>
          <dgm:constr type="l" for="ch" forName="FourNodes_1_text" refType="r" refFor="ch" refForName="FourConn_1-2"/>
          <dgm:constr type="lOff" for="ch" forName="FourNodes_1_text" refType="w" refFor="ch" refForName="FourConn_1-2" fact="0.69"/>
          <dgm:constr type="t" for="ch" forName="FourNodes_1_text" refType="t" refFor="ch" refForName="FourNodes_1"/>
          <dgm:constr type="b" for="ch" forName="FourNodes_1_text" refType="b" refFor="ch" refForName="FourNodes_1"/>
          <dgm:constr type="r" for="ch" forName="FourNodes_1_text" refType="r" refFor="ch" refForName="FourNodes_1"/>
          <dgm:constr type="l" for="ch" forName="FourNodes_2_text" refType="r" refFor="ch" refForName="FourConn_1-2"/>
          <dgm:constr type="t" for="ch" forName="FourNodes_2_text" refType="t" refFor="ch" refForName="FourNodes_2"/>
          <dgm:constr type="b" for="ch" forName="FourNodes_2_text" refType="b" refFor="ch" refForName="FourNodes_2"/>
          <dgm:constr type="r" for="ch" forName="FourNodes_2_text" refType="r" refFor="ch" refForName="FourNodes_2"/>
          <dgm:constr type="l" for="ch" forName="FourNodes_3_text" refType="r" refFor="ch" refForName="FourConn_2-3"/>
          <dgm:constr type="t" for="ch" forName="FourNodes_3_text" refType="t" refFor="ch" refForName="FourNodes_3"/>
          <dgm:constr type="b" for="ch" forName="FourNodes_3_text" refType="b" refFor="ch" refForName="FourNodes_3"/>
          <dgm:constr type="r" for="ch" forName="FourNodes_3_text" refType="r" refFor="ch" refForName="FourNodes_3"/>
          <dgm:constr type="l" for="ch" forName="FourNodes_4_text" refType="r" refFor="ch" refForName="FourConn_3-4"/>
          <dgm:constr type="t" for="ch" forName="FourNodes_4_text" refType="t" refFor="ch" refForName="FourNodes_4"/>
          <dgm:constr type="b" for="ch" forName="FourNodes_4_text" refType="b" refFor="ch" refForName="FourNodes_4"/>
          <dgm:constr type="r" for="ch" forName="FourNodes_4_text" refType="r" refFor="ch" refForName="FourNodes_4"/>
          <dgm:constr type="w" for="ch" forName="FiveNodes_1" refType="w" fact="0.77"/>
          <dgm:constr type="h" for="ch" forName="FiveNodes_1" refType="h" fact="0.18"/>
          <dgm:constr type="t" for="ch" forName="FiveNodes_1"/>
          <dgm:constr type="r" for="ch" forName="FiveNodes_1" refType="w"/>
          <dgm:constr type="w" for="ch" forName="FiveNodes_2" refType="w" fact="0.77"/>
          <dgm:constr type="h" for="ch" forName="FiveNodes_2" refType="h" fact="0.18"/>
          <dgm:constr type="ctrY" for="ch" forName="FiveNodes_2" refType="h" fact="0.295"/>
          <dgm:constr type="ctrX" for="ch" forName="FiveNodes_2" refType="w" fact="0.5575"/>
          <dgm:constr type="w" for="ch" forName="FiveNodes_3" refType="w" fact="0.77"/>
          <dgm:constr type="h" for="ch" forName="FiveNodes_3" refType="h" fact="0.18"/>
          <dgm:constr type="ctrY" for="ch" forName="FiveNodes_3" refType="h" fact="0.5"/>
          <dgm:constr type="ctrX" for="ch" forName="FiveNodes_3" refType="w" fact="0.5"/>
          <dgm:constr type="w" for="ch" forName="FiveNodes_4" refType="w" fact="0.77"/>
          <dgm:constr type="h" for="ch" forName="FiveNodes_4" refType="h" fact="0.18"/>
          <dgm:constr type="ctrY" for="ch" forName="FiveNodes_4" refType="h" fact="0.705"/>
          <dgm:constr type="ctrX" for="ch" forName="FiveNodes_4" refType="w" fact="0.4425"/>
          <dgm:constr type="w" for="ch" forName="FiveNodes_5" refType="w" fact="0.77"/>
          <dgm:constr type="h" for="ch" forName="FiveNodes_5" refType="h" fact="0.18"/>
          <dgm:constr type="b" for="ch" forName="FiveNodes_5" refType="h"/>
          <dgm:constr type="l" for="ch" forName="FiveNodes_5"/>
          <dgm:constr type="w" for="ch" forName="FiveConn_1-2" refType="h" refFor="ch" refForName="FiveNodes_1" fact="0.65"/>
          <dgm:constr type="h" for="ch" forName="FiveConn_1-2" refType="h" refFor="ch" refForName="FiveNodes_1" fact="0.65"/>
          <dgm:constr type="ctrY" for="ch" forName="FiveConn_1-2" refType="h" fact="0.19"/>
          <dgm:constr type="l" for="ch" forName="FiveConn_1-2" refType="l" refFor="ch" refForName="FiveNodes_1"/>
          <dgm:constr type="w" for="ch" forName="FiveConn_2-3" refType="h" refFor="ch" refForName="FiveNodes_2" fact="0.65"/>
          <dgm:constr type="h" for="ch" forName="FiveConn_2-3" refType="h" refFor="ch" refForName="FiveNodes_2" fact="0.65"/>
          <dgm:constr type="ctrY" for="ch" forName="FiveConn_2-3" refType="h" fact="0.395"/>
          <dgm:constr type="l" for="ch" forName="FiveConn_2-3" refType="l" refFor="ch" refForName="FiveNodes_2"/>
          <dgm:constr type="w" for="ch" forName="FiveConn_3-4" refType="h" refFor="ch" refForName="FiveNodes_3" fact="0.65"/>
          <dgm:constr type="h" for="ch" forName="FiveConn_3-4" refType="h" refFor="ch" refForName="FiveNodes_3" fact="0.65"/>
          <dgm:constr type="ctrY" for="ch" forName="FiveConn_3-4" refType="h" fact="0.597"/>
          <dgm:constr type="l" for="ch" forName="FiveConn_3-4" refType="l" refFor="ch" refForName="FiveNodes_3"/>
          <dgm:constr type="w" for="ch" forName="FiveConn_4-5" refType="h" refFor="ch" refForName="FiveNodes_4" fact="0.65"/>
          <dgm:constr type="h" for="ch" forName="FiveConn_4-5" refType="h" refFor="ch" refForName="FiveNodes_4" fact="0.65"/>
          <dgm:constr type="ctrY" for="ch" forName="FiveConn_4-5" refType="h" fact="0.804"/>
          <dgm:constr type="l" for="ch" forName="FiveConn_4-5" refType="l" refFor="ch" refForName="FiveNodes_4"/>
          <dgm:constr type="l" for="ch" forName="FiveNodes_1_text" refType="r" refFor="ch" refForName="FiveConn_1-2"/>
          <dgm:constr type="lOff" for="ch" forName="FiveNodes_1_text" refType="w" refFor="ch" refForName="FiveConn_1-2" fact="0.73"/>
          <dgm:constr type="t" for="ch" forName="FiveNodes_1_text" refType="t" refFor="ch" refForName="FiveNodes_1"/>
          <dgm:constr type="b" for="ch" forName="FiveNodes_1_text" refType="b" refFor="ch" refForName="FiveNodes_1"/>
          <dgm:constr type="r" for="ch" forName="FiveNodes_1_text" refType="r" refFor="ch" refForName="FiveNodes_1"/>
          <dgm:constr type="l" for="ch" forName="FiveNodes_2_text" refType="r" refFor="ch" refForName="FiveConn_1-2"/>
          <dgm:constr type="t" for="ch" forName="FiveNodes_2_text" refType="t" refFor="ch" refForName="FiveNodes_2"/>
          <dgm:constr type="b" for="ch" forName="FiveNodes_2_text" refType="b" refFor="ch" refForName="FiveNodes_2"/>
          <dgm:constr type="r" for="ch" forName="FiveNodes_2_text" refType="r" refFor="ch" refForName="FiveNodes_2"/>
          <dgm:constr type="l" for="ch" forName="FiveNodes_3_text" refType="r" refFor="ch" refForName="FiveConn_2-3"/>
          <dgm:constr type="t" for="ch" forName="FiveNodes_3_text" refType="t" refFor="ch" refForName="FiveNodes_3"/>
          <dgm:constr type="b" for="ch" forName="FiveNodes_3_text" refType="b" refFor="ch" refForName="FiveNodes_3"/>
          <dgm:constr type="r" for="ch" forName="FiveNodes_3_text" refType="r" refFor="ch" refForName="FiveNodes_3"/>
          <dgm:constr type="l" for="ch" forName="FiveNodes_4_text" refType="r" refFor="ch" refForName="FiveConn_3-4"/>
          <dgm:constr type="t" for="ch" forName="FiveNodes_4_text" refType="t" refFor="ch" refForName="FiveNodes_4"/>
          <dgm:constr type="b" for="ch" forName="FiveNodes_4_text" refType="b" refFor="ch" refForName="FiveNodes_4"/>
          <dgm:constr type="r" for="ch" forName="FiveNodes_4_text" refType="r" refFor="ch" refForName="FiveNodes_4"/>
          <dgm:constr type="l" for="ch" forName="FiveNodes_5_text" refType="r" refFor="ch" refForName="FiveConn_4-5"/>
          <dgm:constr type="t" for="ch" forName="FiveNodes_5_text" refType="t" refFor="ch" refForName="FiveNodes_5"/>
          <dgm:constr type="b" for="ch" forName="FiveNodes_5_text" refType="b" refFor="ch" refForName="FiveNodes_5"/>
          <dgm:constr type="r" for="ch" forName="FiveNodes_5_text" refType="r" refFor="ch" refForName="FiveNodes_5"/>
        </dgm:constrLst>
      </dgm:else>
    </dgm:choose>
    <dgm:ruleLst/>
    <dgm:layoutNode name="dummyMaxCanvas">
      <dgm:varLst/>
      <dgm:alg type="sp"/>
      <dgm:shape xmlns:r="http://schemas.openxmlformats.org/officeDocument/2006/relationships" r:blip="">
        <dgm:adjLst/>
      </dgm:shape>
      <dgm:presOf/>
      <dgm:constrLst/>
      <dgm:ruleLst/>
    </dgm:layoutNode>
    <dgm:choose name="Name3">
      <dgm:if name="Name4" axis="ch" ptType="node" func="cnt" op="equ" val="1">
        <dgm:layoutNode name="OneNode_1">
          <dgm:varLst>
            <dgm:bulletEnabled val="1"/>
          </dgm:varLst>
          <dgm:alg type="tx"/>
          <dgm:shape xmlns:r="http://schemas.openxmlformats.org/officeDocument/2006/relationships" type="roundRect" r:blip="">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5">
        <dgm:choose name="Name6">
          <dgm:if name="Name7" axis="ch" ptType="node" func="cnt" op="equ" val="2">
            <dgm:layoutNode name="Two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wo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wo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wo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wo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8">
            <dgm:choose name="Name9">
              <dgm:if name="Name10" axis="ch" ptType="node" func="cnt" op="equ" val="3">
                <dgm:layoutNode name="Thre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Thre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Thre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Thre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Thre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Thre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1">
                <dgm:choose name="Name12">
                  <dgm:if name="Name13" axis="ch" ptType="node" func="cnt" op="equ" val="4">
                    <dgm:layoutNode name="Four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our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our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our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our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our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our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4">
                    <dgm:choose name="Name15">
                      <dgm:if name="Name16" axis="ch" ptType="node" func="cnt" op="gte" val="5">
                        <dgm:layoutNode name="FiveNodes_1">
                          <dgm:varLst>
                            <dgm:bulletEnabled val="1"/>
                          </dgm:varLst>
                          <dgm:alg type="sp"/>
                          <dgm:shape xmlns:r="http://schemas.openxmlformats.org/officeDocument/2006/relationships" type="roundRect" r:blip="">
                            <dgm:adjLst>
                              <dgm:adj idx="1" val="0.1"/>
                            </dgm:adjLst>
                          </dgm:shape>
                          <dgm:presOf axis="ch desOrSelf" ptType="node node" st="1 1" cnt="1 0"/>
                          <dgm:constrLst/>
                          <dgm:ruleLst/>
                        </dgm:layoutNode>
                        <dgm:layoutNode name="FiveNodes_2">
                          <dgm:varLst>
                            <dgm:bulletEnabled val="1"/>
                          </dgm:varLst>
                          <dgm:alg type="sp"/>
                          <dgm:shape xmlns:r="http://schemas.openxmlformats.org/officeDocument/2006/relationships" type="roundRect" r:blip="">
                            <dgm:adjLst>
                              <dgm:adj idx="1" val="0.1"/>
                            </dgm:adjLst>
                          </dgm:shape>
                          <dgm:presOf axis="ch desOrSelf" ptType="node node" st="2 1" cnt="1 0"/>
                          <dgm:constrLst/>
                          <dgm:ruleLst/>
                        </dgm:layoutNode>
                        <dgm:layoutNode name="FiveNodes_3">
                          <dgm:varLst>
                            <dgm:bulletEnabled val="1"/>
                          </dgm:varLst>
                          <dgm:alg type="sp"/>
                          <dgm:shape xmlns:r="http://schemas.openxmlformats.org/officeDocument/2006/relationships" type="roundRect" r:blip="">
                            <dgm:adjLst>
                              <dgm:adj idx="1" val="0.1"/>
                            </dgm:adjLst>
                          </dgm:shape>
                          <dgm:presOf axis="ch desOrSelf" ptType="node node" st="3 1" cnt="1 0"/>
                          <dgm:constrLst/>
                          <dgm:ruleLst/>
                        </dgm:layoutNode>
                        <dgm:layoutNode name="FiveNodes_4">
                          <dgm:varLst>
                            <dgm:bulletEnabled val="1"/>
                          </dgm:varLst>
                          <dgm:alg type="sp"/>
                          <dgm:shape xmlns:r="http://schemas.openxmlformats.org/officeDocument/2006/relationships" type="roundRect" r:blip="">
                            <dgm:adjLst>
                              <dgm:adj idx="1" val="0.1"/>
                            </dgm:adjLst>
                          </dgm:shape>
                          <dgm:presOf axis="ch desOrSelf" ptType="node node" st="4 1" cnt="1 0"/>
                          <dgm:constrLst/>
                          <dgm:ruleLst/>
                        </dgm:layoutNode>
                        <dgm:layoutNode name="FiveNodes_5">
                          <dgm:varLst>
                            <dgm:bulletEnabled val="1"/>
                          </dgm:varLst>
                          <dgm:alg type="sp"/>
                          <dgm:shape xmlns:r="http://schemas.openxmlformats.org/officeDocument/2006/relationships" type="roundRect" r:blip="">
                            <dgm:adjLst>
                              <dgm:adj idx="1" val="0.1"/>
                            </dgm:adjLst>
                          </dgm:shape>
                          <dgm:presOf axis="ch desOrSelf" ptType="node node" st="5 1" cnt="1 0"/>
                          <dgm:constrLst/>
                          <dgm:ruleLst/>
                        </dgm:layoutNode>
                        <dgm:layoutNode name="FiveConn_1-2" styleLbl="fgAccFollowNode1">
                          <dgm:varLst>
                            <dgm:bulletEnabled val="1"/>
                          </dgm:varLst>
                          <dgm:alg type="tx"/>
                          <dgm:shape xmlns:r="http://schemas.openxmlformats.org/officeDocument/2006/relationships" type="downArrow" r:blip="">
                            <dgm:adjLst>
                              <dgm:adj idx="1" val="0.55"/>
                              <dgm:adj idx="2" val="0.45"/>
                            </dgm:adjLst>
                          </dgm:shape>
                          <dgm:presOf axis="ch" ptType="sibTrans"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2-3" styleLbl="fgAccFollowNode1">
                          <dgm:varLst>
                            <dgm:bulletEnabled val="1"/>
                          </dgm:varLst>
                          <dgm:alg type="tx"/>
                          <dgm:shape xmlns:r="http://schemas.openxmlformats.org/officeDocument/2006/relationships" type="downArrow" r:blip="">
                            <dgm:adjLst>
                              <dgm:adj idx="1" val="0.55"/>
                              <dgm:adj idx="2" val="0.45"/>
                            </dgm:adjLst>
                          </dgm:shape>
                          <dgm:presOf axis="ch" ptType="sibTrans" st="2"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3-4" styleLbl="fgAccFollowNode1">
                          <dgm:varLst>
                            <dgm:bulletEnabled val="1"/>
                          </dgm:varLst>
                          <dgm:alg type="tx"/>
                          <dgm:shape xmlns:r="http://schemas.openxmlformats.org/officeDocument/2006/relationships" type="downArrow" r:blip="">
                            <dgm:adjLst>
                              <dgm:adj idx="1" val="0.55"/>
                              <dgm:adj idx="2" val="0.45"/>
                            </dgm:adjLst>
                          </dgm:shape>
                          <dgm:presOf axis="ch" ptType="sibTrans" st="3"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Conn_4-5" styleLbl="fgAccFollowNode1">
                          <dgm:varLst>
                            <dgm:bulletEnabled val="1"/>
                          </dgm:varLst>
                          <dgm:alg type="tx"/>
                          <dgm:shape xmlns:r="http://schemas.openxmlformats.org/officeDocument/2006/relationships" type="downArrow" r:blip="">
                            <dgm:adjLst>
                              <dgm:adj idx="1" val="0.55"/>
                              <dgm:adj idx="2" val="0.45"/>
                            </dgm:adjLst>
                          </dgm:shape>
                          <dgm:presOf axis="ch" ptType="sibTrans" st="4" cnt="1"/>
                          <dgm:constrLst>
                            <dgm:constr type="lMarg" refType="primFontSz" fact="0.1"/>
                            <dgm:constr type="rMarg" refType="primFontSz" fact="0.1"/>
                            <dgm:constr type="tMarg" refType="primFontSz" fact="0.1"/>
                            <dgm:constr type="bMarg" refType="primFontSz" fact="0.1"/>
                          </dgm:constrLst>
                          <dgm:ruleLst>
                            <dgm:rule type="primFontSz" val="5" fact="NaN" max="NaN"/>
                          </dgm:ruleLst>
                        </dgm:layoutNode>
                        <dgm:layoutNode name="FiveNodes_1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1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2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2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3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3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4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4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FiveNodes_5_text">
                          <dgm:varLst>
                            <dgm:bulletEnabled val="1"/>
                          </dgm:varLst>
                          <dgm:alg type="tx">
                            <dgm:param type="parTxLTRAlign" val="l"/>
                            <dgm:param type="txAnchorVertCh" val="mid"/>
                          </dgm:alg>
                          <dgm:shape xmlns:r="http://schemas.openxmlformats.org/officeDocument/2006/relationships" type="roundRect" r:blip="" hideGeom="1">
                            <dgm:adjLst>
                              <dgm:adj idx="1" val="0.1"/>
                            </dgm:adjLst>
                          </dgm:shape>
                          <dgm:presOf axis="ch desOrSelf" ptType="node node" st="5 1" cnt="1 0"/>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if>
                      <dgm:else name="Name17"/>
                    </dgm:choose>
                  </dgm:else>
                </dgm:choose>
              </dgm:else>
            </dgm:choose>
          </dgm:else>
        </dgm:choos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C90DD3FE-A15A-4FB2-35CE-83C053B122C3}"/>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A79B5B5F-DC70-573C-328A-D765E8B9B216}"/>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D2BF26E0-B6A8-4346-8F52-D117439B0365}" type="datetimeFigureOut">
              <a:rPr lang="en-US" smtClean="0"/>
              <a:t>12/18/2024</a:t>
            </a:fld>
            <a:endParaRPr lang="en-US"/>
          </a:p>
        </p:txBody>
      </p:sp>
      <p:sp>
        <p:nvSpPr>
          <p:cNvPr id="4" name="Footer Placeholder 3">
            <a:extLst>
              <a:ext uri="{FF2B5EF4-FFF2-40B4-BE49-F238E27FC236}">
                <a16:creationId xmlns:a16="http://schemas.microsoft.com/office/drawing/2014/main" id="{E62598A1-AFAC-1B3C-EA8B-23CA38986B66}"/>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8125FF9E-E4A1-786F-92F5-B227DBD89BC9}"/>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5EED4CE-F13D-4F1D-BD35-73E845E4DDA6}" type="slidenum">
              <a:rPr lang="en-US" smtClean="0"/>
              <a:t>‹#›</a:t>
            </a:fld>
            <a:endParaRPr lang="en-US"/>
          </a:p>
        </p:txBody>
      </p:sp>
    </p:spTree>
    <p:extLst>
      <p:ext uri="{BB962C8B-B14F-4D97-AF65-F5344CB8AC3E}">
        <p14:creationId xmlns:p14="http://schemas.microsoft.com/office/powerpoint/2010/main" val="40461331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0" name="Shape 50"/>
          <p:cNvSpPr>
            <a:spLocks noGrp="1" noRot="1" noChangeAspect="1"/>
          </p:cNvSpPr>
          <p:nvPr>
            <p:ph type="sldImg"/>
          </p:nvPr>
        </p:nvSpPr>
        <p:spPr>
          <a:xfrm>
            <a:off x="1143000" y="685800"/>
            <a:ext cx="4572000" cy="3429000"/>
          </a:xfrm>
          <a:prstGeom prst="rect">
            <a:avLst/>
          </a:prstGeom>
        </p:spPr>
        <p:txBody>
          <a:bodyPr/>
          <a:lstStyle/>
          <a:p>
            <a:endParaRPr/>
          </a:p>
        </p:txBody>
      </p:sp>
      <p:sp>
        <p:nvSpPr>
          <p:cNvPr id="51" name="Shape 5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latinLnBrk="0">
      <a:defRPr sz="1200">
        <a:latin typeface="+mj-lt"/>
        <a:ea typeface="+mj-ea"/>
        <a:cs typeface="+mj-cs"/>
        <a:sym typeface="Helvetica Neue"/>
      </a:defRPr>
    </a:lvl1pPr>
    <a:lvl2pPr indent="228600" latinLnBrk="0">
      <a:defRPr sz="1200">
        <a:latin typeface="+mj-lt"/>
        <a:ea typeface="+mj-ea"/>
        <a:cs typeface="+mj-cs"/>
        <a:sym typeface="Helvetica Neue"/>
      </a:defRPr>
    </a:lvl2pPr>
    <a:lvl3pPr indent="457200" latinLnBrk="0">
      <a:defRPr sz="1200">
        <a:latin typeface="+mj-lt"/>
        <a:ea typeface="+mj-ea"/>
        <a:cs typeface="+mj-cs"/>
        <a:sym typeface="Helvetica Neue"/>
      </a:defRPr>
    </a:lvl3pPr>
    <a:lvl4pPr indent="685800" latinLnBrk="0">
      <a:defRPr sz="1200">
        <a:latin typeface="+mj-lt"/>
        <a:ea typeface="+mj-ea"/>
        <a:cs typeface="+mj-cs"/>
        <a:sym typeface="Helvetica Neue"/>
      </a:defRPr>
    </a:lvl4pPr>
    <a:lvl5pPr indent="914400" latinLnBrk="0">
      <a:defRPr sz="1200">
        <a:latin typeface="+mj-lt"/>
        <a:ea typeface="+mj-ea"/>
        <a:cs typeface="+mj-cs"/>
        <a:sym typeface="Helvetica Neue"/>
      </a:defRPr>
    </a:lvl5pPr>
    <a:lvl6pPr indent="1143000" latinLnBrk="0">
      <a:defRPr sz="1200">
        <a:latin typeface="+mj-lt"/>
        <a:ea typeface="+mj-ea"/>
        <a:cs typeface="+mj-cs"/>
        <a:sym typeface="Helvetica Neue"/>
      </a:defRPr>
    </a:lvl6pPr>
    <a:lvl7pPr indent="1371600" latinLnBrk="0">
      <a:defRPr sz="1200">
        <a:latin typeface="+mj-lt"/>
        <a:ea typeface="+mj-ea"/>
        <a:cs typeface="+mj-cs"/>
        <a:sym typeface="Helvetica Neue"/>
      </a:defRPr>
    </a:lvl7pPr>
    <a:lvl8pPr indent="1600200" latinLnBrk="0">
      <a:defRPr sz="1200">
        <a:latin typeface="+mj-lt"/>
        <a:ea typeface="+mj-ea"/>
        <a:cs typeface="+mj-cs"/>
        <a:sym typeface="Helvetica Neue"/>
      </a:defRPr>
    </a:lvl8pPr>
    <a:lvl9pPr indent="1828800" latinLnBrk="0">
      <a:defRPr sz="1200">
        <a:latin typeface="+mj-lt"/>
        <a:ea typeface="+mj-ea"/>
        <a:cs typeface="+mj-cs"/>
        <a:sym typeface="Helvetica Neue"/>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Blank Slide">
    <p:spTree>
      <p:nvGrpSpPr>
        <p:cNvPr id="1" name=""/>
        <p:cNvGrpSpPr/>
        <p:nvPr/>
      </p:nvGrpSpPr>
      <p:grpSpPr>
        <a:xfrm>
          <a:off x="0" y="0"/>
          <a:ext cx="0" cy="0"/>
          <a:chOff x="0" y="0"/>
          <a:chExt cx="0" cy="0"/>
        </a:xfrm>
      </p:grpSpPr>
      <p:sp>
        <p:nvSpPr>
          <p:cNvPr id="17"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le Slide">
    <p:spTree>
      <p:nvGrpSpPr>
        <p:cNvPr id="1" name=""/>
        <p:cNvGrpSpPr/>
        <p:nvPr/>
      </p:nvGrpSpPr>
      <p:grpSpPr>
        <a:xfrm>
          <a:off x="0" y="0"/>
          <a:ext cx="0" cy="0"/>
          <a:chOff x="0" y="0"/>
          <a:chExt cx="0" cy="0"/>
        </a:xfrm>
      </p:grpSpPr>
      <p:sp>
        <p:nvSpPr>
          <p:cNvPr id="24" name="Title Text"/>
          <p:cNvSpPr txBox="1">
            <a:spLocks noGrp="1"/>
          </p:cNvSpPr>
          <p:nvPr>
            <p:ph type="title"/>
          </p:nvPr>
        </p:nvSpPr>
        <p:spPr>
          <a:prstGeom prst="rect">
            <a:avLst/>
          </a:prstGeom>
        </p:spPr>
        <p:txBody>
          <a:bodyPr/>
          <a:lstStyle/>
          <a:p>
            <a:r>
              <a:t>Title Text</a:t>
            </a:r>
          </a:p>
        </p:txBody>
      </p:sp>
      <p:sp>
        <p:nvSpPr>
          <p:cNvPr id="25"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26"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33" name="Title Text"/>
          <p:cNvSpPr txBox="1">
            <a:spLocks noGrp="1"/>
          </p:cNvSpPr>
          <p:nvPr>
            <p:ph type="title"/>
          </p:nvPr>
        </p:nvSpPr>
        <p:spPr>
          <a:prstGeom prst="rect">
            <a:avLst/>
          </a:prstGeom>
        </p:spPr>
        <p:txBody>
          <a:bodyPr/>
          <a:lstStyle/>
          <a:p>
            <a:r>
              <a:t>Title Text</a:t>
            </a:r>
          </a:p>
        </p:txBody>
      </p:sp>
      <p:sp>
        <p:nvSpPr>
          <p:cNvPr id="34" name="Body Level One…"/>
          <p:cNvSpPr txBox="1">
            <a:spLocks noGrp="1"/>
          </p:cNvSpPr>
          <p:nvPr>
            <p:ph type="body" idx="1" hasCustomPrompt="1"/>
          </p:nvPr>
        </p:nvSpPr>
        <p:spPr>
          <a:prstGeom prst="rect">
            <a:avLst/>
          </a:prstGeom>
        </p:spPr>
        <p:txBody>
          <a:bodyPr anchor="t"/>
          <a:lstStyle>
            <a:lvl2pPr marL="274320" indent="-457200">
              <a:defRPr/>
            </a:lvl2pPr>
          </a:lstStyle>
          <a:p>
            <a:r>
              <a:rPr dirty="0"/>
              <a:t>Body Level One</a:t>
            </a:r>
          </a:p>
          <a:p>
            <a:pPr lvl="1"/>
            <a:r>
              <a:rPr dirty="0"/>
              <a:t>Body Level Two</a:t>
            </a:r>
          </a:p>
          <a:p>
            <a:pPr lvl="2"/>
            <a:r>
              <a:rPr dirty="0"/>
              <a:t>Body Level Three</a:t>
            </a:r>
          </a:p>
          <a:p>
            <a:pPr lvl="3"/>
            <a:r>
              <a:rPr dirty="0"/>
              <a:t>Body Level Four</a:t>
            </a:r>
          </a:p>
          <a:p>
            <a:pPr lvl="4"/>
            <a:r>
              <a:rPr dirty="0"/>
              <a:t>Body Level Five</a:t>
            </a:r>
          </a:p>
        </p:txBody>
      </p:sp>
      <p:sp>
        <p:nvSpPr>
          <p:cNvPr id="35"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Title, Content">
    <p:spTree>
      <p:nvGrpSpPr>
        <p:cNvPr id="1" name=""/>
        <p:cNvGrpSpPr/>
        <p:nvPr/>
      </p:nvGrpSpPr>
      <p:grpSpPr>
        <a:xfrm>
          <a:off x="0" y="0"/>
          <a:ext cx="0" cy="0"/>
          <a:chOff x="0" y="0"/>
          <a:chExt cx="0" cy="0"/>
        </a:xfrm>
      </p:grpSpPr>
      <p:sp>
        <p:nvSpPr>
          <p:cNvPr id="42" name="Title Text"/>
          <p:cNvSpPr txBox="1">
            <a:spLocks noGrp="1"/>
          </p:cNvSpPr>
          <p:nvPr>
            <p:ph type="title"/>
          </p:nvPr>
        </p:nvSpPr>
        <p:spPr>
          <a:prstGeom prst="rect">
            <a:avLst/>
          </a:prstGeom>
        </p:spPr>
        <p:txBody>
          <a:bodyPr/>
          <a:lstStyle>
            <a:lvl1pPr algn="l">
              <a:defRPr sz="1800" b="0" spc="0">
                <a:latin typeface="+mn-lt"/>
                <a:ea typeface="+mn-ea"/>
                <a:cs typeface="+mn-cs"/>
                <a:sym typeface="Helvetica"/>
              </a:defRPr>
            </a:lvl1pPr>
          </a:lstStyle>
          <a:p>
            <a:r>
              <a:t>Title Text</a:t>
            </a:r>
          </a:p>
        </p:txBody>
      </p:sp>
      <p:sp>
        <p:nvSpPr>
          <p:cNvPr id="43"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4" name="Slide Number"/>
          <p:cNvSpPr txBox="1">
            <a:spLocks noGrp="1"/>
          </p:cNvSpPr>
          <p:nvPr>
            <p:ph type="sldNum" sz="quarter" idx="2"/>
          </p:nvPr>
        </p:nvSpPr>
        <p:spPr>
          <a:xfrm>
            <a:off x="6553200" y="6076950"/>
            <a:ext cx="266973" cy="279401"/>
          </a:xfrm>
          <a:prstGeom prst="rect">
            <a:avLst/>
          </a:prstGeom>
        </p:spPr>
        <p:txBody>
          <a:bodyPr/>
          <a:lstStyle/>
          <a:p>
            <a:fld id="{86CB4B4D-7CA3-9044-876B-883B54F8677D}" type="slidenum">
              <a:t>‹#›</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6553200" y="6079352"/>
            <a:ext cx="859210" cy="276999"/>
          </a:xfrm>
          <a:prstGeom prst="rect">
            <a:avLst/>
          </a:prstGeo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5"/>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685800" algn="l"/>
                <a:tab pos="1371600" algn="l"/>
                <a:tab pos="2057400" algn="l"/>
                <a:tab pos="2743200" algn="l"/>
                <a:tab pos="3429000" algn="l"/>
                <a:tab pos="4114800" algn="l"/>
                <a:tab pos="4800600" algn="l"/>
                <a:tab pos="5486400" algn="l"/>
                <a:tab pos="6172200" algn="l"/>
                <a:tab pos="6858000" algn="l"/>
                <a:tab pos="7543800" algn="l"/>
              </a:tabLst>
              <a:defRPr sz="900">
                <a:solidFill>
                  <a:srgbClr val="000000"/>
                </a:solidFill>
                <a:cs typeface="Arial Unicode MS" charset="0"/>
              </a:defRPr>
            </a:lvl1pPr>
          </a:lstStyle>
          <a:p>
            <a:r>
              <a:rPr lang="en-GB"/>
              <a:t>Robert Stacey, Intel</a:t>
            </a:r>
            <a:endParaRPr lang="en-GB" dirty="0"/>
          </a:p>
        </p:txBody>
      </p:sp>
    </p:spTree>
    <p:extLst>
      <p:ext uri="{BB962C8B-B14F-4D97-AF65-F5344CB8AC3E}">
        <p14:creationId xmlns:p14="http://schemas.microsoft.com/office/powerpoint/2010/main" val="118540492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userDrawn="1">
  <p:cSld name="Headline Bluebar 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lvl1pPr>
              <a:defRPr b="1" cap="none" baseline="0">
                <a:solidFill>
                  <a:schemeClr val="tx1"/>
                </a:solidFill>
              </a:defRPr>
            </a:lvl1pPr>
            <a:lvl2pPr>
              <a:spcBef>
                <a:spcPts val="600"/>
              </a:spcBef>
              <a:defRPr>
                <a:latin typeface="Calibri" panose="020F0502020204030204" pitchFamily="34" charset="0"/>
                <a:cs typeface="Calibri" panose="020F0502020204030204" pitchFamily="34" charset="0"/>
              </a:defRPr>
            </a:lvl2pPr>
            <a:lvl3pPr>
              <a:defRPr>
                <a:latin typeface="Calibri" panose="020F0502020204030204" pitchFamily="34" charset="0"/>
                <a:cs typeface="Calibri" panose="020F0502020204030204" pitchFamily="34" charset="0"/>
              </a:defRPr>
            </a:lvl3pPr>
            <a:lvl4pPr marL="285744" indent="-171446">
              <a:buFont typeface="Lucida Grande"/>
              <a:buChar char="﹣"/>
              <a:defRPr>
                <a:latin typeface="Calibri" panose="020F0502020204030204" pitchFamily="34" charset="0"/>
                <a:cs typeface="Calibri" panose="020F0502020204030204" pitchFamily="34" charset="0"/>
              </a:defRPr>
            </a:lvl4pPr>
            <a:lvl5pPr marL="398453" indent="-109536" defTabSz="684196">
              <a:buFont typeface="Lucida Grande"/>
              <a:buChar char="･"/>
              <a:tabLst/>
              <a:defRPr>
                <a:latin typeface="Calibri" panose="020F0502020204030204" pitchFamily="34" charset="0"/>
                <a:cs typeface="Calibri" panose="020F0502020204030204" pitchFamily="34" charset="0"/>
              </a:defRPr>
            </a:lvl5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163321706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woObj">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1" y="1981201"/>
            <a:ext cx="3808413"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1"/>
            <a:ext cx="3810000" cy="4113213"/>
          </a:xfrm>
        </p:spPr>
        <p:txBody>
          <a:bodyPr/>
          <a:lstStyle>
            <a:lvl1pPr>
              <a:defRPr sz="2100"/>
            </a:lvl1pPr>
            <a:lvl2pPr>
              <a:defRPr sz="1800"/>
            </a:lvl2pPr>
            <a:lvl3pPr>
              <a:defRPr sz="1500"/>
            </a:lvl3pPr>
            <a:lvl4pPr>
              <a:defRPr sz="1350"/>
            </a:lvl4pPr>
            <a:lvl5pPr>
              <a:defRPr sz="1350"/>
            </a:lvl5pPr>
            <a:lvl6pPr>
              <a:defRPr sz="1350"/>
            </a:lvl6pPr>
            <a:lvl7pPr>
              <a:defRPr sz="1350"/>
            </a:lvl7pPr>
            <a:lvl8pPr>
              <a:defRPr sz="1350"/>
            </a:lvl8pPr>
            <a:lvl9pPr>
              <a:defRPr sz="135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a:xfrm>
            <a:off x="684214" y="273332"/>
            <a:ext cx="1874823" cy="273050"/>
          </a:xfrm>
          <a:prstGeom prst="rect">
            <a:avLst/>
          </a:prstGeom>
        </p:spPr>
        <p:txBody>
          <a:bodyPr/>
          <a:lstStyle>
            <a:lvl1pPr>
              <a:defRPr/>
            </a:lvl1pPr>
          </a:lstStyle>
          <a:p>
            <a:r>
              <a:rPr lang="en-US"/>
              <a:t>Month Year</a:t>
            </a:r>
            <a:endParaRPr lang="en-GB"/>
          </a:p>
        </p:txBody>
      </p:sp>
      <p:sp>
        <p:nvSpPr>
          <p:cNvPr id="6" name="Footer Placeholder 5"/>
          <p:cNvSpPr>
            <a:spLocks noGrp="1"/>
          </p:cNvSpPr>
          <p:nvPr>
            <p:ph type="ftr" idx="11"/>
          </p:nvPr>
        </p:nvSpPr>
        <p:spPr>
          <a:xfrm>
            <a:off x="5357818" y="6475415"/>
            <a:ext cx="3184520" cy="180975"/>
          </a:xfrm>
          <a:prstGeom prst="rect">
            <a:avLst/>
          </a:prstGeom>
        </p:spPr>
        <p:txBody>
          <a:bodyPr/>
          <a:lstStyle>
            <a:lvl1pPr>
              <a:defRPr/>
            </a:lvl1pPr>
          </a:lstStyle>
          <a:p>
            <a:r>
              <a:rPr lang="en-GB"/>
              <a:t>Name, Affiliation</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extLst>
      <p:ext uri="{BB962C8B-B14F-4D97-AF65-F5344CB8AC3E}">
        <p14:creationId xmlns:p14="http://schemas.microsoft.com/office/powerpoint/2010/main" val="20218269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 name="CustomShape 1"/>
          <p:cNvSpPr txBox="1"/>
          <p:nvPr/>
        </p:nvSpPr>
        <p:spPr>
          <a:xfrm>
            <a:off x="521639" y="331761"/>
            <a:ext cx="1517980"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defRPr b="1" spc="-1">
                <a:latin typeface="Times New Roman"/>
                <a:ea typeface="Times New Roman"/>
                <a:cs typeface="Times New Roman"/>
                <a:sym typeface="Times New Roman"/>
              </a:defRPr>
            </a:lvl1pPr>
          </a:lstStyle>
          <a:p>
            <a:r>
              <a:rPr lang="en-US" dirty="0"/>
              <a:t>December </a:t>
            </a:r>
            <a:r>
              <a:rPr dirty="0"/>
              <a:t>202</a:t>
            </a:r>
            <a:r>
              <a:rPr lang="en-US" dirty="0"/>
              <a:t>4</a:t>
            </a:r>
            <a:endParaRPr dirty="0"/>
          </a:p>
        </p:txBody>
      </p:sp>
      <p:sp>
        <p:nvSpPr>
          <p:cNvPr id="3" name="Line 2"/>
          <p:cNvSpPr/>
          <p:nvPr/>
        </p:nvSpPr>
        <p:spPr>
          <a:xfrm>
            <a:off x="685440" y="609119"/>
            <a:ext cx="7772760" cy="362"/>
          </a:xfrm>
          <a:prstGeom prst="line">
            <a:avLst/>
          </a:prstGeom>
          <a:ln w="12600">
            <a:solidFill>
              <a:srgbClr val="000000"/>
            </a:solidFill>
          </a:ln>
        </p:spPr>
        <p:txBody>
          <a:bodyPr lIns="45718" tIns="45718" rIns="45718" bIns="45718"/>
          <a:lstStyle/>
          <a:p>
            <a:endParaRPr/>
          </a:p>
        </p:txBody>
      </p:sp>
      <p:sp>
        <p:nvSpPr>
          <p:cNvPr id="4" name="CustomShape 3"/>
          <p:cNvSpPr txBox="1"/>
          <p:nvPr/>
        </p:nvSpPr>
        <p:spPr>
          <a:xfrm>
            <a:off x="698399" y="6475319"/>
            <a:ext cx="485883" cy="184027"/>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spAutoFit/>
          </a:bodyPr>
          <a:lstStyle>
            <a:lvl1pPr>
              <a:defRPr sz="1200" spc="-1">
                <a:latin typeface="Times New Roman"/>
                <a:ea typeface="Times New Roman"/>
                <a:cs typeface="Times New Roman"/>
                <a:sym typeface="Times New Roman"/>
              </a:defRPr>
            </a:lvl1pPr>
          </a:lstStyle>
          <a:p>
            <a:r>
              <a:t>Agenda</a:t>
            </a:r>
          </a:p>
        </p:txBody>
      </p:sp>
      <p:sp>
        <p:nvSpPr>
          <p:cNvPr id="5" name="CustomShape 4"/>
          <p:cNvSpPr txBox="1"/>
          <p:nvPr userDrawn="1"/>
        </p:nvSpPr>
        <p:spPr>
          <a:xfrm>
            <a:off x="5378795" y="304602"/>
            <a:ext cx="2830647" cy="27699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p>
            <a:pPr algn="r">
              <a:defRPr b="1" spc="-1">
                <a:latin typeface="Times New Roman"/>
                <a:ea typeface="Times New Roman"/>
                <a:cs typeface="Times New Roman"/>
                <a:sym typeface="Times New Roman"/>
              </a:defRPr>
            </a:pPr>
            <a:r>
              <a:rPr dirty="0"/>
              <a:t>doc.: IEEE 802.11-2</a:t>
            </a:r>
            <a:r>
              <a:rPr lang="en-US" dirty="0"/>
              <a:t>4/2041r3</a:t>
            </a:r>
            <a:endParaRPr dirty="0"/>
          </a:p>
        </p:txBody>
      </p:sp>
      <p:sp>
        <p:nvSpPr>
          <p:cNvPr id="6" name="Line 5"/>
          <p:cNvSpPr/>
          <p:nvPr/>
        </p:nvSpPr>
        <p:spPr>
          <a:xfrm>
            <a:off x="685079" y="6476760"/>
            <a:ext cx="7849082" cy="2"/>
          </a:xfrm>
          <a:prstGeom prst="line">
            <a:avLst/>
          </a:prstGeom>
          <a:ln w="12600">
            <a:solidFill>
              <a:srgbClr val="000000"/>
            </a:solidFill>
          </a:ln>
        </p:spPr>
        <p:txBody>
          <a:bodyPr lIns="45718" tIns="45718" rIns="45718" bIns="45718"/>
          <a:lstStyle/>
          <a:p>
            <a:endParaRPr/>
          </a:p>
        </p:txBody>
      </p:sp>
      <p:sp>
        <p:nvSpPr>
          <p:cNvPr id="7" name="CustomShape 6"/>
          <p:cNvSpPr txBox="1"/>
          <p:nvPr/>
        </p:nvSpPr>
        <p:spPr>
          <a:xfrm>
            <a:off x="7174240" y="6475693"/>
            <a:ext cx="1187121" cy="18466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wrap="none" lIns="0" tIns="0" rIns="0" bIns="0" anchor="b">
            <a:spAutoFit/>
          </a:bodyPr>
          <a:lstStyle>
            <a:lvl1pPr algn="r">
              <a:defRPr sz="1200" spc="-1">
                <a:latin typeface="Times New Roman"/>
                <a:ea typeface="Times New Roman"/>
                <a:cs typeface="Times New Roman"/>
                <a:sym typeface="Times New Roman"/>
              </a:defRPr>
            </a:lvl1pPr>
          </a:lstStyle>
          <a:p>
            <a:r>
              <a:rPr dirty="0"/>
              <a:t>Carol Ansley,  </a:t>
            </a:r>
            <a:r>
              <a:rPr lang="en-US" dirty="0"/>
              <a:t>Cox</a:t>
            </a:r>
            <a:endParaRPr dirty="0"/>
          </a:p>
        </p:txBody>
      </p:sp>
      <p:sp>
        <p:nvSpPr>
          <p:cNvPr id="8" name="Title Text"/>
          <p:cNvSpPr txBox="1">
            <a:spLocks noGrp="1"/>
          </p:cNvSpPr>
          <p:nvPr>
            <p:ph type="title"/>
          </p:nvPr>
        </p:nvSpPr>
        <p:spPr>
          <a:xfrm>
            <a:off x="685800" y="685800"/>
            <a:ext cx="7771680" cy="106596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t>Title Text</a:t>
            </a:r>
          </a:p>
        </p:txBody>
      </p:sp>
      <p:sp>
        <p:nvSpPr>
          <p:cNvPr id="9" name="Body Level One…"/>
          <p:cNvSpPr txBox="1">
            <a:spLocks noGrp="1"/>
          </p:cNvSpPr>
          <p:nvPr>
            <p:ph type="body" idx="1"/>
          </p:nvPr>
        </p:nvSpPr>
        <p:spPr>
          <a:xfrm>
            <a:off x="685800" y="1981080"/>
            <a:ext cx="7771680" cy="411408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normAutofit/>
          </a:bodyPr>
          <a:lstStyle/>
          <a:p>
            <a:r>
              <a:rPr dirty="0"/>
              <a:t>Body Level One</a:t>
            </a:r>
          </a:p>
          <a:p>
            <a:pPr lvl="4"/>
            <a:r>
              <a:rPr dirty="0"/>
              <a:t>Body Level Two</a:t>
            </a:r>
          </a:p>
          <a:p>
            <a:pPr lvl="2"/>
            <a:r>
              <a:rPr dirty="0"/>
              <a:t>Body Level Three</a:t>
            </a:r>
          </a:p>
          <a:p>
            <a:pPr lvl="3"/>
            <a:r>
              <a:rPr dirty="0"/>
              <a:t>Body Level Four</a:t>
            </a:r>
          </a:p>
          <a:p>
            <a:pPr lvl="4"/>
            <a:r>
              <a:rPr dirty="0"/>
              <a:t>Body Level Five</a:t>
            </a:r>
          </a:p>
        </p:txBody>
      </p:sp>
      <p:sp>
        <p:nvSpPr>
          <p:cNvPr id="11" name="TextBox 10">
            <a:extLst>
              <a:ext uri="{FF2B5EF4-FFF2-40B4-BE49-F238E27FC236}">
                <a16:creationId xmlns:a16="http://schemas.microsoft.com/office/drawing/2014/main" id="{2064B871-0512-BE14-472F-E69A44B332AA}"/>
              </a:ext>
            </a:extLst>
          </p:cNvPr>
          <p:cNvSpPr txBox="1"/>
          <p:nvPr>
            <p:extLst>
              <p:ext uri="{1162E1C5-73C7-4A58-AE30-91384D911F3F}">
                <p184:classification xmlns:p184="http://schemas.microsoft.com/office/powerpoint/2018/4/main" val="ftr"/>
              </p:ext>
            </p:extLst>
          </p:nvPr>
        </p:nvSpPr>
        <p:spPr>
          <a:xfrm>
            <a:off x="63500" y="6779260"/>
            <a:ext cx="6350" cy="15240"/>
          </a:xfrm>
          <a:prstGeom prst="rect">
            <a:avLst/>
          </a:prstGeom>
        </p:spPr>
        <p:txBody>
          <a:bodyPr horzOverflow="overflow" lIns="0" tIns="0" rIns="0" bIns="0">
            <a:spAutoFit/>
          </a:bodyPr>
          <a:lstStyle/>
          <a:p>
            <a:pPr algn="l"/>
            <a:r>
              <a:rPr lang="en-US" sz="100">
                <a:solidFill>
                  <a:srgbClr val="000000"/>
                </a:solidFill>
                <a:latin typeface="Calibri" panose="020F0502020204030204" pitchFamily="34" charset="0"/>
                <a:cs typeface="Calibri" panose="020F0502020204030204" pitchFamily="34" charset="0"/>
              </a:rPr>
              <a:t>-</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Lst>
  <p:transition spd="med"/>
  <p:txStyles>
    <p:titleStyle>
      <a:lvl1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1pPr>
      <a:lvl2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2pPr>
      <a:lvl3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3pPr>
      <a:lvl4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4pPr>
      <a:lvl5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5pPr>
      <a:lvl6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6pPr>
      <a:lvl7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7pPr>
      <a:lvl8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8pPr>
      <a:lvl9pPr marL="0" marR="0" indent="0" algn="ctr" defTabSz="914400" rtl="0" latinLnBrk="0">
        <a:lnSpc>
          <a:spcPct val="100000"/>
        </a:lnSpc>
        <a:spcBef>
          <a:spcPts val="0"/>
        </a:spcBef>
        <a:spcAft>
          <a:spcPts val="0"/>
        </a:spcAft>
        <a:buClrTx/>
        <a:buSzTx/>
        <a:buFontTx/>
        <a:buNone/>
        <a:tabLst/>
        <a:defRPr sz="3200" b="1" i="0" u="none" strike="noStrike" cap="none" spc="-1" baseline="0">
          <a:solidFill>
            <a:srgbClr val="000000"/>
          </a:solidFill>
          <a:uFillTx/>
          <a:latin typeface="Times New Roman"/>
          <a:ea typeface="Times New Roman"/>
          <a:cs typeface="Times New Roman"/>
          <a:sym typeface="Times New Roman"/>
        </a:defRPr>
      </a:lvl9pPr>
    </p:titleStyle>
    <p:bodyStyle>
      <a:lvl1pPr marL="2857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2pPr>
      <a:lvl3pPr marL="914400" marR="0" indent="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3pPr>
      <a:lvl4pPr marL="285750" marR="0" indent="-285750" algn="l" defTabSz="914400" rtl="0" latinLnBrk="0">
        <a:lnSpc>
          <a:spcPct val="100000"/>
        </a:lnSpc>
        <a:spcBef>
          <a:spcPts val="0"/>
        </a:spcBef>
        <a:spcAft>
          <a:spcPts val="0"/>
        </a:spcAft>
        <a:buClrTx/>
        <a:buSzTx/>
        <a:buFont typeface="Arial" panose="020B0604020202020204" pitchFamily="34" charset="0"/>
        <a:buChar char="•"/>
        <a:tabLst>
          <a:tab pos="457200" algn="l"/>
          <a:tab pos="914400" algn="l"/>
        </a:tabLst>
        <a:defRPr sz="1800" b="0" i="0" u="none" strike="noStrike" cap="none" spc="0" baseline="0">
          <a:solidFill>
            <a:srgbClr val="000000"/>
          </a:solidFill>
          <a:uFillTx/>
          <a:latin typeface="+mn-lt"/>
          <a:ea typeface="+mn-ea"/>
          <a:cs typeface="+mn-cs"/>
          <a:sym typeface="Helvetica"/>
        </a:defRPr>
      </a:lvl4pPr>
      <a:lvl5pPr marL="742950" marR="0" indent="-285750" algn="l" defTabSz="914400" rtl="0" latinLnBrk="0">
        <a:lnSpc>
          <a:spcPct val="100000"/>
        </a:lnSpc>
        <a:spcBef>
          <a:spcPts val="0"/>
        </a:spcBef>
        <a:spcAft>
          <a:spcPts val="0"/>
        </a:spcAft>
        <a:buClrTx/>
        <a:buSzTx/>
        <a:buFont typeface="Arial" panose="020B0604020202020204" pitchFamily="34" charset="0"/>
        <a:buChar char="•"/>
        <a:tabLst/>
        <a:defRPr sz="1800" b="0" i="0" u="none" strike="noStrike" cap="none" spc="0" baseline="0">
          <a:solidFill>
            <a:srgbClr val="000000"/>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rgbClr val="000000"/>
          </a:solidFill>
          <a:uFillTx/>
          <a:latin typeface="+mn-lt"/>
          <a:ea typeface="+mn-ea"/>
          <a:cs typeface="+mn-cs"/>
          <a:sym typeface="Helvetica"/>
        </a:defRPr>
      </a:lvl9pPr>
    </p:bodyStyle>
    <p:otherStyle>
      <a:lvl1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1pPr>
      <a:lvl2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2pPr>
      <a:lvl3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3pPr>
      <a:lvl4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4pPr>
      <a:lvl5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5pPr>
      <a:lvl6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6pPr>
      <a:lvl7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7pPr>
      <a:lvl8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8pPr>
      <a:lvl9pPr marL="0" marR="0" indent="0" algn="l" defTabSz="9144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hyperlink" Target="mailto:carol@ansley.com" TargetMode="External"/><Relationship Id="rId1" Type="http://schemas.openxmlformats.org/officeDocument/2006/relationships/slideLayout" Target="../slideLayouts/slideLayout3.xml"/></Relationships>
</file>

<file path=ppt/slides/_rels/slide10.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5.xml"/></Relationships>
</file>

<file path=ppt/slides/_rels/slide11.xml.rels><?xml version="1.0" encoding="UTF-8" standalone="yes"?>
<Relationships xmlns="http://schemas.openxmlformats.org/package/2006/relationships"><Relationship Id="rId8" Type="http://schemas.openxmlformats.org/officeDocument/2006/relationships/hyperlink" Target="http://standards.ieee.org/develop/policies/bylaws/index.html" TargetMode="External"/><Relationship Id="rId3" Type="http://schemas.openxmlformats.org/officeDocument/2006/relationships/hyperlink" Target="http://standards.ieee.org/faqs/affiliation.html" TargetMode="External"/><Relationship Id="rId7" Type="http://schemas.openxmlformats.org/officeDocument/2006/relationships/hyperlink" Target="http://standards.ieee.org/board/pat/faq.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7.xml"/><Relationship Id="rId6" Type="http://schemas.openxmlformats.org/officeDocument/2006/relationships/hyperlink" Target="http://standards.ieee.org/develop/policies/bylaws/sect6-7.html#loa" TargetMode="External"/><Relationship Id="rId11" Type="http://schemas.openxmlformats.org/officeDocument/2006/relationships/hyperlink" Target="http://standards.ieee.org/develop/policies/opman/sb_om.pdf" TargetMode="External"/><Relationship Id="rId5" Type="http://schemas.openxmlformats.org/officeDocument/2006/relationships/hyperlink" Target="http://standards.ieee.org/board/pat/pat-slideset.ppt" TargetMode="External"/><Relationship Id="rId10" Type="http://schemas.openxmlformats.org/officeDocument/2006/relationships/hyperlink" Target="http://standards.ieee.org/develop/policies/opman/index.html" TargetMode="External"/><Relationship Id="rId4" Type="http://schemas.openxmlformats.org/officeDocument/2006/relationships/hyperlink" Target="http://standards.ieee.org/resources/antitrust-guidelines.pdf" TargetMode="External"/><Relationship Id="rId9" Type="http://schemas.openxmlformats.org/officeDocument/2006/relationships/hyperlink" Target="http://standards.ieee.org/develop/policies/bylaws/sb_bylaws.pdf"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3.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5.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3.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3.xml"/><Relationship Id="rId4" Type="http://schemas.openxmlformats.org/officeDocument/2006/relationships/hyperlink" Target="http://www.ieee802.org/devdocs.s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 name="CustomShape 1"/>
          <p:cNvSpPr txBox="1"/>
          <p:nvPr/>
        </p:nvSpPr>
        <p:spPr>
          <a:xfrm>
            <a:off x="685800" y="934813"/>
            <a:ext cx="7771680" cy="5855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rPr lang="en-US" dirty="0"/>
              <a:t>EDP – TGbi </a:t>
            </a:r>
            <a:r>
              <a:rPr dirty="0"/>
              <a:t>-Agenda-</a:t>
            </a:r>
            <a:r>
              <a:rPr lang="en-US" dirty="0"/>
              <a:t> December 2024</a:t>
            </a:r>
            <a:endParaRPr dirty="0"/>
          </a:p>
        </p:txBody>
      </p:sp>
      <p:sp>
        <p:nvSpPr>
          <p:cNvPr id="54" name="CustomShape 2"/>
          <p:cNvSpPr txBox="1"/>
          <p:nvPr/>
        </p:nvSpPr>
        <p:spPr>
          <a:xfrm>
            <a:off x="685800" y="1981080"/>
            <a:ext cx="7771680" cy="4008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000" b="1" spc="-1">
                <a:latin typeface="Times New Roman"/>
                <a:ea typeface="Times New Roman"/>
                <a:cs typeface="Times New Roman"/>
                <a:sym typeface="Times New Roman"/>
              </a:defRPr>
            </a:pPr>
            <a:r>
              <a:rPr dirty="0"/>
              <a:t>Date:</a:t>
            </a:r>
            <a:r>
              <a:rPr b="0" dirty="0"/>
              <a:t> </a:t>
            </a:r>
            <a:r>
              <a:rPr lang="en-US" dirty="0"/>
              <a:t>2024-12-18</a:t>
            </a:r>
            <a:endParaRPr dirty="0"/>
          </a:p>
        </p:txBody>
      </p:sp>
      <p:sp>
        <p:nvSpPr>
          <p:cNvPr id="55" name="CustomShape 3"/>
          <p:cNvSpPr txBox="1"/>
          <p:nvPr/>
        </p:nvSpPr>
        <p:spPr>
          <a:xfrm>
            <a:off x="579599" y="1940038"/>
            <a:ext cx="1355043" cy="37346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lvl1pPr marL="340920" indent="-340201">
              <a:spcBef>
                <a:spcPts val="400"/>
              </a:spcBef>
              <a:defRPr sz="2000" b="1" spc="-1">
                <a:latin typeface="Times New Roman"/>
                <a:ea typeface="Times New Roman"/>
                <a:cs typeface="Times New Roman"/>
                <a:sym typeface="Times New Roman"/>
              </a:defRPr>
            </a:lvl1pPr>
          </a:lstStyle>
          <a:p>
            <a:r>
              <a:t>Authors:</a:t>
            </a:r>
          </a:p>
        </p:txBody>
      </p:sp>
      <p:graphicFrame>
        <p:nvGraphicFramePr>
          <p:cNvPr id="56" name="Table 4"/>
          <p:cNvGraphicFramePr/>
          <p:nvPr>
            <p:extLst>
              <p:ext uri="{D42A27DB-BD31-4B8C-83A1-F6EECF244321}">
                <p14:modId xmlns:p14="http://schemas.microsoft.com/office/powerpoint/2010/main" val="2607916740"/>
              </p:ext>
            </p:extLst>
          </p:nvPr>
        </p:nvGraphicFramePr>
        <p:xfrm>
          <a:off x="725400" y="2500558"/>
          <a:ext cx="7387920" cy="2255400"/>
        </p:xfrm>
        <a:graphic>
          <a:graphicData uri="http://schemas.openxmlformats.org/drawingml/2006/table">
            <a:tbl>
              <a:tblPr>
                <a:tableStyleId>{4C3C2611-4C71-4FC5-86AE-919BDF0F9419}</a:tableStyleId>
              </a:tblPr>
              <a:tblGrid>
                <a:gridCol w="1365480">
                  <a:extLst>
                    <a:ext uri="{9D8B030D-6E8A-4147-A177-3AD203B41FA5}">
                      <a16:colId xmlns:a16="http://schemas.microsoft.com/office/drawing/2014/main" val="20000"/>
                    </a:ext>
                  </a:extLst>
                </a:gridCol>
                <a:gridCol w="1589400">
                  <a:extLst>
                    <a:ext uri="{9D8B030D-6E8A-4147-A177-3AD203B41FA5}">
                      <a16:colId xmlns:a16="http://schemas.microsoft.com/office/drawing/2014/main" val="20001"/>
                    </a:ext>
                  </a:extLst>
                </a:gridCol>
                <a:gridCol w="1477440">
                  <a:extLst>
                    <a:ext uri="{9D8B030D-6E8A-4147-A177-3AD203B41FA5}">
                      <a16:colId xmlns:a16="http://schemas.microsoft.com/office/drawing/2014/main" val="20002"/>
                    </a:ext>
                  </a:extLst>
                </a:gridCol>
                <a:gridCol w="1477440">
                  <a:extLst>
                    <a:ext uri="{9D8B030D-6E8A-4147-A177-3AD203B41FA5}">
                      <a16:colId xmlns:a16="http://schemas.microsoft.com/office/drawing/2014/main" val="20003"/>
                    </a:ext>
                  </a:extLst>
                </a:gridCol>
                <a:gridCol w="1478160">
                  <a:extLst>
                    <a:ext uri="{9D8B030D-6E8A-4147-A177-3AD203B41FA5}">
                      <a16:colId xmlns:a16="http://schemas.microsoft.com/office/drawing/2014/main" val="20004"/>
                    </a:ext>
                  </a:extLst>
                </a:gridCol>
              </a:tblGrid>
              <a:tr h="538560">
                <a:tc>
                  <a:txBody>
                    <a:bodyPr/>
                    <a:lstStyle/>
                    <a:p>
                      <a:r>
                        <a:rPr sz="1400" b="1" spc="-1">
                          <a:latin typeface="Times New Roman"/>
                          <a:ea typeface="Times New Roman"/>
                          <a:cs typeface="Times New Roman"/>
                          <a:sym typeface="Times New Roman"/>
                        </a:rPr>
                        <a:t>Name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Affiliations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Address</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a:latin typeface="Times New Roman"/>
                          <a:ea typeface="Times New Roman"/>
                          <a:cs typeface="Times New Roman"/>
                          <a:sym typeface="Times New Roman"/>
                        </a:rPr>
                        <a:t>Phone</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tc>
                  <a:txBody>
                    <a:bodyPr/>
                    <a:lstStyle/>
                    <a:p>
                      <a:r>
                        <a:rPr sz="1400" b="1" spc="-1" dirty="0">
                          <a:latin typeface="Times New Roman"/>
                          <a:ea typeface="Times New Roman"/>
                          <a:cs typeface="Times New Roman"/>
                          <a:sym typeface="Times New Roman"/>
                        </a:rPr>
                        <a:t>Email</a:t>
                      </a:r>
                    </a:p>
                  </a:txBody>
                  <a:tcPr marL="0" marR="0" marT="0" marB="0" horzOverflow="overflow">
                    <a:lnL w="12240">
                      <a:solidFill>
                        <a:srgbClr val="000000"/>
                      </a:solidFill>
                    </a:lnL>
                    <a:lnR w="12240">
                      <a:solidFill>
                        <a:srgbClr val="000000"/>
                      </a:solidFill>
                    </a:lnR>
                    <a:lnT w="12240">
                      <a:solidFill>
                        <a:srgbClr val="000000"/>
                      </a:solidFill>
                    </a:lnT>
                    <a:lnB w="38160">
                      <a:solidFill>
                        <a:srgbClr val="000000"/>
                      </a:solidFill>
                    </a:lnB>
                    <a:noFill/>
                  </a:tcPr>
                </a:tc>
                <a:extLst>
                  <a:ext uri="{0D108BD9-81ED-4DB2-BD59-A6C34878D82A}">
                    <a16:rowId xmlns:a16="http://schemas.microsoft.com/office/drawing/2014/main" val="10000"/>
                  </a:ext>
                </a:extLst>
              </a:tr>
              <a:tr h="639720">
                <a:tc>
                  <a:txBody>
                    <a:bodyPr/>
                    <a:lstStyle/>
                    <a:p>
                      <a:r>
                        <a:rPr sz="1400" spc="-1">
                          <a:latin typeface="Times New Roman"/>
                          <a:ea typeface="Times New Roman"/>
                          <a:cs typeface="Times New Roman"/>
                          <a:sym typeface="Times New Roman"/>
                        </a:rPr>
                        <a:t>Carol Ansley</a:t>
                      </a:r>
                    </a:p>
                  </a:txBody>
                  <a:tcPr marL="0" marR="0" marT="0" marB="0" horzOverflow="overflow">
                    <a:lnL w="12240">
                      <a:solidFill>
                        <a:srgbClr val="000000"/>
                      </a:solidFill>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lang="en-US" sz="1400" spc="-1" dirty="0">
                          <a:latin typeface="Times New Roman"/>
                          <a:ea typeface="Times New Roman"/>
                          <a:cs typeface="Times New Roman"/>
                          <a:sym typeface="Times New Roman"/>
                        </a:rPr>
                        <a:t>Cox Communications</a:t>
                      </a:r>
                      <a:endParaRPr sz="1400" spc="-1" dirty="0">
                        <a:latin typeface="Times New Roman"/>
                        <a:ea typeface="Times New Roman"/>
                        <a:cs typeface="Times New Roman"/>
                        <a:sym typeface="Times New Roman"/>
                      </a:endParaRP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spc="-1">
                          <a:latin typeface="Times New Roman"/>
                          <a:ea typeface="Times New Roman"/>
                          <a:cs typeface="Times New Roman"/>
                          <a:sym typeface="Times New Roman"/>
                        </a:defRPr>
                      </a:pPr>
                      <a:endParaRPr dirty="0"/>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r>
                        <a:rPr sz="1400" spc="-1">
                          <a:latin typeface="Times New Roman"/>
                          <a:ea typeface="Times New Roman"/>
                          <a:cs typeface="Times New Roman"/>
                          <a:sym typeface="Times New Roman"/>
                        </a:rPr>
                        <a:t>+1-404-229-1672</a:t>
                      </a:r>
                    </a:p>
                  </a:txBody>
                  <a:tcPr marL="0" marR="0" marT="0" marB="0" horzOverflow="overflow">
                    <a:lnL w="12240" cap="flat" cmpd="sng" algn="ctr">
                      <a:solidFill>
                        <a:srgbClr val="000000"/>
                      </a:solidFill>
                      <a:prstDash val="solid"/>
                      <a:round/>
                      <a:headEnd type="none" w="med" len="med"/>
                      <a:tailEnd type="none" w="med" len="med"/>
                    </a:lnL>
                    <a:lnR w="12240" cap="flat" cmpd="sng" algn="ctr">
                      <a:solidFill>
                        <a:srgbClr val="000000"/>
                      </a:solidFill>
                      <a:prstDash val="solid"/>
                      <a:round/>
                      <a:headEnd type="none" w="med" len="med"/>
                      <a:tailEnd type="none" w="med" len="med"/>
                    </a:lnR>
                    <a:lnT w="38160" cap="flat" cmpd="sng" algn="ctr">
                      <a:solidFill>
                        <a:srgbClr val="000000"/>
                      </a:solidFill>
                      <a:prstDash val="solid"/>
                      <a:round/>
                      <a:headEnd type="none" w="med" len="med"/>
                      <a:tailEnd type="none" w="med" len="med"/>
                    </a:lnT>
                    <a:lnB w="12240">
                      <a:solidFill>
                        <a:srgbClr val="000000"/>
                      </a:solidFill>
                    </a:lnB>
                    <a:noFill/>
                  </a:tcPr>
                </a:tc>
                <a:tc>
                  <a:txBody>
                    <a:bodyPr/>
                    <a:lstStyle/>
                    <a:p>
                      <a:pPr>
                        <a:defRPr sz="1400" u="sng" spc="-1">
                          <a:solidFill>
                            <a:srgbClr val="0000FF"/>
                          </a:solidFill>
                          <a:uFill>
                            <a:solidFill>
                              <a:srgbClr val="0000FF"/>
                            </a:solidFill>
                          </a:uFill>
                          <a:latin typeface="Times New Roman"/>
                          <a:ea typeface="Times New Roman"/>
                          <a:cs typeface="Times New Roman"/>
                          <a:sym typeface="Times New Roman"/>
                        </a:defRPr>
                      </a:pPr>
                      <a:r>
                        <a:rPr lang="en-US" dirty="0">
                          <a:hlinkClick r:id="rId2"/>
                        </a:rPr>
                        <a:t>c</a:t>
                      </a:r>
                      <a:r>
                        <a:rPr dirty="0">
                          <a:hlinkClick r:id="rId2"/>
                        </a:rPr>
                        <a:t>arol</a:t>
                      </a:r>
                      <a:r>
                        <a:rPr lang="en-US" dirty="0">
                          <a:hlinkClick r:id="rId2"/>
                        </a:rPr>
                        <a:t>@</a:t>
                      </a:r>
                      <a:r>
                        <a:rPr dirty="0">
                          <a:hlinkClick r:id="rId2"/>
                        </a:rPr>
                        <a:t>ansley.com</a:t>
                      </a:r>
                    </a:p>
                  </a:txBody>
                  <a:tcPr marL="0" marR="0" marT="0" marB="0" horzOverflow="overflow">
                    <a:lnL w="12240" cap="flat" cmpd="sng" algn="ctr">
                      <a:solidFill>
                        <a:srgbClr val="000000"/>
                      </a:solidFill>
                      <a:prstDash val="solid"/>
                      <a:round/>
                      <a:headEnd type="none" w="med" len="med"/>
                      <a:tailEnd type="none" w="med" len="med"/>
                    </a:lnL>
                    <a:lnR w="12240">
                      <a:solidFill>
                        <a:srgbClr val="000000"/>
                      </a:solidFill>
                    </a:lnR>
                    <a:lnT w="38160" cap="flat" cmpd="sng" algn="ctr">
                      <a:solidFill>
                        <a:srgbClr val="000000"/>
                      </a:solidFill>
                      <a:prstDash val="solid"/>
                      <a:round/>
                      <a:headEnd type="none" w="med" len="med"/>
                      <a:tailEnd type="none" w="med" len="med"/>
                    </a:lnT>
                    <a:lnB w="12240">
                      <a:solidFill>
                        <a:srgbClr val="000000"/>
                      </a:solidFill>
                    </a:lnB>
                    <a:noFill/>
                  </a:tcPr>
                </a:tc>
                <a:extLst>
                  <a:ext uri="{0D108BD9-81ED-4DB2-BD59-A6C34878D82A}">
                    <a16:rowId xmlns:a16="http://schemas.microsoft.com/office/drawing/2014/main" val="10002"/>
                  </a:ext>
                </a:extLst>
              </a:tr>
              <a:tr h="538560">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3"/>
                  </a:ext>
                </a:extLst>
              </a:tr>
              <a:tr h="538560">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tc>
                  <a:txBody>
                    <a:bodyPr/>
                    <a:lstStyle/>
                    <a:p>
                      <a:endParaRPr dirty="0"/>
                    </a:p>
                  </a:txBody>
                  <a:tcPr marL="0" marR="0" marT="0" marB="0" horzOverflow="overflow">
                    <a:lnL w="12240">
                      <a:solidFill>
                        <a:srgbClr val="000000"/>
                      </a:solidFill>
                    </a:lnL>
                    <a:lnR w="12240">
                      <a:solidFill>
                        <a:srgbClr val="000000"/>
                      </a:solidFill>
                    </a:lnR>
                    <a:lnT w="12240">
                      <a:solidFill>
                        <a:srgbClr val="000000"/>
                      </a:solidFill>
                    </a:lnT>
                    <a:lnB w="12240">
                      <a:solidFill>
                        <a:srgbClr val="000000"/>
                      </a:solidFill>
                    </a:lnB>
                    <a:noFill/>
                  </a:tcPr>
                </a:tc>
                <a:extLst>
                  <a:ext uri="{0D108BD9-81ED-4DB2-BD59-A6C34878D82A}">
                    <a16:rowId xmlns:a16="http://schemas.microsoft.com/office/drawing/2014/main" val="10004"/>
                  </a:ext>
                </a:extLst>
              </a:tr>
            </a:tbl>
          </a:graphicData>
        </a:graphic>
      </p:graphicFrame>
      <p:sp>
        <p:nvSpPr>
          <p:cNvPr id="2" name="TextBox 1">
            <a:extLst>
              <a:ext uri="{FF2B5EF4-FFF2-40B4-BE49-F238E27FC236}">
                <a16:creationId xmlns:a16="http://schemas.microsoft.com/office/drawing/2014/main" id="{A8711941-F746-194D-BA49-225264BDC70A}"/>
              </a:ext>
            </a:extLst>
          </p:cNvPr>
          <p:cNvSpPr txBox="1"/>
          <p:nvPr/>
        </p:nvSpPr>
        <p:spPr>
          <a:xfrm>
            <a:off x="7805057" y="511629"/>
            <a:ext cx="65" cy="553998"/>
          </a:xfrm>
          <a:prstGeom prst="rect">
            <a:avLst/>
          </a:prstGeom>
          <a:noFill/>
          <a:ln w="12700" cap="flat">
            <a:noFill/>
            <a:miter lim="400000"/>
          </a:ln>
          <a:effectLst/>
          <a:sp3d/>
        </p:spPr>
        <p:style>
          <a:lnRef idx="0">
            <a:scrgbClr r="0" g="0" b="0"/>
          </a:lnRef>
          <a:fillRef idx="0">
            <a:scrgbClr r="0" g="0" b="0"/>
          </a:fillRef>
          <a:effectRef idx="0">
            <a:scrgbClr r="0" g="0" b="0"/>
          </a:effectRef>
          <a:fontRef idx="none"/>
        </p:style>
        <p:txBody>
          <a:bodyPr rot="0" spcFirstLastPara="1" vertOverflow="overflow" horzOverflow="overflow" vert="horz" wrap="none" lIns="0" tIns="0" rIns="0" bIns="0" numCol="1" spcCol="38100" rtlCol="0" anchor="t">
            <a:spAutoFit/>
          </a:bodyPr>
          <a:lstStyle/>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a:p>
            <a:pPr marL="0" marR="0" indent="0" algn="l" defTabSz="914400" rtl="0" fontAlgn="auto" latinLnBrk="0" hangingPunct="0">
              <a:lnSpc>
                <a:spcPct val="100000"/>
              </a:lnSpc>
              <a:spcBef>
                <a:spcPts val="0"/>
              </a:spcBef>
              <a:spcAft>
                <a:spcPts val="0"/>
              </a:spcAft>
              <a:buClrTx/>
              <a:buSzTx/>
              <a:buFontTx/>
              <a:buNone/>
              <a:tabLst/>
            </a:pPr>
            <a:endParaRPr kumimoji="0" lang="en-US" sz="1800" b="0" i="0" u="none" strike="noStrike" cap="none" spc="0" normalizeH="0" baseline="0" dirty="0">
              <a:ln>
                <a:noFill/>
              </a:ln>
              <a:solidFill>
                <a:srgbClr val="000000"/>
              </a:solidFill>
              <a:effectLst/>
              <a:uFillTx/>
              <a:latin typeface="+mn-lt"/>
              <a:ea typeface="+mn-ea"/>
              <a:cs typeface="+mn-cs"/>
              <a:sym typeface="Helvetica"/>
            </a:endParaRPr>
          </a:p>
        </p:txBody>
      </p:sp>
    </p:spTree>
  </p:cSld>
  <p:clrMapOvr>
    <a:masterClrMapping/>
  </p:clrMapOvr>
  <p:transition spd="med"/>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855586"/>
            <a:ext cx="7771680" cy="1065962"/>
          </a:xfrm>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350" dirty="0"/>
              <a:t>This means no participant may exercise “</a:t>
            </a:r>
            <a:r>
              <a:rPr lang="en-US" sz="1350" i="1" dirty="0"/>
              <a:t>authority, leadership, or influence by reason of superior leverage, strength, or representation to the exclusion of fair and equitable consideration of other viewpoints</a:t>
            </a:r>
            <a:r>
              <a:rPr lang="en-US" sz="1350" dirty="0"/>
              <a:t>” or “</a:t>
            </a:r>
            <a:r>
              <a:rPr lang="en-US" sz="1350" i="1" dirty="0"/>
              <a:t>to hinder the progress of the standards development activity</a:t>
            </a:r>
            <a:r>
              <a:rPr lang="en-US" sz="135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Tree>
    <p:extLst>
      <p:ext uri="{BB962C8B-B14F-4D97-AF65-F5344CB8AC3E}">
        <p14:creationId xmlns:p14="http://schemas.microsoft.com/office/powerpoint/2010/main" val="54400466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BCA283EE-12DD-6209-5840-B1F414056867}"/>
              </a:ext>
            </a:extLst>
          </p:cNvPr>
          <p:cNvSpPr>
            <a:spLocks noGrp="1"/>
          </p:cNvSpPr>
          <p:nvPr>
            <p:ph type="title"/>
          </p:nvPr>
        </p:nvSpPr>
        <p:spPr/>
        <p:txBody>
          <a:bodyPr/>
          <a:lstStyle/>
          <a:p>
            <a:r>
              <a:rPr lang="en-US" dirty="0"/>
              <a:t>IEEE SA Policy and Rules Documents</a:t>
            </a:r>
          </a:p>
        </p:txBody>
      </p:sp>
      <p:sp>
        <p:nvSpPr>
          <p:cNvPr id="6" name="Content Placeholder 5">
            <a:extLst>
              <a:ext uri="{FF2B5EF4-FFF2-40B4-BE49-F238E27FC236}">
                <a16:creationId xmlns:a16="http://schemas.microsoft.com/office/drawing/2014/main" id="{C77EC15D-554B-B490-CDA2-14DB7D1D6343}"/>
              </a:ext>
            </a:extLst>
          </p:cNvPr>
          <p:cNvSpPr>
            <a:spLocks noGrp="1"/>
          </p:cNvSpPr>
          <p:nvPr>
            <p:ph sz="half" idx="1"/>
          </p:nvPr>
        </p:nvSpPr>
        <p:spPr/>
        <p:txBody>
          <a:bodyPr>
            <a:normAutofit fontScale="85000" lnSpcReduction="20000"/>
          </a:bodyPr>
          <a:lstStyle/>
          <a:p>
            <a:r>
              <a:rPr lang="en-US" dirty="0"/>
              <a:t>IEEE Code of Ethics</a:t>
            </a:r>
          </a:p>
          <a:p>
            <a:pPr lvl="1"/>
            <a:r>
              <a:rPr lang="en-US" dirty="0">
                <a:hlinkClick r:id="rId2"/>
              </a:rPr>
              <a:t>http://www.ieee.org/about/corporate/governance/p7-8.html</a:t>
            </a:r>
            <a:r>
              <a:rPr lang="en-US" dirty="0"/>
              <a:t> </a:t>
            </a:r>
          </a:p>
          <a:p>
            <a:r>
              <a:rPr lang="en-US" dirty="0"/>
              <a:t>IEEE Standards Association (IEEE-SA) Affiliation FAQ</a:t>
            </a:r>
          </a:p>
          <a:p>
            <a:pPr lvl="1"/>
            <a:r>
              <a:rPr lang="en-US" dirty="0">
                <a:hlinkClick r:id="rId3"/>
              </a:rPr>
              <a:t>http://standards.ieee.org/faqs/affiliation.html</a:t>
            </a:r>
            <a:r>
              <a:rPr lang="en-US" dirty="0"/>
              <a:t> </a:t>
            </a:r>
          </a:p>
          <a:p>
            <a:r>
              <a:rPr lang="en-US" dirty="0"/>
              <a:t>Antitrust and Competition Policy</a:t>
            </a:r>
          </a:p>
          <a:p>
            <a:pPr lvl="1"/>
            <a:r>
              <a:rPr lang="en-US" dirty="0">
                <a:hlinkClick r:id="rId4"/>
              </a:rPr>
              <a:t>http://standards.ieee.org/resources/antitrust-guidelines.pdf</a:t>
            </a:r>
            <a:r>
              <a:rPr lang="en-US" dirty="0"/>
              <a:t>  </a:t>
            </a:r>
            <a:endParaRPr lang="en-US" dirty="0">
              <a:hlinkClick r:id="rId5"/>
            </a:endParaRPr>
          </a:p>
          <a:p>
            <a:r>
              <a:rPr lang="en-US" dirty="0"/>
              <a:t>Letter of Assurance Form</a:t>
            </a:r>
          </a:p>
          <a:p>
            <a:pPr lvl="1"/>
            <a:r>
              <a:rPr lang="en-US" dirty="0">
                <a:hlinkClick r:id="rId6"/>
              </a:rPr>
              <a:t>http://standards.ieee.org/develop/policies/bylaws/sect6-7.html#loa</a:t>
            </a:r>
            <a:r>
              <a:rPr lang="en-US" dirty="0"/>
              <a:t> </a:t>
            </a:r>
          </a:p>
          <a:p>
            <a:pPr lvl="1"/>
            <a:r>
              <a:rPr lang="en-US" dirty="0">
                <a:hlinkClick r:id="rId5"/>
              </a:rPr>
              <a:t>https://development.standards.ieee.org/myproject/Public//mytools/mob/loa.pdf</a:t>
            </a:r>
          </a:p>
          <a:p>
            <a:r>
              <a:rPr lang="en-US" dirty="0"/>
              <a:t>IEEE-SA Patent Committee FAQ &amp; Patent slides</a:t>
            </a:r>
          </a:p>
          <a:p>
            <a:pPr lvl="1"/>
            <a:r>
              <a:rPr lang="en-US" dirty="0">
                <a:hlinkClick r:id="rId7"/>
              </a:rPr>
              <a:t>http://standards.ieee.org/board/pat/faq.pdf</a:t>
            </a:r>
            <a:r>
              <a:rPr lang="en-US" dirty="0"/>
              <a:t> and </a:t>
            </a:r>
            <a:r>
              <a:rPr lang="en-US" dirty="0">
                <a:hlinkClick r:id="rId5"/>
              </a:rPr>
              <a:t>http://standards.ieee.org/board/pat/pat-slideset.ppt</a:t>
            </a:r>
            <a:r>
              <a:rPr lang="en-US" dirty="0"/>
              <a:t> </a:t>
            </a:r>
          </a:p>
          <a:p>
            <a:endParaRPr lang="en-US" dirty="0"/>
          </a:p>
        </p:txBody>
      </p:sp>
      <p:sp>
        <p:nvSpPr>
          <p:cNvPr id="7" name="Content Placeholder 6">
            <a:extLst>
              <a:ext uri="{FF2B5EF4-FFF2-40B4-BE49-F238E27FC236}">
                <a16:creationId xmlns:a16="http://schemas.microsoft.com/office/drawing/2014/main" id="{FDDC11A8-A24F-5483-2BA7-ACAC3BEAD16E}"/>
              </a:ext>
            </a:extLst>
          </p:cNvPr>
          <p:cNvSpPr>
            <a:spLocks noGrp="1"/>
          </p:cNvSpPr>
          <p:nvPr>
            <p:ph sz="half" idx="2"/>
          </p:nvPr>
        </p:nvSpPr>
        <p:spPr/>
        <p:txBody>
          <a:bodyPr>
            <a:noAutofit/>
          </a:bodyPr>
          <a:lstStyle/>
          <a:p>
            <a:endParaRPr lang="en-US" sz="1200" dirty="0"/>
          </a:p>
          <a:p>
            <a:r>
              <a:rPr lang="en-US" sz="1200" dirty="0"/>
              <a:t>The current version of the IEEE-SA Standards Board Bylaws is available at: </a:t>
            </a:r>
          </a:p>
          <a:p>
            <a:pPr lvl="1">
              <a:buNone/>
            </a:pPr>
            <a:r>
              <a:rPr lang="en-US" sz="1200" dirty="0">
                <a:hlinkClick r:id="rId8"/>
              </a:rPr>
              <a:t>http://standards.ieee.org/develop/policies/bylaws/index.html</a:t>
            </a:r>
            <a:r>
              <a:rPr lang="en-US" sz="1200" dirty="0"/>
              <a:t> (HTML version) </a:t>
            </a:r>
          </a:p>
          <a:p>
            <a:pPr lvl="1">
              <a:buNone/>
            </a:pPr>
            <a:r>
              <a:rPr lang="en-US" sz="1200" dirty="0">
                <a:hlinkClick r:id="rId9"/>
              </a:rPr>
              <a:t>http://standards.ieee.org/develop/policies/bylaws/sb_bylaws.pdf</a:t>
            </a:r>
            <a:r>
              <a:rPr lang="en-US" sz="1200" dirty="0"/>
              <a:t> (PDF version) </a:t>
            </a:r>
          </a:p>
          <a:p>
            <a:pPr>
              <a:buNone/>
            </a:pPr>
            <a:br>
              <a:rPr lang="en-US" sz="1200" dirty="0"/>
            </a:br>
            <a:endParaRPr lang="en-US" sz="1200" dirty="0"/>
          </a:p>
          <a:p>
            <a:r>
              <a:rPr lang="en-US" sz="1200" dirty="0"/>
              <a:t>The current version of the IEEE-SA Standards Board Operations Manual is available at: </a:t>
            </a:r>
          </a:p>
          <a:p>
            <a:pPr lvl="1">
              <a:buNone/>
            </a:pPr>
            <a:r>
              <a:rPr lang="en-US" sz="1200" dirty="0">
                <a:hlinkClick r:id="rId10"/>
              </a:rPr>
              <a:t>http://standards.ieee.org/develop/policies/opman/index.html</a:t>
            </a:r>
            <a:r>
              <a:rPr lang="en-US" sz="1200" dirty="0"/>
              <a:t> (HTML version) </a:t>
            </a:r>
          </a:p>
          <a:p>
            <a:pPr lvl="1">
              <a:buNone/>
            </a:pPr>
            <a:r>
              <a:rPr lang="en-US" sz="1200" dirty="0">
                <a:hlinkClick r:id="rId11"/>
              </a:rPr>
              <a:t>http://standards.ieee.org/develop/policies/opman/sb_om.pdf</a:t>
            </a:r>
            <a:r>
              <a:rPr lang="en-US" sz="1200" dirty="0"/>
              <a:t> (PDF version) </a:t>
            </a:r>
          </a:p>
          <a:p>
            <a:endParaRPr lang="en-US" sz="1200" dirty="0"/>
          </a:p>
        </p:txBody>
      </p:sp>
      <p:sp>
        <p:nvSpPr>
          <p:cNvPr id="4" name="Slide Number Placeholder 3">
            <a:extLst>
              <a:ext uri="{FF2B5EF4-FFF2-40B4-BE49-F238E27FC236}">
                <a16:creationId xmlns:a16="http://schemas.microsoft.com/office/drawing/2014/main" id="{8492DB9C-7928-5EB0-519B-9BC3FEEEA681}"/>
              </a:ext>
            </a:extLst>
          </p:cNvPr>
          <p:cNvSpPr>
            <a:spLocks noGrp="1"/>
          </p:cNvSpPr>
          <p:nvPr>
            <p:ph type="sldNum" idx="12"/>
          </p:nvPr>
        </p:nvSpPr>
        <p:spPr/>
        <p:txBody>
          <a:bodyPr/>
          <a:lstStyle/>
          <a:p>
            <a:endParaRPr lang="en-GB" dirty="0"/>
          </a:p>
        </p:txBody>
      </p:sp>
    </p:spTree>
    <p:extLst>
      <p:ext uri="{BB962C8B-B14F-4D97-AF65-F5344CB8AC3E}">
        <p14:creationId xmlns:p14="http://schemas.microsoft.com/office/powerpoint/2010/main" val="176263739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0" y="1831137"/>
            <a:ext cx="7771680" cy="4264023"/>
          </a:xfrm>
        </p:spPr>
        <p:txBody>
          <a:bodyPr>
            <a:normAutofit/>
          </a:bodyPr>
          <a:lstStyle/>
          <a:p>
            <a:r>
              <a:rPr lang="en-US" altLang="en-US" sz="1600" dirty="0"/>
              <a:t>By participating in this activity, you agree to comply with the IEEE Code of Ethics, all applicable laws, and all IEEE policies and procedures including, but not limited to, the IEEE SA Copyright Policy. </a:t>
            </a:r>
          </a:p>
          <a:p>
            <a:pPr marL="342900" indent="-342900">
              <a:buClr>
                <a:srgbClr val="CC3300"/>
              </a:buClr>
              <a:buSzPct val="50000"/>
              <a:buFont typeface="Arial" panose="020B0604020202020204" pitchFamily="34" charset="0"/>
              <a:buChar char="•"/>
            </a:pPr>
            <a:endParaRPr lang="en-US" altLang="en-US" sz="2200" dirty="0">
              <a:latin typeface="Calibri" pitchFamily="34" charset="0"/>
              <a:cs typeface="Calibri" pitchFamily="34" charset="0"/>
            </a:endParaRPr>
          </a:p>
          <a:p>
            <a:pPr marL="642938" lvl="1" indent="-257175">
              <a:buSzPct val="150000"/>
              <a:buFont typeface="Arial" panose="020B0604020202020204" pitchFamily="34" charset="0"/>
              <a:buChar char="•"/>
            </a:pPr>
            <a:r>
              <a:rPr lang="en-US" altLang="en-US" sz="1550" dirty="0"/>
              <a:t>Previously Published material (copyright assertion indicated) shall not be presented/submitted to the Working Group nor incorporated into a Working Group draft unless permission is granted. </a:t>
            </a:r>
          </a:p>
          <a:p>
            <a:pPr marL="642938" lvl="1" indent="-257175">
              <a:buSzPct val="150000"/>
              <a:buFont typeface="Arial" panose="020B0604020202020204" pitchFamily="34" charset="0"/>
              <a:buChar char="•"/>
            </a:pPr>
            <a:r>
              <a:rPr lang="en-US" altLang="en-US" sz="1550" dirty="0"/>
              <a:t>Prior to presentation or submission, you shall notify the Working Group Chair of previously Published material and should assist the Chair in obtaining copyright permission acceptable to IEEE SA.</a:t>
            </a:r>
          </a:p>
          <a:p>
            <a:pPr marL="642938" lvl="1" indent="-257175">
              <a:buSzPct val="150000"/>
              <a:buFont typeface="Arial" panose="020B0604020202020204" pitchFamily="34" charset="0"/>
              <a:buChar char="•"/>
            </a:pPr>
            <a:r>
              <a:rPr lang="en-US" altLang="en-US" sz="1550" dirty="0"/>
              <a:t>For material that is not previously Published, IEEE is automatically granted a license to use any material that is presented or submitted.</a:t>
            </a:r>
          </a:p>
          <a:p>
            <a:pPr marL="942975" lvl="2" indent="-257175">
              <a:buSzPct val="150000"/>
              <a:buFont typeface="Arial" panose="020B0604020202020204" pitchFamily="34" charset="0"/>
              <a:buChar char="•"/>
            </a:pPr>
            <a:endParaRPr lang="en-US" altLang="en-US" sz="1400" dirty="0"/>
          </a:p>
        </p:txBody>
      </p:sp>
    </p:spTree>
    <p:extLst>
      <p:ext uri="{BB962C8B-B14F-4D97-AF65-F5344CB8AC3E}">
        <p14:creationId xmlns:p14="http://schemas.microsoft.com/office/powerpoint/2010/main" val="41998514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a:xfrm>
            <a:off x="685801" y="867976"/>
            <a:ext cx="7771680" cy="457200"/>
          </a:xfrm>
        </p:spPr>
        <p:txBody>
          <a:bodyPr>
            <a:normAutofit fontScale="90000"/>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685801" y="2231570"/>
            <a:ext cx="7856537" cy="3483429"/>
          </a:xfrm>
        </p:spPr>
        <p:txBody>
          <a:bodyPr>
            <a:noAutofit/>
          </a:bodyPr>
          <a:lstStyle/>
          <a:p>
            <a:pPr marL="900113" lvl="2" indent="-214313">
              <a:buSzPct val="150000"/>
              <a:buFont typeface="Arial" panose="020B0604020202020204" pitchFamily="34" charset="0"/>
              <a:buChar char="•"/>
            </a:pPr>
            <a:r>
              <a:rPr lang="en-US" sz="1600" dirty="0"/>
              <a:t>The IEEE SA Copyright Policy is described in the IEEE SA Standards Board Bylaws and IEEE SA Standards Board Operations Manual</a:t>
            </a:r>
          </a:p>
          <a:p>
            <a:pPr marL="1243013" lvl="3" indent="-214313">
              <a:buSzPct val="150000"/>
              <a:buFont typeface="Arial" panose="020B0604020202020204" pitchFamily="34" charset="0"/>
              <a:buChar char="•"/>
            </a:pPr>
            <a:r>
              <a:rPr lang="en-US" sz="1200" dirty="0"/>
              <a:t>IEEE SA Copyright Policy, see </a:t>
            </a:r>
            <a:br>
              <a:rPr lang="en-US" sz="1200" dirty="0"/>
            </a:br>
            <a:r>
              <a:rPr lang="en-US" sz="1200" dirty="0"/>
              <a:t>	Clause 7 of the IEEE SA Standards Board Bylaws</a:t>
            </a:r>
            <a:br>
              <a:rPr lang="en-US" sz="1200" dirty="0"/>
            </a:br>
            <a:r>
              <a:rPr lang="en-US" sz="1200" dirty="0"/>
              <a:t> 	</a:t>
            </a:r>
            <a:r>
              <a:rPr lang="en-US" sz="1600" dirty="0">
                <a:hlinkClick r:id="rId2"/>
              </a:rPr>
              <a:t>https://standards.ieee.org/about/policies/bylaws/sect6-7.html#7</a:t>
            </a:r>
            <a:br>
              <a:rPr lang="en-US" sz="1600" dirty="0"/>
            </a:br>
            <a:r>
              <a:rPr lang="en-US" sz="1200" dirty="0"/>
              <a:t>	Clause 6.1 of the IEEE SA Standards Board Operations Manual</a:t>
            </a:r>
            <a:br>
              <a:rPr lang="en-US" sz="1200" dirty="0"/>
            </a:br>
            <a:r>
              <a:rPr lang="en-US" sz="1200" dirty="0"/>
              <a:t>	</a:t>
            </a: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r>
              <a:rPr lang="en-US" sz="1600" dirty="0"/>
              <a:t>IEEE SA Copyright Permission</a:t>
            </a:r>
          </a:p>
          <a:p>
            <a:pPr marL="1243013" lvl="3" indent="-214313">
              <a:buSzPct val="150000"/>
              <a:buFont typeface="Arial" panose="020B0604020202020204" pitchFamily="34" charset="0"/>
              <a:buChar char="•"/>
            </a:pPr>
            <a:r>
              <a:rPr lang="en-US" sz="1600" dirty="0">
                <a:hlinkClick r:id="rId4"/>
              </a:rPr>
              <a:t>https://standards.ieee.org/content/dam/ieee-standards/standards/web/documents/other/permissionltrs.zip</a:t>
            </a:r>
            <a:endParaRPr lang="en-US" sz="1600" dirty="0"/>
          </a:p>
          <a:p>
            <a:pPr marL="900113" lvl="2" indent="-214313">
              <a:buSzPct val="150000"/>
              <a:buFont typeface="Arial" panose="020B0604020202020204" pitchFamily="34" charset="0"/>
              <a:buChar char="•"/>
            </a:pPr>
            <a:r>
              <a:rPr lang="en-US" sz="1600" dirty="0"/>
              <a:t>IEEE SA Copyright FAQs</a:t>
            </a:r>
          </a:p>
          <a:p>
            <a:pPr marL="1243013" lvl="3" indent="-214313">
              <a:buSzPct val="150000"/>
              <a:buFont typeface="Arial" panose="020B0604020202020204" pitchFamily="34" charset="0"/>
              <a:buChar char="•"/>
            </a:pPr>
            <a:r>
              <a:rPr lang="en-US" sz="1600" dirty="0">
                <a:hlinkClick r:id="rId5"/>
              </a:rPr>
              <a:t>http://standards.ieee.org/faqs/copyrights.html/</a:t>
            </a:r>
            <a:endParaRPr lang="en-US" sz="1600" dirty="0"/>
          </a:p>
          <a:p>
            <a:pPr marL="900113" lvl="2" indent="-214313">
              <a:buSzPct val="150000"/>
              <a:buFont typeface="Arial" panose="020B0604020202020204" pitchFamily="34" charset="0"/>
              <a:buChar char="•"/>
            </a:pPr>
            <a:r>
              <a:rPr lang="en-US" sz="1600" dirty="0"/>
              <a:t>IEEE SA Best Practices for IEEE Standards Development </a:t>
            </a:r>
          </a:p>
          <a:p>
            <a:pPr marL="1243013" lvl="3" indent="-214313">
              <a:buSzPct val="150000"/>
              <a:buFont typeface="Arial" panose="020B0604020202020204" pitchFamily="34" charset="0"/>
              <a:buChar char="•"/>
            </a:pPr>
            <a:r>
              <a:rPr lang="en-US" sz="1600" dirty="0">
                <a:hlinkClick r:id="rId6"/>
              </a:rPr>
              <a:t>http://standards.ieee.org/develop/policies/best_practices_for_ieee_standards_development_051215.pdf</a:t>
            </a:r>
            <a:endParaRPr lang="en-US" sz="1600" dirty="0"/>
          </a:p>
          <a:p>
            <a:pPr marL="900113" lvl="2" indent="-214313">
              <a:buSzPct val="150000"/>
              <a:buFont typeface="Arial" panose="020B0604020202020204" pitchFamily="34" charset="0"/>
              <a:buChar char="•"/>
            </a:pPr>
            <a:r>
              <a:rPr lang="en-US" sz="1600" dirty="0"/>
              <a:t>Distribution of Draft Standards (see 6.1.3 of the SASB Operations Manual)</a:t>
            </a:r>
          </a:p>
          <a:p>
            <a:pPr marL="1243013" lvl="3" indent="-214313">
              <a:buSzPct val="150000"/>
              <a:buFont typeface="Arial" panose="020B0604020202020204" pitchFamily="34" charset="0"/>
              <a:buChar char="•"/>
            </a:pPr>
            <a:r>
              <a:rPr lang="en-US" sz="1600" dirty="0">
                <a:hlinkClick r:id="rId3"/>
              </a:rPr>
              <a:t>https://standards.ieee.org/about/policies/opman/sect6.html</a:t>
            </a:r>
            <a:endParaRPr lang="en-US" sz="1600" dirty="0"/>
          </a:p>
          <a:p>
            <a:pPr marL="900113" lvl="2" indent="-214313">
              <a:buSzPct val="150000"/>
              <a:buFont typeface="Arial" panose="020B0604020202020204" pitchFamily="34" charset="0"/>
              <a:buChar char="•"/>
            </a:pPr>
            <a:endParaRPr lang="en-US" altLang="en-US" sz="11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6950078" y="817345"/>
            <a:ext cx="1943100" cy="1015663"/>
          </a:xfrm>
          <a:prstGeom prst="rect">
            <a:avLst/>
          </a:prstGeom>
          <a:noFill/>
        </p:spPr>
        <p:txBody>
          <a:bodyPr wrap="square" rtlCol="0">
            <a:spAutoFit/>
          </a:bodyPr>
          <a:lstStyle/>
          <a:p>
            <a:r>
              <a:rPr lang="en-US" sz="1500" dirty="0">
                <a:solidFill>
                  <a:srgbClr val="FF0000"/>
                </a:solidFill>
              </a:rPr>
              <a:t>Secretary to record that copyright policy slides were presented</a:t>
            </a:r>
          </a:p>
        </p:txBody>
      </p:sp>
    </p:spTree>
    <p:extLst>
      <p:ext uri="{BB962C8B-B14F-4D97-AF65-F5344CB8AC3E}">
        <p14:creationId xmlns:p14="http://schemas.microsoft.com/office/powerpoint/2010/main" val="413310875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6805FB55-3AE3-61A3-7DB5-43FD7F81E765}"/>
            </a:ext>
          </a:extLst>
        </p:cNvPr>
        <p:cNvGrpSpPr/>
        <p:nvPr/>
      </p:nvGrpSpPr>
      <p:grpSpPr>
        <a:xfrm>
          <a:off x="0" y="0"/>
          <a:ext cx="0" cy="0"/>
          <a:chOff x="0" y="0"/>
          <a:chExt cx="0" cy="0"/>
        </a:xfrm>
      </p:grpSpPr>
      <p:sp>
        <p:nvSpPr>
          <p:cNvPr id="2" name="Title 1">
            <a:extLst>
              <a:ext uri="{FF2B5EF4-FFF2-40B4-BE49-F238E27FC236}">
                <a16:creationId xmlns:a16="http://schemas.microsoft.com/office/drawing/2014/main" id="{A9FE7CA6-BB14-E924-7C79-84D531D12CF3}"/>
              </a:ext>
            </a:extLst>
          </p:cNvPr>
          <p:cNvSpPr>
            <a:spLocks noGrp="1"/>
          </p:cNvSpPr>
          <p:nvPr>
            <p:ph type="title"/>
          </p:nvPr>
        </p:nvSpPr>
        <p:spPr>
          <a:xfrm>
            <a:off x="685800" y="762840"/>
            <a:ext cx="7771680" cy="1065962"/>
          </a:xfrm>
        </p:spPr>
        <p:txBody>
          <a:bodyPr/>
          <a:lstStyle/>
          <a:p>
            <a:r>
              <a:rPr lang="en-US" dirty="0"/>
              <a:t>TGbi Agenda – December 18, 2024</a:t>
            </a:r>
            <a:br>
              <a:rPr lang="en-US" dirty="0"/>
            </a:br>
            <a:endParaRPr lang="en-US" dirty="0"/>
          </a:p>
        </p:txBody>
      </p:sp>
      <p:sp>
        <p:nvSpPr>
          <p:cNvPr id="3" name="Content Placeholder 2">
            <a:extLst>
              <a:ext uri="{FF2B5EF4-FFF2-40B4-BE49-F238E27FC236}">
                <a16:creationId xmlns:a16="http://schemas.microsoft.com/office/drawing/2014/main" id="{CC290576-7E42-BD7D-A4BE-0C32EA82A10B}"/>
              </a:ext>
            </a:extLst>
          </p:cNvPr>
          <p:cNvSpPr>
            <a:spLocks noGrp="1"/>
          </p:cNvSpPr>
          <p:nvPr>
            <p:ph idx="1"/>
          </p:nvPr>
        </p:nvSpPr>
        <p:spPr>
          <a:xfrm>
            <a:off x="685800" y="1412342"/>
            <a:ext cx="8058150" cy="494180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Agenda approval – approved by unanimous consent (15 participants)</a:t>
            </a: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Status Review – unchanged</a:t>
            </a:r>
          </a:p>
          <a:p>
            <a:pPr lvl="2">
              <a:buClr>
                <a:srgbClr val="000000"/>
              </a:buClr>
              <a:buSzPct val="100000"/>
              <a:buNone/>
            </a:pPr>
            <a:endParaRPr lang="en-US" sz="14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latin typeface="Times New Roman"/>
                <a:cs typeface="Times New Roman"/>
                <a:sym typeface="Times New Roman"/>
              </a:rPr>
              <a:t>Discussion</a:t>
            </a:r>
            <a:endParaRPr lang="en-US" sz="1400" spc="-1" dirty="0">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Today’s Discussions:</a:t>
            </a:r>
          </a:p>
          <a:p>
            <a:pPr lvl="2">
              <a:buNone/>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Carol Ansley – 24/1946r0 – partially discussed last week, 24/2116r0 PS Poll text</a:t>
            </a:r>
          </a:p>
          <a:p>
            <a:pPr lvl="2">
              <a:buNone/>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Philip Hawkes – 24/1741r1 – discussed and r2 straw polled</a:t>
            </a:r>
            <a:endParaRPr lang="en-US" sz="1400" spc="-1" dirty="0">
              <a:latin typeface="Times New Roman" panose="02020603050405020304" pitchFamily="18" charset="0"/>
              <a:cs typeface="Times New Roman" panose="02020603050405020304" pitchFamily="18" charset="0"/>
              <a:sym typeface="Arial"/>
            </a:endParaRPr>
          </a:p>
          <a:p>
            <a:pPr lvl="2">
              <a:buNone/>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latin typeface="Times New Roman" panose="02020603050405020304" pitchFamily="18" charset="0"/>
                <a:cs typeface="Times New Roman" panose="02020603050405020304" pitchFamily="18" charset="0"/>
                <a:sym typeface="Arial"/>
              </a:rPr>
              <a:t>Adjourn</a:t>
            </a:r>
            <a:endParaRPr lang="en-US" sz="1400" dirty="0"/>
          </a:p>
        </p:txBody>
      </p:sp>
    </p:spTree>
    <p:extLst>
      <p:ext uri="{BB962C8B-B14F-4D97-AF65-F5344CB8AC3E}">
        <p14:creationId xmlns:p14="http://schemas.microsoft.com/office/powerpoint/2010/main" val="3172082073"/>
      </p:ext>
    </p:extLst>
  </p:cSld>
  <p:clrMapOvr>
    <a:masterClrMapping/>
  </p:clrMapOvr>
  <p:transition spd="med"/>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a:t>TGbi Agenda – December 11, 2024</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412342"/>
            <a:ext cx="8058150" cy="494180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Agenda approval – approved by unanimous consent (15 participants)</a:t>
            </a: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Status Review – next slide</a:t>
            </a:r>
          </a:p>
          <a:p>
            <a:pPr lvl="2">
              <a:buClr>
                <a:srgbClr val="000000"/>
              </a:buClr>
              <a:buSzPct val="100000"/>
              <a:buNone/>
            </a:pPr>
            <a:endParaRPr lang="en-US" sz="14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latin typeface="Times New Roman"/>
                <a:cs typeface="Times New Roman"/>
                <a:sym typeface="Times New Roman"/>
              </a:rPr>
              <a:t>Discussion</a:t>
            </a:r>
            <a:endParaRPr lang="en-US" sz="1400" spc="-1" dirty="0">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Today’s Discussions:</a:t>
            </a:r>
          </a:p>
          <a:p>
            <a:pPr lvl="2">
              <a:buNone/>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Po-Kai Huang – 24/2084, 24/1679r3, 24/1739r1 (CID 1109, 1166) straw polls completed</a:t>
            </a:r>
          </a:p>
          <a:p>
            <a:pPr lvl="2">
              <a:buNone/>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Jerome Henry – 24/1936r2, 24/1579r9 – straw polls completed</a:t>
            </a:r>
          </a:p>
          <a:p>
            <a:pPr lvl="2">
              <a:buNone/>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Carol Ansley – 24/1946r0 – partially discussed</a:t>
            </a:r>
            <a:endParaRPr lang="en-US" sz="1400" spc="-1" dirty="0">
              <a:latin typeface="Times New Roman" panose="02020603050405020304" pitchFamily="18" charset="0"/>
              <a:cs typeface="Times New Roman" panose="02020603050405020304" pitchFamily="18" charset="0"/>
              <a:sym typeface="Arial"/>
            </a:endParaRPr>
          </a:p>
          <a:p>
            <a:pPr lvl="2">
              <a:buNone/>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latin typeface="Times New Roman" panose="02020603050405020304" pitchFamily="18" charset="0"/>
                <a:cs typeface="Times New Roman" panose="02020603050405020304" pitchFamily="18" charset="0"/>
                <a:sym typeface="Arial"/>
              </a:rPr>
              <a:t>Adjourn</a:t>
            </a:r>
            <a:endParaRPr lang="en-US" sz="1400" dirty="0"/>
          </a:p>
        </p:txBody>
      </p:sp>
    </p:spTree>
    <p:extLst>
      <p:ext uri="{BB962C8B-B14F-4D97-AF65-F5344CB8AC3E}">
        <p14:creationId xmlns:p14="http://schemas.microsoft.com/office/powerpoint/2010/main" val="3848285221"/>
      </p:ext>
    </p:extLst>
  </p:cSld>
  <p:clrMapOvr>
    <a:masterClrMapping/>
  </p:clrMapOvr>
  <p:transition spd="med"/>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3D70C9-9703-354D-270B-F19EBBDB3DAB}"/>
              </a:ext>
            </a:extLst>
          </p:cNvPr>
          <p:cNvSpPr>
            <a:spLocks noGrp="1"/>
          </p:cNvSpPr>
          <p:nvPr>
            <p:ph type="title"/>
          </p:nvPr>
        </p:nvSpPr>
        <p:spPr/>
        <p:txBody>
          <a:bodyPr/>
          <a:lstStyle/>
          <a:p>
            <a:r>
              <a:rPr lang="en-US" dirty="0"/>
              <a:t>Open CID Status</a:t>
            </a:r>
          </a:p>
        </p:txBody>
      </p:sp>
      <p:graphicFrame>
        <p:nvGraphicFramePr>
          <p:cNvPr id="4" name="Content Placeholder 3">
            <a:extLst>
              <a:ext uri="{FF2B5EF4-FFF2-40B4-BE49-F238E27FC236}">
                <a16:creationId xmlns:a16="http://schemas.microsoft.com/office/drawing/2014/main" id="{E14979F0-5540-51E0-3A80-68C2211D20EC}"/>
              </a:ext>
            </a:extLst>
          </p:cNvPr>
          <p:cNvGraphicFramePr>
            <a:graphicFrameLocks noGrp="1"/>
          </p:cNvGraphicFramePr>
          <p:nvPr>
            <p:ph idx="1"/>
            <p:extLst>
              <p:ext uri="{D42A27DB-BD31-4B8C-83A1-F6EECF244321}">
                <p14:modId xmlns:p14="http://schemas.microsoft.com/office/powerpoint/2010/main" val="1069235469"/>
              </p:ext>
            </p:extLst>
          </p:nvPr>
        </p:nvGraphicFramePr>
        <p:xfrm>
          <a:off x="685800" y="1771398"/>
          <a:ext cx="7771680" cy="4390434"/>
        </p:xfrm>
        <a:graphic>
          <a:graphicData uri="http://schemas.openxmlformats.org/drawingml/2006/table">
            <a:tbl>
              <a:tblPr/>
              <a:tblGrid>
                <a:gridCol w="840448">
                  <a:extLst>
                    <a:ext uri="{9D8B030D-6E8A-4147-A177-3AD203B41FA5}">
                      <a16:colId xmlns:a16="http://schemas.microsoft.com/office/drawing/2014/main" val="110134389"/>
                    </a:ext>
                  </a:extLst>
                </a:gridCol>
                <a:gridCol w="998651">
                  <a:extLst>
                    <a:ext uri="{9D8B030D-6E8A-4147-A177-3AD203B41FA5}">
                      <a16:colId xmlns:a16="http://schemas.microsoft.com/office/drawing/2014/main" val="3678667583"/>
                    </a:ext>
                  </a:extLst>
                </a:gridCol>
                <a:gridCol w="5932581">
                  <a:extLst>
                    <a:ext uri="{9D8B030D-6E8A-4147-A177-3AD203B41FA5}">
                      <a16:colId xmlns:a16="http://schemas.microsoft.com/office/drawing/2014/main" val="3189341078"/>
                    </a:ext>
                  </a:extLst>
                </a:gridCol>
              </a:tblGrid>
              <a:tr h="286957">
                <a:tc>
                  <a:txBody>
                    <a:bodyPr/>
                    <a:lstStyle/>
                    <a:p>
                      <a:r>
                        <a:rPr lang="en-US" sz="1100" b="1">
                          <a:solidFill>
                            <a:srgbClr val="000000"/>
                          </a:solidFill>
                          <a:effectLst/>
                        </a:rPr>
                        <a:t>Assignee</a:t>
                      </a:r>
                      <a:endParaRPr lang="en-US" sz="110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156082"/>
                    </a:solidFill>
                  </a:tcPr>
                </a:tc>
                <a:tc>
                  <a:txBody>
                    <a:bodyPr/>
                    <a:lstStyle/>
                    <a:p>
                      <a:r>
                        <a:rPr lang="en-US" sz="1100" b="1">
                          <a:solidFill>
                            <a:srgbClr val="000000"/>
                          </a:solidFill>
                          <a:effectLst/>
                        </a:rPr>
                        <a:t>Number of remaining CIDs</a:t>
                      </a:r>
                      <a:endParaRPr lang="en-US" sz="110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156082"/>
                    </a:solidFill>
                  </a:tcPr>
                </a:tc>
                <a:tc>
                  <a:txBody>
                    <a:bodyPr/>
                    <a:lstStyle/>
                    <a:p>
                      <a:r>
                        <a:rPr lang="en-US" sz="1100" b="1">
                          <a:solidFill>
                            <a:srgbClr val="000000"/>
                          </a:solidFill>
                          <a:effectLst/>
                        </a:rPr>
                        <a:t>Note</a:t>
                      </a:r>
                      <a:endParaRPr lang="en-US" sz="110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156082"/>
                    </a:solidFill>
                  </a:tcPr>
                </a:tc>
                <a:extLst>
                  <a:ext uri="{0D108BD9-81ED-4DB2-BD59-A6C34878D82A}">
                    <a16:rowId xmlns:a16="http://schemas.microsoft.com/office/drawing/2014/main" val="1351266429"/>
                  </a:ext>
                </a:extLst>
              </a:tr>
              <a:tr h="286957">
                <a:tc>
                  <a:txBody>
                    <a:bodyPr/>
                    <a:lstStyle/>
                    <a:p>
                      <a:r>
                        <a:rPr lang="en-US" sz="1100">
                          <a:solidFill>
                            <a:srgbClr val="000000"/>
                          </a:solidFill>
                          <a:effectLst/>
                        </a:rPr>
                        <a:t>Carol</a:t>
                      </a:r>
                      <a:endParaRPr lang="en-US" sz="110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2D8"/>
                    </a:solidFill>
                  </a:tcPr>
                </a:tc>
                <a:tc>
                  <a:txBody>
                    <a:bodyPr/>
                    <a:lstStyle/>
                    <a:p>
                      <a:r>
                        <a:rPr lang="en-US" sz="1100">
                          <a:solidFill>
                            <a:srgbClr val="000000"/>
                          </a:solidFill>
                          <a:effectLst/>
                        </a:rPr>
                        <a:t>2</a:t>
                      </a:r>
                      <a:endParaRPr lang="en-US" sz="110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2D8"/>
                    </a:solidFill>
                  </a:tcPr>
                </a:tc>
                <a:tc>
                  <a:txBody>
                    <a:bodyPr/>
                    <a:lstStyle/>
                    <a:p>
                      <a:r>
                        <a:rPr lang="en-US" sz="1100">
                          <a:solidFill>
                            <a:srgbClr val="000000"/>
                          </a:solidFill>
                          <a:effectLst/>
                        </a:rPr>
                        <a:t>To be resolved in doc 1579</a:t>
                      </a:r>
                      <a:endParaRPr lang="en-US" sz="110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2D8"/>
                    </a:solidFill>
                  </a:tcPr>
                </a:tc>
                <a:extLst>
                  <a:ext uri="{0D108BD9-81ED-4DB2-BD59-A6C34878D82A}">
                    <a16:rowId xmlns:a16="http://schemas.microsoft.com/office/drawing/2014/main" val="190970507"/>
                  </a:ext>
                </a:extLst>
              </a:tr>
              <a:tr h="286957">
                <a:tc>
                  <a:txBody>
                    <a:bodyPr/>
                    <a:lstStyle/>
                    <a:p>
                      <a:r>
                        <a:rPr lang="en-US" sz="1100">
                          <a:solidFill>
                            <a:srgbClr val="000000"/>
                          </a:solidFill>
                          <a:effectLst/>
                        </a:rPr>
                        <a:t>Domenico</a:t>
                      </a:r>
                      <a:endParaRPr lang="en-US" sz="110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AED"/>
                    </a:solidFill>
                  </a:tcPr>
                </a:tc>
                <a:tc>
                  <a:txBody>
                    <a:bodyPr/>
                    <a:lstStyle/>
                    <a:p>
                      <a:r>
                        <a:rPr lang="en-US" sz="1100">
                          <a:solidFill>
                            <a:srgbClr val="000000"/>
                          </a:solidFill>
                          <a:effectLst/>
                        </a:rPr>
                        <a:t>2</a:t>
                      </a:r>
                      <a:endParaRPr lang="en-US" sz="110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AED"/>
                    </a:solidFill>
                  </a:tcPr>
                </a:tc>
                <a:tc>
                  <a:txBody>
                    <a:bodyPr/>
                    <a:lstStyle/>
                    <a:p>
                      <a:r>
                        <a:rPr lang="en-US" sz="1100">
                          <a:solidFill>
                            <a:srgbClr val="000000"/>
                          </a:solidFill>
                          <a:effectLst/>
                        </a:rPr>
                        <a:t>To be resolved in doc 1714</a:t>
                      </a:r>
                      <a:endParaRPr lang="en-US" sz="110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AED"/>
                    </a:solidFill>
                  </a:tcPr>
                </a:tc>
                <a:extLst>
                  <a:ext uri="{0D108BD9-81ED-4DB2-BD59-A6C34878D82A}">
                    <a16:rowId xmlns:a16="http://schemas.microsoft.com/office/drawing/2014/main" val="2279874265"/>
                  </a:ext>
                </a:extLst>
              </a:tr>
              <a:tr h="611539">
                <a:tc>
                  <a:txBody>
                    <a:bodyPr/>
                    <a:lstStyle/>
                    <a:p>
                      <a:r>
                        <a:rPr lang="en-US" sz="1100">
                          <a:solidFill>
                            <a:srgbClr val="000000"/>
                          </a:solidFill>
                          <a:effectLst/>
                        </a:rPr>
                        <a:t>Jarkko</a:t>
                      </a:r>
                      <a:endParaRPr lang="en-US" sz="110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2D8"/>
                    </a:solidFill>
                  </a:tcPr>
                </a:tc>
                <a:tc>
                  <a:txBody>
                    <a:bodyPr/>
                    <a:lstStyle/>
                    <a:p>
                      <a:r>
                        <a:rPr lang="en-US" sz="1100">
                          <a:solidFill>
                            <a:srgbClr val="000000"/>
                          </a:solidFill>
                          <a:effectLst/>
                        </a:rPr>
                        <a:t>8</a:t>
                      </a:r>
                      <a:endParaRPr lang="en-US" sz="110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2D8"/>
                    </a:solidFill>
                  </a:tcPr>
                </a:tc>
                <a:tc>
                  <a:txBody>
                    <a:bodyPr/>
                    <a:lstStyle/>
                    <a:p>
                      <a:r>
                        <a:rPr lang="en-US" sz="1100">
                          <a:solidFill>
                            <a:srgbClr val="000000"/>
                          </a:solidFill>
                          <a:effectLst/>
                        </a:rPr>
                        <a:t>Commenter indicates 1522 resolved by doc 1304 and doc 1576, which are motioned already. To be resolved in doc 2084.</a:t>
                      </a:r>
                      <a:endParaRPr lang="en-US" sz="1100">
                        <a:effectLst/>
                      </a:endParaRPr>
                    </a:p>
                    <a:p>
                      <a:r>
                        <a:rPr lang="en-US" sz="1100">
                          <a:solidFill>
                            <a:srgbClr val="000000"/>
                          </a:solidFill>
                          <a:effectLst/>
                        </a:rPr>
                        <a:t>7 CIDs left</a:t>
                      </a:r>
                      <a:endParaRPr lang="en-US" sz="110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2D8"/>
                    </a:solidFill>
                  </a:tcPr>
                </a:tc>
                <a:extLst>
                  <a:ext uri="{0D108BD9-81ED-4DB2-BD59-A6C34878D82A}">
                    <a16:rowId xmlns:a16="http://schemas.microsoft.com/office/drawing/2014/main" val="3884480451"/>
                  </a:ext>
                </a:extLst>
              </a:tr>
              <a:tr h="611539">
                <a:tc>
                  <a:txBody>
                    <a:bodyPr/>
                    <a:lstStyle/>
                    <a:p>
                      <a:r>
                        <a:rPr lang="en-US" sz="1100">
                          <a:solidFill>
                            <a:srgbClr val="000000"/>
                          </a:solidFill>
                          <a:effectLst/>
                        </a:rPr>
                        <a:t>Jerome</a:t>
                      </a:r>
                      <a:endParaRPr lang="en-US" sz="110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AED"/>
                    </a:solidFill>
                  </a:tcPr>
                </a:tc>
                <a:tc>
                  <a:txBody>
                    <a:bodyPr/>
                    <a:lstStyle/>
                    <a:p>
                      <a:r>
                        <a:rPr lang="en-US" sz="1100">
                          <a:solidFill>
                            <a:srgbClr val="000000"/>
                          </a:solidFill>
                          <a:effectLst/>
                        </a:rPr>
                        <a:t>10</a:t>
                      </a:r>
                      <a:endParaRPr lang="en-US" sz="110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AED"/>
                    </a:solidFill>
                  </a:tcPr>
                </a:tc>
                <a:tc>
                  <a:txBody>
                    <a:bodyPr/>
                    <a:lstStyle/>
                    <a:p>
                      <a:r>
                        <a:rPr lang="en-US" sz="1100">
                          <a:solidFill>
                            <a:srgbClr val="000000"/>
                          </a:solidFill>
                          <a:effectLst/>
                        </a:rPr>
                        <a:t>CID 1109 and 1166 discussed in doc 1739 but not motioned.</a:t>
                      </a:r>
                      <a:endParaRPr lang="en-US" sz="1100">
                        <a:effectLst/>
                      </a:endParaRPr>
                    </a:p>
                    <a:p>
                      <a:r>
                        <a:rPr lang="en-US" sz="1100">
                          <a:solidFill>
                            <a:srgbClr val="000000"/>
                          </a:solidFill>
                          <a:effectLst/>
                        </a:rPr>
                        <a:t>One CID to be resolved in doc 1579.</a:t>
                      </a:r>
                      <a:endParaRPr lang="en-US" sz="1100">
                        <a:effectLst/>
                      </a:endParaRPr>
                    </a:p>
                    <a:p>
                      <a:r>
                        <a:rPr lang="en-US" sz="1100">
                          <a:solidFill>
                            <a:srgbClr val="000000"/>
                          </a:solidFill>
                          <a:effectLst/>
                        </a:rPr>
                        <a:t>7 CIDs to be checked if already resolved</a:t>
                      </a:r>
                      <a:endParaRPr lang="en-US" sz="110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AED"/>
                    </a:solidFill>
                  </a:tcPr>
                </a:tc>
                <a:extLst>
                  <a:ext uri="{0D108BD9-81ED-4DB2-BD59-A6C34878D82A}">
                    <a16:rowId xmlns:a16="http://schemas.microsoft.com/office/drawing/2014/main" val="3922858550"/>
                  </a:ext>
                </a:extLst>
              </a:tr>
              <a:tr h="286957">
                <a:tc>
                  <a:txBody>
                    <a:bodyPr/>
                    <a:lstStyle/>
                    <a:p>
                      <a:r>
                        <a:rPr lang="en-US" sz="1100">
                          <a:solidFill>
                            <a:srgbClr val="000000"/>
                          </a:solidFill>
                          <a:effectLst/>
                        </a:rPr>
                        <a:t>Stephane</a:t>
                      </a:r>
                      <a:endParaRPr lang="en-US" sz="110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2D8"/>
                    </a:solidFill>
                  </a:tcPr>
                </a:tc>
                <a:tc>
                  <a:txBody>
                    <a:bodyPr/>
                    <a:lstStyle/>
                    <a:p>
                      <a:r>
                        <a:rPr lang="en-US" sz="1100">
                          <a:solidFill>
                            <a:srgbClr val="000000"/>
                          </a:solidFill>
                          <a:effectLst/>
                        </a:rPr>
                        <a:t>26</a:t>
                      </a:r>
                      <a:endParaRPr lang="en-US" sz="110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2D8"/>
                    </a:solidFill>
                  </a:tcPr>
                </a:tc>
                <a:tc>
                  <a:txBody>
                    <a:bodyPr/>
                    <a:lstStyle/>
                    <a:p>
                      <a:r>
                        <a:rPr lang="en-US" sz="1100">
                          <a:solidFill>
                            <a:srgbClr val="000000"/>
                          </a:solidFill>
                          <a:effectLst/>
                        </a:rPr>
                        <a:t>Revised document under preparation</a:t>
                      </a:r>
                      <a:endParaRPr lang="en-US" sz="110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2D8"/>
                    </a:solidFill>
                  </a:tcPr>
                </a:tc>
                <a:extLst>
                  <a:ext uri="{0D108BD9-81ED-4DB2-BD59-A6C34878D82A}">
                    <a16:rowId xmlns:a16="http://schemas.microsoft.com/office/drawing/2014/main" val="3810721058"/>
                  </a:ext>
                </a:extLst>
              </a:tr>
              <a:tr h="407693">
                <a:tc>
                  <a:txBody>
                    <a:bodyPr/>
                    <a:lstStyle/>
                    <a:p>
                      <a:r>
                        <a:rPr lang="en-US" sz="1100">
                          <a:solidFill>
                            <a:srgbClr val="000000"/>
                          </a:solidFill>
                          <a:effectLst/>
                        </a:rPr>
                        <a:t>Phil</a:t>
                      </a:r>
                      <a:endParaRPr lang="en-US" sz="110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AED"/>
                    </a:solidFill>
                  </a:tcPr>
                </a:tc>
                <a:tc>
                  <a:txBody>
                    <a:bodyPr/>
                    <a:lstStyle/>
                    <a:p>
                      <a:r>
                        <a:rPr lang="en-US" sz="1100">
                          <a:solidFill>
                            <a:srgbClr val="000000"/>
                          </a:solidFill>
                          <a:effectLst/>
                        </a:rPr>
                        <a:t>6</a:t>
                      </a:r>
                      <a:endParaRPr lang="en-US" sz="110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AED"/>
                    </a:solidFill>
                  </a:tcPr>
                </a:tc>
                <a:tc>
                  <a:txBody>
                    <a:bodyPr/>
                    <a:lstStyle/>
                    <a:p>
                      <a:r>
                        <a:rPr lang="en-US" sz="1100">
                          <a:solidFill>
                            <a:srgbClr val="000000"/>
                          </a:solidFill>
                          <a:effectLst/>
                        </a:rPr>
                        <a:t>CID 1519 related to doc 1579 and should be added to 1579</a:t>
                      </a:r>
                      <a:endParaRPr lang="en-US" sz="1100">
                        <a:effectLst/>
                      </a:endParaRPr>
                    </a:p>
                    <a:p>
                      <a:r>
                        <a:rPr lang="en-US" sz="1100">
                          <a:solidFill>
                            <a:srgbClr val="000000"/>
                          </a:solidFill>
                          <a:effectLst/>
                        </a:rPr>
                        <a:t>5 CIDs left</a:t>
                      </a:r>
                      <a:endParaRPr lang="en-US" sz="110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AED"/>
                    </a:solidFill>
                  </a:tcPr>
                </a:tc>
                <a:extLst>
                  <a:ext uri="{0D108BD9-81ED-4DB2-BD59-A6C34878D82A}">
                    <a16:rowId xmlns:a16="http://schemas.microsoft.com/office/drawing/2014/main" val="2841306206"/>
                  </a:ext>
                </a:extLst>
              </a:tr>
              <a:tr h="286957">
                <a:tc>
                  <a:txBody>
                    <a:bodyPr/>
                    <a:lstStyle/>
                    <a:p>
                      <a:r>
                        <a:rPr lang="en-US" sz="1100">
                          <a:solidFill>
                            <a:srgbClr val="000000"/>
                          </a:solidFill>
                          <a:effectLst/>
                        </a:rPr>
                        <a:t>Po-Kai</a:t>
                      </a:r>
                      <a:endParaRPr lang="en-US" sz="110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2D8"/>
                    </a:solidFill>
                  </a:tcPr>
                </a:tc>
                <a:tc>
                  <a:txBody>
                    <a:bodyPr/>
                    <a:lstStyle/>
                    <a:p>
                      <a:r>
                        <a:rPr lang="en-US" sz="1100">
                          <a:solidFill>
                            <a:srgbClr val="000000"/>
                          </a:solidFill>
                          <a:effectLst/>
                        </a:rPr>
                        <a:t>2</a:t>
                      </a:r>
                      <a:endParaRPr lang="en-US" sz="110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2D8"/>
                    </a:solidFill>
                  </a:tcPr>
                </a:tc>
                <a:tc>
                  <a:txBody>
                    <a:bodyPr/>
                    <a:lstStyle/>
                    <a:p>
                      <a:r>
                        <a:rPr lang="en-US" sz="1100">
                          <a:solidFill>
                            <a:srgbClr val="000000"/>
                          </a:solidFill>
                          <a:effectLst/>
                        </a:rPr>
                        <a:t> To be resolved in doc 1927 and doc 1679</a:t>
                      </a:r>
                      <a:endParaRPr lang="en-US" sz="110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2D8"/>
                    </a:solidFill>
                  </a:tcPr>
                </a:tc>
                <a:extLst>
                  <a:ext uri="{0D108BD9-81ED-4DB2-BD59-A6C34878D82A}">
                    <a16:rowId xmlns:a16="http://schemas.microsoft.com/office/drawing/2014/main" val="4106004540"/>
                  </a:ext>
                </a:extLst>
              </a:tr>
              <a:tr h="286957">
                <a:tc>
                  <a:txBody>
                    <a:bodyPr/>
                    <a:lstStyle/>
                    <a:p>
                      <a:r>
                        <a:rPr lang="en-US" sz="1100">
                          <a:solidFill>
                            <a:srgbClr val="000000"/>
                          </a:solidFill>
                          <a:effectLst/>
                        </a:rPr>
                        <a:t>Jouni</a:t>
                      </a:r>
                      <a:endParaRPr lang="en-US" sz="110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AED"/>
                    </a:solidFill>
                  </a:tcPr>
                </a:tc>
                <a:tc>
                  <a:txBody>
                    <a:bodyPr/>
                    <a:lstStyle/>
                    <a:p>
                      <a:r>
                        <a:rPr lang="en-US" sz="1100">
                          <a:solidFill>
                            <a:srgbClr val="000000"/>
                          </a:solidFill>
                          <a:effectLst/>
                        </a:rPr>
                        <a:t>1</a:t>
                      </a:r>
                      <a:endParaRPr lang="en-US" sz="110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AED"/>
                    </a:solidFill>
                  </a:tcPr>
                </a:tc>
                <a:tc>
                  <a:txBody>
                    <a:bodyPr/>
                    <a:lstStyle/>
                    <a:p>
                      <a:r>
                        <a:rPr lang="en-US" sz="1100">
                          <a:solidFill>
                            <a:srgbClr val="000000"/>
                          </a:solidFill>
                          <a:effectLst/>
                        </a:rPr>
                        <a:t>Related to password identifier</a:t>
                      </a:r>
                      <a:endParaRPr lang="en-US" sz="110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7EAED"/>
                    </a:solidFill>
                  </a:tcPr>
                </a:tc>
                <a:extLst>
                  <a:ext uri="{0D108BD9-81ED-4DB2-BD59-A6C34878D82A}">
                    <a16:rowId xmlns:a16="http://schemas.microsoft.com/office/drawing/2014/main" val="798576795"/>
                  </a:ext>
                </a:extLst>
              </a:tr>
              <a:tr h="815386">
                <a:tc>
                  <a:txBody>
                    <a:bodyPr/>
                    <a:lstStyle/>
                    <a:p>
                      <a:r>
                        <a:rPr lang="en-US" sz="1100">
                          <a:solidFill>
                            <a:srgbClr val="000000"/>
                          </a:solidFill>
                          <a:effectLst/>
                        </a:rPr>
                        <a:t>unassigned</a:t>
                      </a:r>
                      <a:endParaRPr lang="en-US" sz="110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2D8"/>
                    </a:solidFill>
                  </a:tcPr>
                </a:tc>
                <a:tc>
                  <a:txBody>
                    <a:bodyPr/>
                    <a:lstStyle/>
                    <a:p>
                      <a:r>
                        <a:rPr lang="en-US" sz="1100">
                          <a:solidFill>
                            <a:srgbClr val="000000"/>
                          </a:solidFill>
                          <a:effectLst/>
                        </a:rPr>
                        <a:t>1</a:t>
                      </a:r>
                      <a:endParaRPr lang="en-US" sz="110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2D8"/>
                    </a:solidFill>
                  </a:tcPr>
                </a:tc>
                <a:tc>
                  <a:txBody>
                    <a:bodyPr/>
                    <a:lstStyle/>
                    <a:p>
                      <a:r>
                        <a:rPr lang="en-US" sz="1100" dirty="0">
                          <a:solidFill>
                            <a:srgbClr val="000000"/>
                          </a:solidFill>
                          <a:effectLst/>
                        </a:rPr>
                        <a:t>Commenter indicates resolved by  doc 1304 and doc 1576, which are motioned already. To be resolved in doc 2084.</a:t>
                      </a:r>
                      <a:endParaRPr lang="en-US" sz="1100" dirty="0">
                        <a:effectLst/>
                      </a:endParaRPr>
                    </a:p>
                  </a:txBody>
                  <a:tcPr marL="47318" marR="47318" marT="6572" marB="0">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CD2D8"/>
                    </a:solidFill>
                  </a:tcPr>
                </a:tc>
                <a:extLst>
                  <a:ext uri="{0D108BD9-81ED-4DB2-BD59-A6C34878D82A}">
                    <a16:rowId xmlns:a16="http://schemas.microsoft.com/office/drawing/2014/main" val="1560888809"/>
                  </a:ext>
                </a:extLst>
              </a:tr>
            </a:tbl>
          </a:graphicData>
        </a:graphic>
      </p:graphicFrame>
      <p:sp>
        <p:nvSpPr>
          <p:cNvPr id="5" name="Rectangle 1">
            <a:extLst>
              <a:ext uri="{FF2B5EF4-FFF2-40B4-BE49-F238E27FC236}">
                <a16:creationId xmlns:a16="http://schemas.microsoft.com/office/drawing/2014/main" id="{B7F15D80-F28C-5C30-6EE7-AA7EBD90AE0F}"/>
              </a:ext>
            </a:extLst>
          </p:cNvPr>
          <p:cNvSpPr>
            <a:spLocks noChangeArrowheads="1"/>
          </p:cNvSpPr>
          <p:nvPr/>
        </p:nvSpPr>
        <p:spPr bwMode="auto">
          <a:xfrm flipV="1">
            <a:off x="0" y="-413779"/>
            <a:ext cx="9351818" cy="9541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br>
              <a:rPr kumimoji="0" lang="en-US" altLang="en-US" sz="2800" b="0" i="0" u="none" strike="noStrike" cap="none" normalizeH="0" baseline="0">
                <a:ln>
                  <a:noFill/>
                </a:ln>
                <a:solidFill>
                  <a:schemeClr val="tx1"/>
                </a:solidFill>
                <a:effectLst/>
                <a:latin typeface="Arial" panose="020B0604020202020204" pitchFamily="34" charset="0"/>
              </a:rPr>
            </a:br>
            <a:endParaRPr kumimoji="0" lang="en-US" altLang="en-US" sz="2800" b="0" i="0" u="none" strike="noStrike" cap="none" normalizeH="0" baseline="0">
              <a:ln>
                <a:noFill/>
              </a:ln>
              <a:solidFill>
                <a:schemeClr val="tx1"/>
              </a:solidFill>
              <a:effectLst/>
              <a:latin typeface="Arial" panose="020B0604020202020204" pitchFamily="34" charset="0"/>
            </a:endParaRPr>
          </a:p>
        </p:txBody>
      </p:sp>
    </p:spTree>
    <p:extLst>
      <p:ext uri="{BB962C8B-B14F-4D97-AF65-F5344CB8AC3E}">
        <p14:creationId xmlns:p14="http://schemas.microsoft.com/office/powerpoint/2010/main" val="36495527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220D77-4B90-B742-B74B-6BD78C0D50E7}"/>
              </a:ext>
            </a:extLst>
          </p:cNvPr>
          <p:cNvSpPr>
            <a:spLocks noGrp="1"/>
          </p:cNvSpPr>
          <p:nvPr>
            <p:ph type="title"/>
          </p:nvPr>
        </p:nvSpPr>
        <p:spPr>
          <a:xfrm>
            <a:off x="685800" y="762840"/>
            <a:ext cx="7771680" cy="1065962"/>
          </a:xfrm>
        </p:spPr>
        <p:txBody>
          <a:bodyPr/>
          <a:lstStyle/>
          <a:p>
            <a:r>
              <a:rPr lang="en-US" dirty="0"/>
              <a:t>TGbi Agenda – December 4, 2024</a:t>
            </a:r>
            <a:br>
              <a:rPr lang="en-US" dirty="0"/>
            </a:br>
            <a:endParaRPr lang="en-US" dirty="0"/>
          </a:p>
        </p:txBody>
      </p:sp>
      <p:sp>
        <p:nvSpPr>
          <p:cNvPr id="3" name="Content Placeholder 2">
            <a:extLst>
              <a:ext uri="{FF2B5EF4-FFF2-40B4-BE49-F238E27FC236}">
                <a16:creationId xmlns:a16="http://schemas.microsoft.com/office/drawing/2014/main" id="{D9119F4E-FC06-F646-87EB-EF12912A7052}"/>
              </a:ext>
            </a:extLst>
          </p:cNvPr>
          <p:cNvSpPr>
            <a:spLocks noGrp="1"/>
          </p:cNvSpPr>
          <p:nvPr>
            <p:ph idx="1"/>
          </p:nvPr>
        </p:nvSpPr>
        <p:spPr>
          <a:xfrm>
            <a:off x="685800" y="1412342"/>
            <a:ext cx="8058150" cy="4941806"/>
          </a:xfrm>
        </p:spPr>
        <p:txBody>
          <a:bodyPr anchor="t">
            <a:normAutofit/>
          </a:bodyPr>
          <a:lstStyle/>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r>
              <a:rPr lang="en-US" sz="1400" spc="-1" dirty="0">
                <a:latin typeface="Times New Roman"/>
                <a:cs typeface="Times New Roman"/>
                <a:sym typeface="Times New Roman"/>
              </a:rPr>
              <a:t>Administrative</a:t>
            </a:r>
          </a:p>
          <a:p>
            <a:pPr marL="0" lvl="0" indent="0" hangingPunct="0">
              <a:lnSpc>
                <a:spcPct val="81000"/>
              </a:lnSpc>
              <a:spcBef>
                <a:spcPts val="200"/>
              </a:spcBef>
              <a:buClr>
                <a:srgbClr val="000000"/>
              </a:buClr>
              <a:buSzPct val="100000"/>
              <a:buNone/>
              <a:defRPr sz="1500" b="1" spc="-1">
                <a:latin typeface="Times New Roman"/>
                <a:ea typeface="Times New Roman"/>
                <a:cs typeface="Times New Roman"/>
                <a:sym typeface="Times New Roman"/>
              </a:defRPr>
            </a:pPr>
            <a:endParaRPr lang="en-US" sz="1400" spc="-1" dirty="0">
              <a:latin typeface="Times New Roman"/>
              <a:cs typeface="Times New Roman"/>
              <a:sym typeface="Times New Roman"/>
            </a:endParaRPr>
          </a:p>
          <a:p>
            <a:pPr marL="342900" lvl="0"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Agenda approval – </a:t>
            </a:r>
            <a:r>
              <a:rPr lang="en-US" sz="1400" strike="sngStrike" spc="-1" dirty="0">
                <a:latin typeface="Times New Roman" panose="02020603050405020304" pitchFamily="18" charset="0"/>
                <a:cs typeface="Times New Roman" panose="02020603050405020304" pitchFamily="18" charset="0"/>
                <a:sym typeface="Arial"/>
              </a:rPr>
              <a:t> </a:t>
            </a:r>
            <a:r>
              <a:rPr lang="en-US" sz="1400" spc="-1" dirty="0">
                <a:latin typeface="Times New Roman" panose="02020603050405020304" pitchFamily="18" charset="0"/>
                <a:cs typeface="Times New Roman" panose="02020603050405020304" pitchFamily="18" charset="0"/>
                <a:sym typeface="Arial"/>
              </a:rPr>
              <a:t>approved by unanimous consent (17 participants)</a:t>
            </a:r>
          </a:p>
          <a:p>
            <a:pPr lvl="2">
              <a:buClr>
                <a:srgbClr val="000000"/>
              </a:buClr>
              <a:buSzPct val="100000"/>
              <a:buNone/>
            </a:pPr>
            <a:endParaRPr lang="en-US" sz="1400" b="1" spc="-1" dirty="0">
              <a:latin typeface="Times New Roman"/>
              <a:cs typeface="Times New Roman"/>
              <a:sym typeface="Times New Roman"/>
            </a:endParaRPr>
          </a:p>
          <a:p>
            <a:pPr marL="719" lvl="1" hangingPunct="0">
              <a:lnSpc>
                <a:spcPct val="81000"/>
              </a:lnSpc>
              <a:spcBef>
                <a:spcPts val="200"/>
              </a:spcBef>
              <a:buClr>
                <a:srgbClr val="000000"/>
              </a:buClr>
              <a:buSzPct val="100000"/>
              <a:defRPr sz="1500" spc="-1">
                <a:latin typeface="Times New Roman"/>
                <a:ea typeface="Times New Roman"/>
                <a:cs typeface="Times New Roman"/>
                <a:sym typeface="Times New Roman"/>
              </a:defRPr>
            </a:pPr>
            <a:r>
              <a:rPr lang="en-US" sz="1400" b="1" spc="-1" dirty="0">
                <a:latin typeface="Times New Roman"/>
                <a:cs typeface="Times New Roman"/>
                <a:sym typeface="Times New Roman"/>
              </a:rPr>
              <a:t>Discussion</a:t>
            </a:r>
            <a:endParaRPr lang="en-US" sz="1400" spc="-1" dirty="0">
              <a:latin typeface="Times New Roman" panose="02020603050405020304" pitchFamily="18" charset="0"/>
              <a:cs typeface="Times New Roman" panose="02020603050405020304" pitchFamily="18" charset="0"/>
              <a:sym typeface="Arial"/>
            </a:endParaRPr>
          </a:p>
          <a:p>
            <a:pPr lvl="1">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Today’s Discussions:</a:t>
            </a:r>
          </a:p>
          <a:p>
            <a:pPr lvl="2">
              <a:buNone/>
              <a:defRPr sz="1500" spc="-1">
                <a:latin typeface="Arial"/>
                <a:ea typeface="Arial"/>
                <a:cs typeface="Arial"/>
                <a:sym typeface="Arial"/>
              </a:defRPr>
            </a:pPr>
            <a:r>
              <a:rPr lang="en-US" sz="1400" spc="-1" dirty="0">
                <a:solidFill>
                  <a:schemeClr val="tx1"/>
                </a:solidFill>
                <a:latin typeface="Times New Roman" panose="02020603050405020304" pitchFamily="18" charset="0"/>
                <a:cs typeface="Times New Roman" panose="02020603050405020304" pitchFamily="18" charset="0"/>
                <a:sym typeface="Arial"/>
              </a:rPr>
              <a:t>Domenico </a:t>
            </a:r>
            <a:r>
              <a:rPr lang="en-US" sz="1400" spc="-1" dirty="0" err="1">
                <a:solidFill>
                  <a:schemeClr val="tx1"/>
                </a:solidFill>
                <a:latin typeface="Times New Roman" panose="02020603050405020304" pitchFamily="18" charset="0"/>
                <a:cs typeface="Times New Roman" panose="02020603050405020304" pitchFamily="18" charset="0"/>
                <a:sym typeface="Arial"/>
              </a:rPr>
              <a:t>Ficara</a:t>
            </a:r>
            <a:r>
              <a:rPr lang="en-US" sz="1400" spc="-1" dirty="0">
                <a:solidFill>
                  <a:schemeClr val="tx1"/>
                </a:solidFill>
                <a:latin typeface="Times New Roman" panose="02020603050405020304" pitchFamily="18" charset="0"/>
                <a:cs typeface="Times New Roman" panose="02020603050405020304" pitchFamily="18" charset="0"/>
                <a:sym typeface="Arial"/>
              </a:rPr>
              <a:t> – 24/1714r3 - presented</a:t>
            </a:r>
            <a:endParaRPr lang="en-US" sz="1400" spc="-1" dirty="0">
              <a:latin typeface="Times New Roman" panose="02020603050405020304" pitchFamily="18" charset="0"/>
              <a:cs typeface="Times New Roman" panose="02020603050405020304" pitchFamily="18" charset="0"/>
              <a:sym typeface="Arial"/>
            </a:endParaRPr>
          </a:p>
          <a:p>
            <a:pPr lvl="2">
              <a:buNone/>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marL="342900" lvl="1" indent="-342900">
              <a:buFont typeface="Arial" panose="020B0604020202020204" pitchFamily="34" charset="0"/>
              <a:buChar char="•"/>
              <a:defRPr sz="1500" spc="-1">
                <a:latin typeface="Arial"/>
                <a:ea typeface="Arial"/>
                <a:cs typeface="Arial"/>
                <a:sym typeface="Arial"/>
              </a:defRPr>
            </a:pPr>
            <a:r>
              <a:rPr lang="en-US" sz="1400" spc="-1" dirty="0">
                <a:latin typeface="Times New Roman" panose="02020603050405020304" pitchFamily="18" charset="0"/>
                <a:cs typeface="Times New Roman" panose="02020603050405020304" pitchFamily="18" charset="0"/>
                <a:sym typeface="Arial"/>
              </a:rPr>
              <a:t>Any other topics?</a:t>
            </a:r>
          </a:p>
          <a:p>
            <a:pPr marL="342900" lvl="1" indent="-342900">
              <a:buFont typeface="Arial" panose="020B0604020202020204" pitchFamily="34" charset="0"/>
              <a:buChar char="•"/>
              <a:defRPr sz="1500" spc="-1">
                <a:latin typeface="Arial"/>
                <a:ea typeface="Arial"/>
                <a:cs typeface="Arial"/>
                <a:sym typeface="Arial"/>
              </a:defRPr>
            </a:pPr>
            <a:endParaRPr lang="en-US" sz="1400" spc="-1" dirty="0">
              <a:latin typeface="Times New Roman" panose="02020603050405020304" pitchFamily="18" charset="0"/>
              <a:cs typeface="Times New Roman" panose="02020603050405020304" pitchFamily="18" charset="0"/>
              <a:sym typeface="Arial"/>
            </a:endParaRPr>
          </a:p>
          <a:p>
            <a:pPr lvl="0" hangingPunct="0">
              <a:defRPr sz="1500" spc="-1">
                <a:latin typeface="Arial"/>
                <a:ea typeface="Arial"/>
                <a:cs typeface="Arial"/>
                <a:sym typeface="Arial"/>
              </a:defRPr>
            </a:pPr>
            <a:r>
              <a:rPr lang="en-US" sz="1400" b="1" spc="-1" dirty="0">
                <a:latin typeface="Times New Roman" panose="02020603050405020304" pitchFamily="18" charset="0"/>
                <a:cs typeface="Times New Roman" panose="02020603050405020304" pitchFamily="18" charset="0"/>
                <a:sym typeface="Arial"/>
              </a:rPr>
              <a:t>Adjourn</a:t>
            </a:r>
            <a:endParaRPr lang="en-US" sz="1400" dirty="0"/>
          </a:p>
        </p:txBody>
      </p:sp>
    </p:spTree>
    <p:extLst>
      <p:ext uri="{BB962C8B-B14F-4D97-AF65-F5344CB8AC3E}">
        <p14:creationId xmlns:p14="http://schemas.microsoft.com/office/powerpoint/2010/main" val="2033173410"/>
      </p:ext>
    </p:extLst>
  </p:cSld>
  <p:clrMapOvr>
    <a:masterClrMapping/>
  </p:clrMapOvr>
  <p:transition spd="med"/>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53A60627-1ECB-DA47-B9C7-75BD7DBED9F0}"/>
              </a:ext>
            </a:extLst>
          </p:cNvPr>
          <p:cNvSpPr>
            <a:spLocks noGrp="1"/>
          </p:cNvSpPr>
          <p:nvPr>
            <p:ph type="title"/>
          </p:nvPr>
        </p:nvSpPr>
        <p:spPr/>
        <p:txBody>
          <a:bodyPr/>
          <a:lstStyle/>
          <a:p>
            <a:r>
              <a:rPr lang="en-US" dirty="0"/>
              <a:t>Timeline</a:t>
            </a:r>
          </a:p>
        </p:txBody>
      </p:sp>
      <p:sp>
        <p:nvSpPr>
          <p:cNvPr id="4" name="Text Placeholder 3">
            <a:extLst>
              <a:ext uri="{FF2B5EF4-FFF2-40B4-BE49-F238E27FC236}">
                <a16:creationId xmlns:a16="http://schemas.microsoft.com/office/drawing/2014/main" id="{16685247-17BB-1747-8EE0-02714A250D97}"/>
              </a:ext>
            </a:extLst>
          </p:cNvPr>
          <p:cNvSpPr>
            <a:spLocks noGrp="1"/>
          </p:cNvSpPr>
          <p:nvPr>
            <p:ph type="body" idx="1"/>
          </p:nvPr>
        </p:nvSpPr>
        <p:spPr>
          <a:xfrm>
            <a:off x="1326776" y="1488141"/>
            <a:ext cx="6974541" cy="4061012"/>
          </a:xfrm>
        </p:spPr>
        <p:txBody>
          <a:bodyPr>
            <a:normAutofit/>
          </a:bodyPr>
          <a:lstStyle/>
          <a:p>
            <a:r>
              <a:rPr lang="en-US" dirty="0"/>
              <a:t>TG </a:t>
            </a:r>
            <a:r>
              <a:rPr lang="en-US" dirty="0">
                <a:solidFill>
                  <a:schemeClr val="tx1"/>
                </a:solidFill>
              </a:rPr>
              <a:t>use case start:			March 2021</a:t>
            </a:r>
          </a:p>
          <a:p>
            <a:r>
              <a:rPr lang="en-US" dirty="0">
                <a:solidFill>
                  <a:schemeClr val="tx1"/>
                </a:solidFill>
              </a:rPr>
              <a:t>Use case completion:			February 2022</a:t>
            </a:r>
          </a:p>
          <a:p>
            <a:r>
              <a:rPr lang="en-US" dirty="0">
                <a:solidFill>
                  <a:schemeClr val="tx1"/>
                </a:solidFill>
              </a:rPr>
              <a:t>Features identified:			September 2022</a:t>
            </a:r>
          </a:p>
          <a:p>
            <a:r>
              <a:rPr lang="en-US" dirty="0">
                <a:solidFill>
                  <a:schemeClr val="tx1"/>
                </a:solidFill>
              </a:rPr>
              <a:t>Comment collection:			May 2024</a:t>
            </a:r>
          </a:p>
          <a:p>
            <a:r>
              <a:rPr lang="en-US" dirty="0">
                <a:solidFill>
                  <a:schemeClr val="tx1"/>
                </a:solidFill>
              </a:rPr>
              <a:t>LB initial:   				January 2025</a:t>
            </a:r>
          </a:p>
          <a:p>
            <a:r>
              <a:rPr lang="en-US" dirty="0">
                <a:solidFill>
                  <a:schemeClr val="tx1"/>
                </a:solidFill>
              </a:rPr>
              <a:t>LB re-circ:  				July 2025 </a:t>
            </a:r>
          </a:p>
          <a:p>
            <a:r>
              <a:rPr lang="en-US" dirty="0">
                <a:solidFill>
                  <a:schemeClr val="tx1"/>
                </a:solidFill>
              </a:rPr>
              <a:t>MDR: 				July 2025</a:t>
            </a:r>
          </a:p>
          <a:p>
            <a:r>
              <a:rPr lang="en-US" dirty="0">
                <a:solidFill>
                  <a:schemeClr val="tx1"/>
                </a:solidFill>
              </a:rPr>
              <a:t>Ballot Pool: 				September 2025</a:t>
            </a:r>
          </a:p>
          <a:p>
            <a:r>
              <a:rPr lang="en-US" dirty="0">
                <a:solidFill>
                  <a:schemeClr val="tx1"/>
                </a:solidFill>
              </a:rPr>
              <a:t>SA ballot: 				January 2026</a:t>
            </a:r>
          </a:p>
          <a:p>
            <a:r>
              <a:rPr lang="en-US" dirty="0">
                <a:solidFill>
                  <a:schemeClr val="tx1"/>
                </a:solidFill>
              </a:rPr>
              <a:t>SA re-circ: 				March 2026 </a:t>
            </a:r>
          </a:p>
          <a:p>
            <a:r>
              <a:rPr lang="en-US" dirty="0">
                <a:solidFill>
                  <a:schemeClr val="tx1"/>
                </a:solidFill>
              </a:rPr>
              <a:t>802.11/LMSC approval: 		May 2026</a:t>
            </a:r>
          </a:p>
          <a:p>
            <a:r>
              <a:rPr lang="en-US" dirty="0">
                <a:solidFill>
                  <a:schemeClr val="tx1"/>
                </a:solidFill>
              </a:rPr>
              <a:t>RevCom/SASB approval: 		July 2026</a:t>
            </a:r>
          </a:p>
          <a:p>
            <a:endParaRPr lang="en-US" dirty="0"/>
          </a:p>
        </p:txBody>
      </p:sp>
    </p:spTree>
    <p:extLst>
      <p:ext uri="{BB962C8B-B14F-4D97-AF65-F5344CB8AC3E}">
        <p14:creationId xmlns:p14="http://schemas.microsoft.com/office/powerpoint/2010/main" val="10563670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EEBDD9E-AB20-1649-8FA3-E10A5DC56526}"/>
              </a:ext>
            </a:extLst>
          </p:cNvPr>
          <p:cNvSpPr>
            <a:spLocks noGrp="1"/>
          </p:cNvSpPr>
          <p:nvPr>
            <p:ph type="title"/>
          </p:nvPr>
        </p:nvSpPr>
        <p:spPr/>
        <p:txBody>
          <a:bodyPr/>
          <a:lstStyle/>
          <a:p>
            <a:r>
              <a:rPr lang="en-US" dirty="0"/>
              <a:t>Organizing Plan</a:t>
            </a:r>
          </a:p>
        </p:txBody>
      </p:sp>
      <p:graphicFrame>
        <p:nvGraphicFramePr>
          <p:cNvPr id="4" name="Diagram 3">
            <a:extLst>
              <a:ext uri="{FF2B5EF4-FFF2-40B4-BE49-F238E27FC236}">
                <a16:creationId xmlns:a16="http://schemas.microsoft.com/office/drawing/2014/main" id="{CDD45EA2-6A75-1A4B-AD6E-94AAD70785CE}"/>
              </a:ext>
            </a:extLst>
          </p:cNvPr>
          <p:cNvGraphicFramePr/>
          <p:nvPr>
            <p:extLst>
              <p:ext uri="{D42A27DB-BD31-4B8C-83A1-F6EECF244321}">
                <p14:modId xmlns:p14="http://schemas.microsoft.com/office/powerpoint/2010/main" val="3284386206"/>
              </p:ext>
            </p:extLst>
          </p:nvPr>
        </p:nvGraphicFramePr>
        <p:xfrm>
          <a:off x="685800" y="1981080"/>
          <a:ext cx="7771680" cy="411408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extLst>
      <p:ext uri="{BB962C8B-B14F-4D97-AF65-F5344CB8AC3E}">
        <p14:creationId xmlns:p14="http://schemas.microsoft.com/office/powerpoint/2010/main" val="827123767"/>
      </p:ext>
    </p:extLst>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Abstract</a:t>
            </a:r>
          </a:p>
        </p:txBody>
      </p:sp>
      <p:sp>
        <p:nvSpPr>
          <p:cNvPr id="59" name="CustomShape 2"/>
          <p:cNvSpPr txBox="1"/>
          <p:nvPr/>
        </p:nvSpPr>
        <p:spPr>
          <a:xfrm>
            <a:off x="685800" y="1981080"/>
            <a:ext cx="7771680" cy="1303646"/>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0920" indent="-340201" algn="ctr">
              <a:spcBef>
                <a:spcPts val="400"/>
              </a:spcBef>
              <a:defRPr sz="2400" b="1" spc="-1">
                <a:latin typeface="Times New Roman"/>
                <a:ea typeface="Times New Roman"/>
                <a:cs typeface="Times New Roman"/>
                <a:sym typeface="Times New Roman"/>
              </a:defRPr>
            </a:pPr>
            <a:r>
              <a:rPr dirty="0"/>
              <a:t>Agenda for:</a:t>
            </a:r>
          </a:p>
          <a:p>
            <a:pPr marL="340920" indent="-340201" algn="ctr">
              <a:spcBef>
                <a:spcPts val="400"/>
              </a:spcBef>
              <a:defRPr sz="2400" spc="-1">
                <a:latin typeface="Arial"/>
                <a:ea typeface="Arial"/>
                <a:cs typeface="Arial"/>
                <a:sym typeface="Arial"/>
              </a:defRPr>
            </a:pPr>
            <a:endParaRPr dirty="0"/>
          </a:p>
          <a:p>
            <a:pPr marL="340920" indent="-340201" algn="ctr">
              <a:spcBef>
                <a:spcPts val="400"/>
              </a:spcBef>
              <a:defRPr sz="2400" b="1" spc="-1">
                <a:latin typeface="Times New Roman"/>
                <a:ea typeface="Times New Roman"/>
                <a:cs typeface="Times New Roman"/>
                <a:sym typeface="Times New Roman"/>
              </a:defRPr>
            </a:pPr>
            <a:r>
              <a:rPr lang="en-US" dirty="0"/>
              <a:t>TGbi, December Teleconferences 2024</a:t>
            </a:r>
          </a:p>
        </p:txBody>
      </p:sp>
    </p:spTree>
  </p:cSld>
  <p:clrMapOvr>
    <a:masterClrMapping/>
  </p:clrMapOvr>
  <p:transition spd="med"/>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6" name="TextShape 1"/>
          <p:cNvSpPr txBox="1"/>
          <p:nvPr/>
        </p:nvSpPr>
        <p:spPr>
          <a:xfrm>
            <a:off x="685800" y="972559"/>
            <a:ext cx="7771680" cy="49244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nchor="ctr">
            <a:spAutoFit/>
          </a:bodyPr>
          <a:lstStyle>
            <a:lvl1pPr algn="ctr">
              <a:defRPr sz="3200" b="1" spc="-100">
                <a:latin typeface="Times New Roman"/>
                <a:ea typeface="Times New Roman"/>
                <a:cs typeface="Times New Roman"/>
                <a:sym typeface="Times New Roman"/>
              </a:defRPr>
            </a:lvl1pPr>
          </a:lstStyle>
          <a:p>
            <a:r>
              <a:rPr dirty="0"/>
              <a:t>Amendment Title</a:t>
            </a:r>
          </a:p>
        </p:txBody>
      </p:sp>
      <p:sp>
        <p:nvSpPr>
          <p:cNvPr id="87" name="TextShape 2"/>
          <p:cNvSpPr txBox="1"/>
          <p:nvPr/>
        </p:nvSpPr>
        <p:spPr>
          <a:xfrm>
            <a:off x="685800" y="1981079"/>
            <a:ext cx="7771680" cy="13849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0" tIns="0" rIns="0" bIns="0">
            <a:spAutoFit/>
          </a:bodyPr>
          <a:lstStyle/>
          <a:p>
            <a:pPr marL="180360" indent="-179999">
              <a:spcBef>
                <a:spcPts val="1100"/>
              </a:spcBef>
              <a:buClr>
                <a:srgbClr val="000000"/>
              </a:buClr>
              <a:buSzPct val="100000"/>
              <a:buFont typeface="Symbol"/>
              <a:buChar char="·"/>
              <a:defRPr spc="-1">
                <a:latin typeface="Times New Roman"/>
                <a:ea typeface="Times New Roman"/>
                <a:cs typeface="Times New Roman"/>
                <a:sym typeface="Times New Roman"/>
              </a:defRPr>
            </a:pPr>
            <a:r>
              <a:rPr dirty="0"/>
              <a:t>Standard for Information technology--Telecommunications and information exchange between systems Local and metropolitan area networks--Specific requirements Part 11: Wireless LAN Medium Access Control (MAC) and Physical Layer (PHY) Specifications-- Amendment: Enhanced service with user privacy protection</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 name="CustomShape 1"/>
          <p:cNvSpPr txBox="1"/>
          <p:nvPr/>
        </p:nvSpPr>
        <p:spPr>
          <a:xfrm>
            <a:off x="685800" y="2025031"/>
            <a:ext cx="7771680" cy="92405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p>
            <a:pPr algn="ctr">
              <a:defRPr sz="2700" b="1" spc="-1">
                <a:latin typeface="Times New Roman"/>
                <a:ea typeface="Times New Roman"/>
                <a:cs typeface="Times New Roman"/>
                <a:sym typeface="Times New Roman"/>
              </a:defRPr>
            </a:pPr>
            <a:r>
              <a:rPr dirty="0"/>
              <a:t>IEEE </a:t>
            </a:r>
            <a:r>
              <a:t>802.11 </a:t>
            </a:r>
            <a:br>
              <a:rPr dirty="0"/>
            </a:br>
            <a:r>
              <a:rPr lang="en-US" dirty="0"/>
              <a:t>Enhanced Data Privacy Task Group</a:t>
            </a:r>
            <a:endParaRPr dirty="0"/>
          </a:p>
        </p:txBody>
      </p:sp>
      <p:sp>
        <p:nvSpPr>
          <p:cNvPr id="62" name="CustomShape 2"/>
          <p:cNvSpPr txBox="1"/>
          <p:nvPr/>
        </p:nvSpPr>
        <p:spPr>
          <a:xfrm>
            <a:off x="1804023" y="3792987"/>
            <a:ext cx="6400084" cy="1478053"/>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algn="ctr">
              <a:spcBef>
                <a:spcPts val="400"/>
              </a:spcBef>
              <a:defRPr sz="2000" b="1" spc="-1">
                <a:latin typeface="Times New Roman"/>
                <a:ea typeface="Times New Roman"/>
                <a:cs typeface="Times New Roman"/>
                <a:sym typeface="Times New Roman"/>
              </a:defRPr>
            </a:pPr>
            <a:r>
              <a:rPr dirty="0"/>
              <a:t>Chair: Carol Ansley</a:t>
            </a:r>
            <a:endParaRPr lang="en-US" dirty="0"/>
          </a:p>
          <a:p>
            <a:pPr algn="ctr">
              <a:spcBef>
                <a:spcPts val="400"/>
              </a:spcBef>
              <a:defRPr sz="2000" b="1" spc="-1">
                <a:latin typeface="Times New Roman"/>
                <a:ea typeface="Times New Roman"/>
                <a:cs typeface="Times New Roman"/>
                <a:sym typeface="Times New Roman"/>
              </a:defRPr>
            </a:pPr>
            <a:r>
              <a:rPr lang="en-US" dirty="0"/>
              <a:t>Vice Chairs: Jerome Henry  Antonio De la Oliva</a:t>
            </a:r>
          </a:p>
          <a:p>
            <a:pPr algn="ctr">
              <a:spcBef>
                <a:spcPts val="400"/>
              </a:spcBef>
              <a:defRPr sz="2000" b="1" spc="-1">
                <a:latin typeface="Times New Roman"/>
                <a:ea typeface="Times New Roman"/>
                <a:cs typeface="Times New Roman"/>
                <a:sym typeface="Times New Roman"/>
              </a:defRPr>
            </a:pPr>
            <a:r>
              <a:rPr lang="en-US" dirty="0"/>
              <a:t>Secretary: Stéphane Baron</a:t>
            </a:r>
          </a:p>
          <a:p>
            <a:pPr algn="ctr">
              <a:spcBef>
                <a:spcPts val="400"/>
              </a:spcBef>
              <a:defRPr sz="2000" b="1" spc="-1">
                <a:latin typeface="Times New Roman"/>
                <a:ea typeface="Times New Roman"/>
                <a:cs typeface="Times New Roman"/>
                <a:sym typeface="Times New Roman"/>
              </a:defRPr>
            </a:pPr>
            <a:r>
              <a:rPr lang="en-US" dirty="0"/>
              <a:t>Technical Editor: Po-Kai Huang</a:t>
            </a:r>
            <a:endParaRPr dirty="0"/>
          </a:p>
        </p:txBody>
      </p:sp>
    </p:spTree>
  </p:cSld>
  <p:clrMapOvr>
    <a:masterClrMapping/>
  </p:clrMapOvr>
  <p:transition spd="med"/>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9" name="CustomShape 1"/>
          <p:cNvSpPr txBox="1"/>
          <p:nvPr/>
        </p:nvSpPr>
        <p:spPr>
          <a:xfrm>
            <a:off x="685800" y="946200"/>
            <a:ext cx="7771680" cy="54479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nchor="ctr">
            <a:spAutoFit/>
          </a:bodyPr>
          <a:lstStyle>
            <a:lvl1pPr algn="ctr">
              <a:defRPr sz="3200" b="1" spc="-1">
                <a:latin typeface="Times New Roman"/>
                <a:ea typeface="Times New Roman"/>
                <a:cs typeface="Times New Roman"/>
                <a:sym typeface="Times New Roman"/>
              </a:defRPr>
            </a:lvl1pPr>
          </a:lstStyle>
          <a:p>
            <a:r>
              <a:t>Attendance, etc.</a:t>
            </a:r>
          </a:p>
        </p:txBody>
      </p:sp>
      <p:sp>
        <p:nvSpPr>
          <p:cNvPr id="70" name="CustomShape 2"/>
          <p:cNvSpPr txBox="1"/>
          <p:nvPr/>
        </p:nvSpPr>
        <p:spPr>
          <a:xfrm>
            <a:off x="685800" y="1981080"/>
            <a:ext cx="7771680" cy="178582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43080" indent="-342358">
              <a:spcBef>
                <a:spcPts val="600"/>
              </a:spcBef>
              <a:buClr>
                <a:srgbClr val="000000"/>
              </a:buClr>
              <a:buSzPct val="100000"/>
              <a:buFont typeface="Symbol"/>
              <a:buChar char="·"/>
              <a:defRPr sz="2800" b="1" spc="-1">
                <a:latin typeface="Times New Roman"/>
                <a:ea typeface="Times New Roman"/>
                <a:cs typeface="Times New Roman"/>
                <a:sym typeface="Times New Roman"/>
              </a:defRPr>
            </a:pPr>
            <a:r>
              <a:rPr dirty="0"/>
              <a:t>Reminders to attendees:</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Sign in for attendance tracking</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Noises off</a:t>
            </a:r>
          </a:p>
          <a:p>
            <a:pPr marL="743040" lvl="1" indent="-285119">
              <a:spcBef>
                <a:spcPts val="400"/>
              </a:spcBef>
              <a:buClr>
                <a:srgbClr val="000000"/>
              </a:buClr>
              <a:buSzPct val="100000"/>
              <a:buFont typeface="Symbol"/>
              <a:buChar char="-"/>
              <a:defRPr sz="2400" spc="-1">
                <a:latin typeface="Times New Roman"/>
                <a:ea typeface="Times New Roman"/>
                <a:cs typeface="Times New Roman"/>
                <a:sym typeface="Times New Roman"/>
              </a:defRPr>
            </a:pPr>
            <a:r>
              <a:rPr dirty="0"/>
              <a:t>No recordings</a:t>
            </a:r>
          </a:p>
        </p:txBody>
      </p:sp>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C105C3-03E1-7944-A6B9-3AD36234D136}"/>
              </a:ext>
            </a:extLst>
          </p:cNvPr>
          <p:cNvSpPr>
            <a:spLocks noGrp="1"/>
          </p:cNvSpPr>
          <p:nvPr>
            <p:ph type="title"/>
          </p:nvPr>
        </p:nvSpPr>
        <p:spPr>
          <a:xfrm>
            <a:off x="527050" y="679452"/>
            <a:ext cx="8229600" cy="448733"/>
          </a:xfrm>
        </p:spPr>
        <p:txBody>
          <a:bodyPr>
            <a:noAutofit/>
          </a:bodyPr>
          <a:lstStyle/>
          <a:p>
            <a:pPr eaLnBrk="1" hangingPunct="1">
              <a:defRPr/>
            </a:pPr>
            <a:r>
              <a:rPr lang="en-US" altLang="en-US" dirty="0"/>
              <a:t>Participants have a duty to inform the IEEE</a:t>
            </a:r>
            <a:endParaRPr lang="en-US" dirty="0"/>
          </a:p>
        </p:txBody>
      </p:sp>
      <p:sp>
        <p:nvSpPr>
          <p:cNvPr id="41987" name="Content Placeholder 2">
            <a:extLst>
              <a:ext uri="{FF2B5EF4-FFF2-40B4-BE49-F238E27FC236}">
                <a16:creationId xmlns:a16="http://schemas.microsoft.com/office/drawing/2014/main" id="{F5FAEE06-9B94-624D-B406-3AAB9CC0CFCC}"/>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3E354365-D54D-8443-8BCA-3592517F9F83}"/>
              </a:ext>
            </a:extLst>
          </p:cNvPr>
          <p:cNvSpPr/>
          <p:nvPr/>
        </p:nvSpPr>
        <p:spPr>
          <a:xfrm>
            <a:off x="695739" y="1441451"/>
            <a:ext cx="8130761" cy="4769960"/>
          </a:xfrm>
          <a:prstGeom prst="rect">
            <a:avLst/>
          </a:prstGeom>
        </p:spPr>
        <p:txBody>
          <a:bodyPr wrap="square">
            <a:spAutoFit/>
          </a:bodyPr>
          <a:lstStyle/>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shall</a:t>
            </a:r>
            <a:r>
              <a:rPr lang="en-US" altLang="en-US" sz="2133" b="1" dirty="0">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eaLnBrk="1" hangingPunct="1">
              <a:buClr>
                <a:srgbClr val="4AC9E3"/>
              </a:buClr>
              <a:buSzPct val="150000"/>
              <a:buFont typeface="Arial" panose="020B0604020202020204" pitchFamily="34" charset="0"/>
              <a:buChar char="•"/>
              <a:defRPr/>
            </a:pPr>
            <a:endParaRPr lang="en-US" altLang="en-US" sz="2133" b="1" dirty="0">
              <a:latin typeface="Calibri" panose="020F0502020204030204" pitchFamily="34" charset="0"/>
              <a:cs typeface="Calibri" panose="020F0502020204030204" pitchFamily="34" charset="0"/>
            </a:endParaRPr>
          </a:p>
          <a:p>
            <a:pPr marL="230394" lvl="1" indent="-230394" hangingPunct="1">
              <a:buClr>
                <a:srgbClr val="4AC9E3"/>
              </a:buClr>
              <a:buSzPct val="150000"/>
              <a:buFont typeface="Arial" panose="020B0604020202020204" pitchFamily="34" charset="0"/>
              <a:buChar char="•"/>
              <a:defRPr/>
            </a:pPr>
            <a:r>
              <a:rPr lang="en-US" altLang="en-US" sz="2133" b="1" dirty="0">
                <a:latin typeface="Calibri" panose="020F0502020204030204" pitchFamily="34" charset="0"/>
                <a:cs typeface="Calibri" panose="020F0502020204030204" pitchFamily="34" charset="0"/>
              </a:rPr>
              <a:t>Participants </a:t>
            </a:r>
            <a:r>
              <a:rPr lang="en-US" altLang="en-US" sz="2133" b="1" u="sng" dirty="0">
                <a:latin typeface="Calibri" panose="020F0502020204030204" pitchFamily="34" charset="0"/>
                <a:cs typeface="Calibri" panose="020F0502020204030204" pitchFamily="34" charset="0"/>
              </a:rPr>
              <a:t>should </a:t>
            </a:r>
            <a:r>
              <a:rPr lang="en-US" altLang="en-US" sz="2133" b="1" dirty="0">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eaLnBrk="1" hangingPunct="1">
              <a:buSzPct val="150000"/>
              <a:buFont typeface="Arial" panose="020B0604020202020204" pitchFamily="34" charset="0"/>
              <a:buChar char="•"/>
              <a:defRPr/>
            </a:pPr>
            <a:endParaRPr lang="en-US" altLang="en-US" sz="2400" b="1" dirty="0">
              <a:latin typeface="Calibri" panose="020F0502020204030204" pitchFamily="34" charset="0"/>
              <a:cs typeface="Calibri" panose="020F0502020204030204" pitchFamily="34" charset="0"/>
            </a:endParaRPr>
          </a:p>
          <a:p>
            <a:pPr lvl="1" algn="ctr" hangingPunct="1">
              <a:defRPr/>
            </a:pPr>
            <a:r>
              <a:rPr lang="en-US" altLang="en-US" sz="3200" b="1" dirty="0">
                <a:latin typeface="Calibri" panose="020F0502020204030204" pitchFamily="34" charset="0"/>
                <a:cs typeface="Calibri" panose="020F0502020204030204" pitchFamily="34" charset="0"/>
              </a:rPr>
              <a:t>Early identification of holders of potential Essential Patent Claims is encouraged</a:t>
            </a: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AB5DE7-22F7-C946-9CC1-3029D241F9C3}"/>
              </a:ext>
            </a:extLst>
          </p:cNvPr>
          <p:cNvSpPr>
            <a:spLocks noGrp="1"/>
          </p:cNvSpPr>
          <p:nvPr>
            <p:ph type="title"/>
          </p:nvPr>
        </p:nvSpPr>
        <p:spPr>
          <a:xfrm>
            <a:off x="457200" y="793859"/>
            <a:ext cx="8229600" cy="448733"/>
          </a:xfrm>
        </p:spPr>
        <p:txBody>
          <a:bodyPr>
            <a:noAutofit/>
          </a:bodyPr>
          <a:lstStyle/>
          <a:p>
            <a:pPr eaLnBrk="1" hangingPunct="1">
              <a:defRPr/>
            </a:pPr>
            <a:r>
              <a:rPr lang="en-US" altLang="en-US" dirty="0"/>
              <a:t>Ways to inform IEEE</a:t>
            </a:r>
            <a:endParaRPr lang="en-US" dirty="0"/>
          </a:p>
        </p:txBody>
      </p:sp>
      <p:sp>
        <p:nvSpPr>
          <p:cNvPr id="43011" name="Content Placeholder 2">
            <a:extLst>
              <a:ext uri="{FF2B5EF4-FFF2-40B4-BE49-F238E27FC236}">
                <a16:creationId xmlns:a16="http://schemas.microsoft.com/office/drawing/2014/main" id="{17915B75-ABFE-5744-BE60-6622034CB561}"/>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EBBB8EC7-0E82-4640-917B-3F3BF1FBE152}"/>
              </a:ext>
            </a:extLst>
          </p:cNvPr>
          <p:cNvSpPr/>
          <p:nvPr/>
        </p:nvSpPr>
        <p:spPr>
          <a:xfrm>
            <a:off x="325966" y="1361124"/>
            <a:ext cx="8492067" cy="4758162"/>
          </a:xfrm>
          <a:prstGeom prst="rect">
            <a:avLst/>
          </a:prstGeom>
        </p:spPr>
        <p:txBody>
          <a:bodyPr>
            <a:spAutoFit/>
          </a:bodyPr>
          <a:lstStyle/>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Cause an LOA to be submitted to the IEEE SA (patcom@ieee.org);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Provide the chair of this group with the identity of the holder(s) of any and all such claims as soon as possible; or</a:t>
            </a:r>
          </a:p>
          <a:p>
            <a:pPr marL="230394" indent="-230394" hangingPunct="1">
              <a:buClr>
                <a:srgbClr val="4AC9E3"/>
              </a:buClr>
              <a:buSzPct val="150000"/>
              <a:buFont typeface="Arial" panose="020B0604020202020204" pitchFamily="34" charset="0"/>
              <a:buChar char="•"/>
              <a:defRPr/>
            </a:pPr>
            <a:endParaRPr lang="en-US" altLang="en-US" sz="2133" b="1" dirty="0">
              <a:latin typeface="Calibri" pitchFamily="34" charset="0"/>
              <a:cs typeface="Calibri" pitchFamily="34" charset="0"/>
            </a:endParaRPr>
          </a:p>
          <a:p>
            <a:pPr marL="230394" indent="-230394" hangingPunct="1">
              <a:buClr>
                <a:srgbClr val="4AC9E3"/>
              </a:buClr>
              <a:buSzPct val="150000"/>
              <a:buFont typeface="Arial" panose="020B0604020202020204" pitchFamily="34" charset="0"/>
              <a:buChar char="•"/>
              <a:defRPr/>
            </a:pPr>
            <a:r>
              <a:rPr lang="en-US" altLang="en-US" sz="2133" b="1" dirty="0">
                <a:latin typeface="Calibri" pitchFamily="34" charset="0"/>
                <a:cs typeface="Calibri" pitchFamily="34" charset="0"/>
              </a:rPr>
              <a:t>Speak up now and respond to this Call for Potentially Essential Patents</a:t>
            </a:r>
          </a:p>
          <a:p>
            <a:pPr eaLnBrk="1" hangingPunct="1">
              <a:buClr>
                <a:srgbClr val="C00000"/>
              </a:buClr>
              <a:buSzPct val="150000"/>
              <a:defRPr/>
            </a:pPr>
            <a:endParaRPr lang="en-US" altLang="en-US" sz="2133" b="1" dirty="0">
              <a:latin typeface="Calibri" pitchFamily="34" charset="0"/>
              <a:cs typeface="Calibri" pitchFamily="34" charset="0"/>
            </a:endParaRPr>
          </a:p>
          <a:p>
            <a:pPr eaLnBrk="1" hangingPunct="1">
              <a:buClr>
                <a:srgbClr val="C00000"/>
              </a:buClr>
              <a:defRPr/>
            </a:pPr>
            <a:r>
              <a:rPr lang="en-US" altLang="en-US" sz="2133" dirty="0">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133" dirty="0">
                <a:latin typeface="Calibri" pitchFamily="34" charset="0"/>
                <a:cs typeface="Calibri" pitchFamily="34" charset="0"/>
              </a:rPr>
            </a:br>
            <a:endParaRPr lang="en-US" altLang="en-US" sz="2133" b="1" dirty="0">
              <a:latin typeface="Calibri" pitchFamily="34" charset="0"/>
              <a:cs typeface="Calibri" pitchFamily="34" charset="0"/>
            </a:endParaRPr>
          </a:p>
          <a:p>
            <a:pPr eaLnBrk="1" hangingPunct="1">
              <a:lnSpc>
                <a:spcPct val="80000"/>
              </a:lnSpc>
              <a:buFont typeface="Monotype Sorts"/>
              <a:buNone/>
              <a:defRPr/>
            </a:pPr>
            <a:br>
              <a:rPr lang="en-US" altLang="en-US" sz="1600" b="1" dirty="0">
                <a:latin typeface="Calibri" panose="020F0502020204030204" pitchFamily="34" charset="0"/>
                <a:cs typeface="Calibri" panose="020F0502020204030204" pitchFamily="34" charset="0"/>
              </a:rPr>
            </a:br>
            <a:endParaRPr lang="en-US" altLang="en-US" sz="1600" b="1" dirty="0">
              <a:latin typeface="Calibri" panose="020F0502020204030204" pitchFamily="34" charset="0"/>
              <a:cs typeface="Calibri" panose="020F0502020204030204" pitchFamily="34"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EBBF0A-BFAD-A642-BAE3-773626339CDF}"/>
              </a:ext>
            </a:extLst>
          </p:cNvPr>
          <p:cNvSpPr>
            <a:spLocks noGrp="1"/>
          </p:cNvSpPr>
          <p:nvPr>
            <p:ph type="title"/>
          </p:nvPr>
        </p:nvSpPr>
        <p:spPr>
          <a:xfrm>
            <a:off x="457200" y="823465"/>
            <a:ext cx="8229600" cy="448733"/>
          </a:xfrm>
        </p:spPr>
        <p:txBody>
          <a:bodyPr>
            <a:noAutofit/>
          </a:bodyPr>
          <a:lstStyle/>
          <a:p>
            <a:pPr eaLnBrk="1" hangingPunct="1">
              <a:defRPr/>
            </a:pPr>
            <a:r>
              <a:rPr lang="en-US" altLang="en-US" dirty="0"/>
              <a:t>Patent-related information</a:t>
            </a:r>
            <a:endParaRPr lang="en-US" dirty="0"/>
          </a:p>
        </p:txBody>
      </p:sp>
      <p:sp>
        <p:nvSpPr>
          <p:cNvPr id="45059" name="Content Placeholder 2">
            <a:extLst>
              <a:ext uri="{FF2B5EF4-FFF2-40B4-BE49-F238E27FC236}">
                <a16:creationId xmlns:a16="http://schemas.microsoft.com/office/drawing/2014/main" id="{C676C8D0-1266-AE41-B88C-A3A6E4106063}"/>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5" name="Rectangle 4">
            <a:extLst>
              <a:ext uri="{FF2B5EF4-FFF2-40B4-BE49-F238E27FC236}">
                <a16:creationId xmlns:a16="http://schemas.microsoft.com/office/drawing/2014/main" id="{CD7066B3-C373-3943-905B-0FBFCFCF30A5}"/>
              </a:ext>
            </a:extLst>
          </p:cNvPr>
          <p:cNvSpPr/>
          <p:nvPr/>
        </p:nvSpPr>
        <p:spPr>
          <a:xfrm>
            <a:off x="340785" y="1679713"/>
            <a:ext cx="8229600" cy="4876720"/>
          </a:xfrm>
          <a:prstGeom prst="rect">
            <a:avLst/>
          </a:prstGeom>
        </p:spPr>
        <p:txBody>
          <a:bodyPr wrap="square">
            <a:spAutoFit/>
          </a:bodyPr>
          <a:lstStyle/>
          <a:p>
            <a:pPr marL="479988" hangingPunct="1">
              <a:lnSpc>
                <a:spcPct val="90000"/>
              </a:lnSpc>
              <a:spcBef>
                <a:spcPts val="800"/>
              </a:spcBef>
              <a:defRPr/>
            </a:pPr>
            <a:r>
              <a:rPr lang="en-US" altLang="en-US" sz="2000" b="1" dirty="0">
                <a:cs typeface="Calibri" panose="020F0502020204030204" pitchFamily="34" charset="0"/>
              </a:rPr>
              <a:t>The patent policy and the procedures used to execute that policy are documented in the:</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Bylaws</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(http://standards.ieee.org/develop/policies/bylaws/sect6-7.html#6) </a:t>
            </a:r>
          </a:p>
          <a:p>
            <a:pPr marL="1315167" lvl="3" indent="-230394" hangingPunct="1">
              <a:lnSpc>
                <a:spcPct val="90000"/>
              </a:lnSpc>
              <a:spcBef>
                <a:spcPts val="800"/>
              </a:spcBef>
              <a:buClr>
                <a:srgbClr val="4AC9E3"/>
              </a:buClr>
              <a:buSzPct val="150000"/>
              <a:buFont typeface="Arial" panose="020B0604020202020204" pitchFamily="34" charset="0"/>
              <a:buChar char="•"/>
              <a:defRPr/>
            </a:pPr>
            <a:r>
              <a:rPr lang="en-US" altLang="en-US" sz="2000" b="1" i="1" dirty="0">
                <a:cs typeface="Calibri" panose="020F0502020204030204" pitchFamily="34" charset="0"/>
              </a:rPr>
              <a:t>IEEE SA Standards Board Operations Manual</a:t>
            </a:r>
            <a:r>
              <a:rPr lang="en-US" altLang="en-US" sz="2000" b="1" dirty="0">
                <a:cs typeface="Calibri" panose="020F0502020204030204" pitchFamily="34" charset="0"/>
              </a:rPr>
              <a:t> </a:t>
            </a:r>
            <a:r>
              <a:rPr lang="en-US" altLang="en-US" sz="1400" b="1" dirty="0">
                <a:cs typeface="Calibri" panose="020F0502020204030204" pitchFamily="34" charset="0"/>
              </a:rPr>
              <a:t>(http://standards.ieee.org/develop/policies/opman/sect6.html#6.3)</a:t>
            </a:r>
          </a:p>
          <a:p>
            <a:pPr lvl="1" eaLnBrk="1" hangingPunct="1">
              <a:lnSpc>
                <a:spcPct val="90000"/>
              </a:lnSpc>
              <a:buFont typeface="Monotype Sorts"/>
              <a:buNone/>
              <a:defRPr/>
            </a:pPr>
            <a:endParaRPr lang="en-US" altLang="en-US" sz="2000" dirty="0"/>
          </a:p>
          <a:p>
            <a:pPr marL="479988" lvl="1" hangingPunct="1">
              <a:lnSpc>
                <a:spcPct val="90000"/>
              </a:lnSpc>
              <a:defRPr/>
            </a:pPr>
            <a:r>
              <a:rPr lang="en-US" altLang="en-US" sz="2000" b="1" dirty="0">
                <a:cs typeface="Calibri" panose="020F0502020204030204" pitchFamily="34" charset="0"/>
              </a:rPr>
              <a:t>Material about the patent policy is available at </a:t>
            </a:r>
            <a:r>
              <a:rPr lang="en-US" altLang="en-US" sz="2000" b="1" i="1" dirty="0">
                <a:cs typeface="Calibri" panose="020F0502020204030204" pitchFamily="34" charset="0"/>
              </a:rPr>
              <a:t>http://standards.ieee.org/about/sasb/patcom/materials.html</a:t>
            </a:r>
          </a:p>
          <a:p>
            <a:pPr lvl="1" eaLnBrk="1" hangingPunct="1">
              <a:lnSpc>
                <a:spcPct val="90000"/>
              </a:lnSpc>
              <a:defRPr/>
            </a:pPr>
            <a:endParaRPr lang="en-US" altLang="en-US" sz="2000" b="1" i="1" dirty="0">
              <a:cs typeface="Calibri" panose="020F0502020204030204" pitchFamily="34" charset="0"/>
            </a:endParaRPr>
          </a:p>
          <a:p>
            <a:pPr lvl="1" eaLnBrk="1" hangingPunct="1">
              <a:lnSpc>
                <a:spcPct val="90000"/>
              </a:lnSpc>
              <a:defRPr/>
            </a:pPr>
            <a:endParaRPr lang="en-US" altLang="en-US" sz="2000" b="1" dirty="0">
              <a:cs typeface="Calibri" panose="020F0502020204030204" pitchFamily="34" charset="0"/>
            </a:endParaRPr>
          </a:p>
          <a:p>
            <a:pPr marL="479988" algn="ctr" hangingPunct="1">
              <a:lnSpc>
                <a:spcPct val="90000"/>
              </a:lnSpc>
              <a:defRPr/>
            </a:pPr>
            <a:r>
              <a:rPr lang="en-US" altLang="en-US" sz="2800" b="1" dirty="0">
                <a:cs typeface="Calibri" panose="020F0502020204030204" pitchFamily="34" charset="0"/>
              </a:rPr>
              <a:t>If you have questions, contact the IEEE SA Standards Board Patent Committee Administrator at patcom@ieee.org</a:t>
            </a:r>
          </a:p>
          <a:p>
            <a:pPr eaLnBrk="1" hangingPunct="1">
              <a:lnSpc>
                <a:spcPct val="80000"/>
              </a:lnSpc>
              <a:buFont typeface="Monotype Sorts"/>
              <a:buNone/>
              <a:defRPr/>
            </a:pPr>
            <a:br>
              <a:rPr lang="en-US" altLang="en-US" sz="2000" b="1" dirty="0">
                <a:cs typeface="Calibri" panose="020F0502020204030204" pitchFamily="34" charset="0"/>
              </a:rPr>
            </a:br>
            <a:endParaRPr lang="en-US" altLang="en-US" sz="2000" b="1" dirty="0">
              <a:cs typeface="Calibri" panose="020F0502020204030204" pitchFamily="34"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2FAC06-C33F-9D47-9667-CD149FEA8543}"/>
              </a:ext>
            </a:extLst>
          </p:cNvPr>
          <p:cNvSpPr>
            <a:spLocks noGrp="1"/>
          </p:cNvSpPr>
          <p:nvPr>
            <p:ph type="title"/>
          </p:nvPr>
        </p:nvSpPr>
        <p:spPr>
          <a:xfrm>
            <a:off x="457200" y="933448"/>
            <a:ext cx="8229600" cy="450851"/>
          </a:xfrm>
        </p:spPr>
        <p:txBody>
          <a:bodyPr>
            <a:normAutofit fontScale="90000"/>
          </a:bodyPr>
          <a:lstStyle/>
          <a:p>
            <a:pPr eaLnBrk="1" hangingPunct="1">
              <a:defRPr/>
            </a:pPr>
            <a:r>
              <a:rPr lang="en-US" altLang="en-US" dirty="0"/>
              <a:t>Other Guidelines for IEEE Working Group Meetings</a:t>
            </a:r>
            <a:endParaRPr lang="en-US" dirty="0"/>
          </a:p>
        </p:txBody>
      </p:sp>
      <p:sp>
        <p:nvSpPr>
          <p:cNvPr id="44035" name="Content Placeholder 2">
            <a:extLst>
              <a:ext uri="{FF2B5EF4-FFF2-40B4-BE49-F238E27FC236}">
                <a16:creationId xmlns:a16="http://schemas.microsoft.com/office/drawing/2014/main" id="{59A90F7C-51A8-1E42-AF9F-07D0680A9410}"/>
              </a:ext>
            </a:extLst>
          </p:cNvPr>
          <p:cNvSpPr>
            <a:spLocks noGrp="1" noChangeArrowheads="1"/>
          </p:cNvSpPr>
          <p:nvPr>
            <p:ph idx="1"/>
          </p:nvPr>
        </p:nvSpPr>
        <p:spPr>
          <a:xfrm>
            <a:off x="457200" y="1128185"/>
            <a:ext cx="8229600" cy="4796367"/>
          </a:xfrm>
        </p:spPr>
        <p:txBody>
          <a:bodyPr/>
          <a:lstStyle/>
          <a:p>
            <a:pPr eaLnBrk="1" hangingPunct="1"/>
            <a:endParaRPr lang="en-US" altLang="en-US" sz="1867" b="0">
              <a:latin typeface="Calibri" panose="020F0502020204030204" pitchFamily="34" charset="0"/>
              <a:cs typeface="Montserrat"/>
            </a:endParaRPr>
          </a:p>
          <a:p>
            <a:pPr eaLnBrk="1" hangingPunct="1"/>
            <a:endParaRPr lang="en-US" altLang="en-US" sz="1867" b="0">
              <a:latin typeface="Montserrat"/>
              <a:cs typeface="Montserrat"/>
            </a:endParaRPr>
          </a:p>
          <a:p>
            <a:pPr eaLnBrk="1" hangingPunct="1">
              <a:spcBef>
                <a:spcPct val="0"/>
              </a:spcBef>
              <a:buFontTx/>
              <a:buChar char="-"/>
            </a:pPr>
            <a:endParaRPr lang="en-US" altLang="en-US" sz="2133">
              <a:latin typeface="Calibri" panose="020F0502020204030204" pitchFamily="34" charset="0"/>
              <a:cs typeface="Times New Roman" panose="02020603050405020304" pitchFamily="18" charset="0"/>
            </a:endParaRPr>
          </a:p>
        </p:txBody>
      </p:sp>
      <p:sp>
        <p:nvSpPr>
          <p:cNvPr id="44036" name="Rectangle 4">
            <a:extLst>
              <a:ext uri="{FF2B5EF4-FFF2-40B4-BE49-F238E27FC236}">
                <a16:creationId xmlns:a16="http://schemas.microsoft.com/office/drawing/2014/main" id="{9105BAD5-204C-444F-9166-826846F75567}"/>
              </a:ext>
            </a:extLst>
          </p:cNvPr>
          <p:cNvSpPr>
            <a:spLocks noChangeArrowheads="1"/>
          </p:cNvSpPr>
          <p:nvPr/>
        </p:nvSpPr>
        <p:spPr bwMode="auto">
          <a:xfrm>
            <a:off x="763657" y="1753174"/>
            <a:ext cx="7692886" cy="4635756"/>
          </a:xfrm>
          <a:prstGeom prst="rect">
            <a:avLst/>
          </a:prstGeom>
          <a:noFill/>
          <a:ln>
            <a:noFill/>
          </a:ln>
        </p:spPr>
        <p:txBody>
          <a:bodyPr wrap="square">
            <a:spAutoFit/>
          </a:bodyPr>
          <a:lstStyle/>
          <a:p>
            <a:pPr marL="153596" indent="-1535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All IEEE SA standards meetings shall be conducted in compliance with all applicable laws, including antitrust and competition laws.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interpretation, validity, or essentiality of patents/patent claims. </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specific license rates, terms, or conditions.</a:t>
            </a:r>
          </a:p>
          <a:p>
            <a:pPr marL="767981" lvl="2" indent="-153596" hangingPunct="1">
              <a:lnSpc>
                <a:spcPct val="80000"/>
              </a:lnSpc>
              <a:spcAft>
                <a:spcPts val="800"/>
              </a:spcAft>
              <a:buClr>
                <a:srgbClr val="4AC9E3"/>
              </a:buClr>
              <a:buSzPct val="150000"/>
              <a:buFont typeface="Arial" panose="020B0604020202020204" pitchFamily="34" charset="0"/>
              <a:buChar char="•"/>
              <a:defRPr/>
            </a:pPr>
            <a:r>
              <a:rPr lang="en-US" altLang="en-US" dirty="0">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marL="1075173" lvl="3" indent="-153596" hangingPunct="1">
              <a:lnSpc>
                <a:spcPct val="80000"/>
              </a:lnSpc>
              <a:spcAft>
                <a:spcPts val="800"/>
              </a:spcAft>
              <a:buClr>
                <a:srgbClr val="4AC9E3"/>
              </a:buClr>
              <a:buSzPct val="150000"/>
              <a:buFont typeface="Arial" panose="020B0604020202020204" pitchFamily="34" charset="0"/>
              <a:buChar char="•"/>
              <a:defRPr/>
            </a:pPr>
            <a:r>
              <a:rPr lang="en-GB" altLang="en-US" b="1" dirty="0">
                <a:latin typeface="Calibri" panose="020F0502020204030204" pitchFamily="34" charset="0"/>
                <a:cs typeface="Calibri" panose="020F0502020204030204" pitchFamily="34" charset="0"/>
              </a:rPr>
              <a:t>Technical considerations remain the primary focus.</a:t>
            </a:r>
            <a:endParaRPr lang="en-US" altLang="en-US" b="1" dirty="0">
              <a:latin typeface="Calibri" panose="020F0502020204030204" pitchFamily="34" charset="0"/>
              <a:cs typeface="Calibri" panose="020F0502020204030204" pitchFamily="34" charset="0"/>
            </a:endParaRP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or engage in the fixing of product prices, allocation of customers, or division of sales markets.</a:t>
            </a:r>
          </a:p>
          <a:p>
            <a:pPr marL="460788" lvl="1" indent="-152396" hangingPunct="1">
              <a:lnSpc>
                <a:spcPct val="80000"/>
              </a:lnSpc>
              <a:spcAft>
                <a:spcPts val="800"/>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discuss the status or substance of ongoing or threatened litigation.</a:t>
            </a:r>
          </a:p>
          <a:p>
            <a:pPr marL="460788" lvl="1" indent="-152396" hangingPunct="1">
              <a:lnSpc>
                <a:spcPct val="80000"/>
              </a:lnSpc>
              <a:spcAft>
                <a:spcPts val="533"/>
              </a:spcAft>
              <a:buClr>
                <a:srgbClr val="4AC9E3"/>
              </a:buClr>
              <a:buSzPct val="150000"/>
              <a:buFont typeface="Arial" panose="020B0604020202020204" pitchFamily="34" charset="0"/>
              <a:buChar char="•"/>
              <a:defRPr/>
            </a:pPr>
            <a:r>
              <a:rPr lang="en-US" altLang="en-US" b="1" dirty="0">
                <a:latin typeface="Calibri" panose="020F0502020204030204" pitchFamily="34" charset="0"/>
                <a:cs typeface="Calibri" panose="020F0502020204030204" pitchFamily="34" charset="0"/>
              </a:rPr>
              <a:t>Don’t be silent if inappropriate topics are discussed. Formally object to the discussion immediately.</a:t>
            </a:r>
          </a:p>
          <a:p>
            <a:pPr algn="ctr" eaLnBrk="1" hangingPunct="1">
              <a:lnSpc>
                <a:spcPct val="80000"/>
              </a:lnSpc>
              <a:buFont typeface="Monotype Sorts"/>
              <a:buNone/>
              <a:defRPr/>
            </a:pPr>
            <a:r>
              <a:rPr lang="en-US" altLang="en-US" sz="1200" b="1" dirty="0">
                <a:latin typeface="Calibri" panose="020F0502020204030204" pitchFamily="34" charset="0"/>
                <a:cs typeface="Calibri" panose="020F0502020204030204" pitchFamily="34" charset="0"/>
              </a:rPr>
              <a:t>---------------------------------------------------------------   </a:t>
            </a:r>
          </a:p>
          <a:p>
            <a:pPr algn="ctr" hangingPunct="1">
              <a:lnSpc>
                <a:spcPct val="80000"/>
              </a:lnSpc>
              <a:spcBef>
                <a:spcPts val="533"/>
              </a:spcBef>
              <a:defRPr/>
            </a:pPr>
            <a:r>
              <a:rPr lang="en-US" altLang="en-US" sz="1200" b="1" dirty="0">
                <a:latin typeface="Calibri" panose="020F0502020204030204" pitchFamily="34" charset="0"/>
                <a:cs typeface="Calibri" panose="020F0502020204030204" pitchFamily="34" charset="0"/>
              </a:rPr>
              <a:t>For more details, see </a:t>
            </a:r>
            <a:r>
              <a:rPr lang="en-US" altLang="en-US" sz="1200" b="1" i="1" dirty="0">
                <a:latin typeface="Calibri" panose="020F0502020204030204" pitchFamily="34" charset="0"/>
                <a:cs typeface="Calibri" panose="020F0502020204030204" pitchFamily="34" charset="0"/>
              </a:rPr>
              <a:t>IEEE SA Standards Board Operations Manual</a:t>
            </a:r>
            <a:r>
              <a:rPr lang="en-US" altLang="en-US" sz="1200" b="1" dirty="0">
                <a:latin typeface="Calibri" panose="020F0502020204030204" pitchFamily="34" charset="0"/>
                <a:cs typeface="Calibri" panose="020F0502020204030204" pitchFamily="34" charset="0"/>
              </a:rPr>
              <a:t>, clause 5.3.10 and </a:t>
            </a:r>
            <a:br>
              <a:rPr lang="en-US" altLang="en-US" sz="1200" b="1" dirty="0">
                <a:latin typeface="Calibri" panose="020F0502020204030204" pitchFamily="34" charset="0"/>
                <a:cs typeface="Calibri" panose="020F0502020204030204" pitchFamily="34" charset="0"/>
              </a:rPr>
            </a:br>
            <a:r>
              <a:rPr lang="en-US" altLang="en-US" sz="1200" b="1" i="1" dirty="0">
                <a:latin typeface="Calibri" panose="020F0502020204030204" pitchFamily="34" charset="0"/>
                <a:cs typeface="Calibri" panose="020F0502020204030204" pitchFamily="34" charset="0"/>
              </a:rPr>
              <a:t>Antitrust and Competition Policy: What You Need to Know </a:t>
            </a:r>
            <a:r>
              <a:rPr lang="en-US" altLang="en-US" sz="1200" b="1" dirty="0">
                <a:latin typeface="Calibri" panose="020F0502020204030204" pitchFamily="34" charset="0"/>
                <a:cs typeface="Calibri" panose="020F0502020204030204" pitchFamily="34" charset="0"/>
              </a:rPr>
              <a:t>at http://standards.ieee.org/develop/policies/antitrust.pdf</a:t>
            </a:r>
            <a:br>
              <a:rPr lang="en-US" altLang="en-US" sz="1200" b="1" dirty="0">
                <a:latin typeface="Calibri" panose="020F0502020204030204" pitchFamily="34" charset="0"/>
                <a:cs typeface="Calibri" panose="020F0502020204030204" pitchFamily="34" charset="0"/>
              </a:rPr>
            </a:br>
            <a:endParaRPr lang="en-US" altLang="en-US" sz="1200" b="1" dirty="0">
              <a:latin typeface="Calibri" panose="020F0502020204030204" pitchFamily="34" charset="0"/>
              <a:cs typeface="Calibri" panose="020F0502020204030204" pitchFamily="34"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 name="CustomShape 1"/>
          <p:cNvSpPr txBox="1"/>
          <p:nvPr/>
        </p:nvSpPr>
        <p:spPr>
          <a:xfrm>
            <a:off x="685800" y="916321"/>
            <a:ext cx="7771680" cy="54623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798" tIns="46798" rIns="46798" bIns="46798" anchor="ctr">
            <a:spAutoFit/>
          </a:bodyPr>
          <a:lstStyle>
            <a:lvl1pPr algn="ctr">
              <a:defRPr sz="3200" b="1" spc="-1">
                <a:latin typeface="Times New Roman"/>
                <a:ea typeface="Times New Roman"/>
                <a:cs typeface="Times New Roman"/>
                <a:sym typeface="Times New Roman"/>
              </a:defRPr>
            </a:lvl1pPr>
          </a:lstStyle>
          <a:p>
            <a:r>
              <a:t>Participation in IEEE 802 Meetings</a:t>
            </a:r>
          </a:p>
        </p:txBody>
      </p:sp>
      <p:sp>
        <p:nvSpPr>
          <p:cNvPr id="73" name="CustomShape 2"/>
          <p:cNvSpPr txBox="1"/>
          <p:nvPr/>
        </p:nvSpPr>
        <p:spPr>
          <a:xfrm>
            <a:off x="609480" y="1523880"/>
            <a:ext cx="7923959" cy="469578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46079" tIns="46079" rIns="46079" bIns="46079">
            <a:spAutoFit/>
          </a:bodyPr>
          <a:lstStyle/>
          <a:p>
            <a:pPr marL="318239" indent="-314278">
              <a:spcBef>
                <a:spcPts val="600"/>
              </a:spcBef>
              <a:defRPr sz="1600" b="1" spc="-1">
                <a:latin typeface="Times New Roman"/>
                <a:ea typeface="Times New Roman"/>
                <a:cs typeface="Times New Roman"/>
                <a:sym typeface="Times New Roman"/>
              </a:defRPr>
            </a:pPr>
            <a:r>
              <a:t>Participation in any IEEE 802 meeting (Sponsor, Sponsor subgroup, Working Group, Working Group subgroup, etc.) is on an individual basis</a:t>
            </a:r>
          </a:p>
          <a:p>
            <a:pPr marL="318239" indent="-314278">
              <a:spcBef>
                <a:spcPts val="600"/>
              </a:spcBef>
              <a:defRPr sz="1400" b="1" i="1" spc="-1">
                <a:latin typeface="Times New Roman"/>
                <a:ea typeface="Times New Roman"/>
                <a:cs typeface="Times New Roman"/>
                <a:sym typeface="Times New Roman"/>
              </a:defRPr>
            </a:pPr>
            <a:r>
              <a:t>•     </a:t>
            </a:r>
            <a:r>
              <a:rPr i="0"/>
              <a:t>Participants in the IEEE standards development individual process shall act based on their qualifications and experience. (</a:t>
            </a:r>
            <a:r>
              <a:rPr i="0" u="sng">
                <a:solidFill>
                  <a:srgbClr val="0000FF"/>
                </a:solidFill>
                <a:uFill>
                  <a:solidFill>
                    <a:srgbClr val="0000FF"/>
                  </a:solidFill>
                </a:uFill>
                <a:hlinkClick r:id="rId2"/>
              </a:rPr>
              <a:t>https://standards.ieee.org/develop/policies/bylaws/sb_bylaws.pdf</a:t>
            </a:r>
            <a:r>
              <a:rPr i="0" u="sng">
                <a:solidFill>
                  <a:srgbClr val="CCCCFF"/>
                </a:solidFill>
              </a:rPr>
              <a:t> </a:t>
            </a:r>
            <a:r>
              <a:rPr i="0"/>
              <a:t>section 5.2.1)</a:t>
            </a:r>
          </a:p>
          <a:p>
            <a:pPr marL="318239" indent="-314278">
              <a:spcBef>
                <a:spcPts val="600"/>
              </a:spcBef>
              <a:defRPr sz="1400" b="1" spc="-1">
                <a:latin typeface="Times New Roman"/>
                <a:ea typeface="Times New Roman"/>
                <a:cs typeface="Times New Roman"/>
                <a:sym typeface="Times New Roman"/>
              </a:defRPr>
            </a:pPr>
            <a: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18239" indent="-314278">
              <a:spcBef>
                <a:spcPts val="600"/>
              </a:spcBef>
              <a:defRPr sz="1400" b="1" spc="-1">
                <a:latin typeface="Times New Roman"/>
                <a:ea typeface="Times New Roman"/>
                <a:cs typeface="Times New Roman"/>
                <a:sym typeface="Times New Roman"/>
              </a:defRPr>
            </a:pPr>
            <a:r>
              <a:t>•    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18239" indent="-314278">
              <a:spcBef>
                <a:spcPts val="600"/>
              </a:spcBef>
              <a:defRPr sz="1400" b="1" spc="-1">
                <a:latin typeface="Times New Roman"/>
                <a:ea typeface="Times New Roman"/>
                <a:cs typeface="Times New Roman"/>
                <a:sym typeface="Times New Roman"/>
              </a:defRPr>
            </a:pPr>
            <a:r>
              <a:t>•    Participants shall not direct the actions or votes of any other member of an IEEE 802 Working Group or retaliate against any other member for their actions or votes within IEEE 802 Working Group meetings, see </a:t>
            </a:r>
            <a:r>
              <a:rPr u="sng">
                <a:solidFill>
                  <a:srgbClr val="0000FF"/>
                </a:solidFill>
                <a:uFill>
                  <a:solidFill>
                    <a:srgbClr val="0000FF"/>
                  </a:solidFill>
                </a:uFill>
                <a:hlinkClick r:id="rId3"/>
              </a:rPr>
              <a:t>https://standards.ieee.org/develop/policies/bylaws/sb_bylaws.pdf </a:t>
            </a:r>
            <a:r>
              <a:t>section 5.2.1.3 and the IEEE 802 LMSC Working Group Policies and Procedures, subclause 3.4.1 “Chair”, list item x.</a:t>
            </a:r>
          </a:p>
          <a:p>
            <a:pPr marL="318239" indent="-314278">
              <a:spcBef>
                <a:spcPts val="600"/>
              </a:spcBef>
              <a:defRPr sz="1600" b="1" spc="-1">
                <a:latin typeface="Times New Roman"/>
                <a:ea typeface="Times New Roman"/>
                <a:cs typeface="Times New Roman"/>
                <a:sym typeface="Times New Roman"/>
              </a:defRPr>
            </a:pPr>
            <a:r>
              <a:t>By participating in IEEE 802 meetings, you accept these requirements.  If you do not agree to these policies then you shall not participate.</a:t>
            </a:r>
          </a:p>
          <a:p>
            <a:pPr marL="318239" indent="-314278" algn="ctr">
              <a:spcBef>
                <a:spcPts val="600"/>
              </a:spcBef>
              <a:defRPr sz="1200" b="1" spc="-1">
                <a:latin typeface="Times New Roman"/>
                <a:ea typeface="Times New Roman"/>
                <a:cs typeface="Times New Roman"/>
                <a:sym typeface="Times New Roman"/>
              </a:defRPr>
            </a:pPr>
            <a:r>
              <a:t>(Latest revision of IEEE 802 LMSC Working Group Policies and Procedures: </a:t>
            </a:r>
            <a:r>
              <a:rPr u="sng">
                <a:solidFill>
                  <a:srgbClr val="0000FF"/>
                </a:solidFill>
                <a:uFill>
                  <a:solidFill>
                    <a:srgbClr val="0000FF"/>
                  </a:solidFill>
                </a:uFill>
                <a:hlinkClick r:id="rId4"/>
              </a:rPr>
              <a:t>http://www.ieee802.org/devdocs.shtml</a:t>
            </a:r>
            <a:r>
              <a:t>)</a:t>
            </a:r>
          </a:p>
        </p:txBody>
      </p:sp>
    </p:spTree>
  </p:cSld>
  <p:clrMapOvr>
    <a:masterClrMapping/>
  </p:clrMapOvr>
  <p:transition spd="med"/>
</p:sld>
</file>

<file path=ppt/theme/theme1.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Office Theme">
  <a:themeElements>
    <a:clrScheme name="Office Theme">
      <a:dk1>
        <a:srgbClr val="000000"/>
      </a:dk1>
      <a:lt1>
        <a:srgbClr val="FFFFFF"/>
      </a:lt1>
      <a:dk2>
        <a:srgbClr val="A7A7A7"/>
      </a:dk2>
      <a:lt2>
        <a:srgbClr val="535353"/>
      </a:lt2>
      <a:accent1>
        <a:srgbClr val="00CC99"/>
      </a:accent1>
      <a:accent2>
        <a:srgbClr val="3333CC"/>
      </a:accent2>
      <a:accent3>
        <a:srgbClr val="8F8F8F"/>
      </a:accent3>
      <a:accent4>
        <a:srgbClr val="707070"/>
      </a:accent4>
      <a:accent5>
        <a:srgbClr val="AAE2CA"/>
      </a:accent5>
      <a:accent6>
        <a:srgbClr val="2D2DB9"/>
      </a:accent6>
      <a:hlink>
        <a:srgbClr val="0000FF"/>
      </a:hlink>
      <a:folHlink>
        <a:srgbClr val="FF00FF"/>
      </a:folHlink>
    </a:clrScheme>
    <a:fontScheme name="Office Theme">
      <a:majorFont>
        <a:latin typeface="Helvetica Neue"/>
        <a:ea typeface="Helvetica Neue"/>
        <a:cs typeface="Helvetica Neue"/>
      </a:majorFont>
      <a:minorFont>
        <a:latin typeface="Helvetica"/>
        <a:ea typeface="Helvetica"/>
        <a:cs typeface="Helvetica"/>
      </a:minorFont>
    </a:fontScheme>
    <a:fmtScheme name="Office Them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rgbClr val="FFFFFF"/>
        </a:solidFill>
        <a:ln w="25400" cap="flat">
          <a:solidFill>
            <a:schemeClr val="accent1"/>
          </a:solidFill>
          <a:prstDash val="solid"/>
          <a:round/>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25400" cap="flat">
          <a:solidFill>
            <a:schemeClr val="accent1"/>
          </a:solidFill>
          <a:prstDash val="solid"/>
          <a:round/>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0" tIns="0" rIns="0" bIns="0" numCol="1" spcCol="38100" rtlCol="0" anchor="t">
        <a:spAutoFit/>
      </a:bodyPr>
      <a:lstStyle>
        <a:defPPr marL="0" marR="0" indent="0" algn="l" defTabSz="914400" rtl="0" fontAlgn="auto" latinLnBrk="0"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latin typeface="+mn-lt"/>
            <a:ea typeface="+mn-ea"/>
            <a:cs typeface="+mn-cs"/>
            <a:sym typeface="Helvetica"/>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mso-contentType ?>
<FormTemplates xmlns="http://schemas.microsoft.com/sharepoint/v3/contenttype/forms">
  <Display>DocumentLibraryForm</Display>
  <Edit>DocumentLibraryForm</Edit>
  <New>DocumentLibraryForm</New>
</FormTemplates>
</file>

<file path=customXml/item2.xml><?xml version="1.0" encoding="utf-8"?>
<ct:contentTypeSchema xmlns:ct="http://schemas.microsoft.com/office/2006/metadata/contentType" xmlns:ma="http://schemas.microsoft.com/office/2006/metadata/properties/metaAttributes" ct:_="" ma:_="" ma:contentTypeName="Document" ma:contentTypeID="0x010100BA698706C92A7748BB4DBB0145059383" ma:contentTypeVersion="17" ma:contentTypeDescription="Create a new document." ma:contentTypeScope="" ma:versionID="82b5a58c0a2729454fcaaa0d77058303">
  <xsd:schema xmlns:xsd="http://www.w3.org/2001/XMLSchema" xmlns:xs="http://www.w3.org/2001/XMLSchema" xmlns:p="http://schemas.microsoft.com/office/2006/metadata/properties" xmlns:ns3="908447ad-0e39-4c9a-806d-269ba80c077c" xmlns:ns4="cf75f306-9659-4071-b15a-95b356b2205f" targetNamespace="http://schemas.microsoft.com/office/2006/metadata/properties" ma:root="true" ma:fieldsID="97a0af0eaf5cfb14c3a95cae742ff65f" ns3:_="" ns4:_="">
    <xsd:import namespace="908447ad-0e39-4c9a-806d-269ba80c077c"/>
    <xsd:import namespace="cf75f306-9659-4071-b15a-95b356b2205f"/>
    <xsd:element name="properties">
      <xsd:complexType>
        <xsd:sequence>
          <xsd:element name="documentManagement">
            <xsd:complexType>
              <xsd:all>
                <xsd:element ref="ns3:MediaServiceMetadata" minOccurs="0"/>
                <xsd:element ref="ns3:MediaServiceFastMetadata" minOccurs="0"/>
                <xsd:element ref="ns4:SharedWithUsers" minOccurs="0"/>
                <xsd:element ref="ns4:SharedWithDetails" minOccurs="0"/>
                <xsd:element ref="ns4:SharingHintHash" minOccurs="0"/>
                <xsd:element ref="ns3:MediaServiceAutoTags" minOccurs="0"/>
                <xsd:element ref="ns3:MediaServiceOCR" minOccurs="0"/>
                <xsd:element ref="ns3:MediaServiceGenerationTime" minOccurs="0"/>
                <xsd:element ref="ns3:MediaServiceEventHashCode" minOccurs="0"/>
                <xsd:element ref="ns3:MediaServiceAutoKeyPoints" minOccurs="0"/>
                <xsd:element ref="ns3:MediaServiceKeyPoints" minOccurs="0"/>
                <xsd:element ref="ns3:MediaServiceDateTaken" minOccurs="0"/>
                <xsd:element ref="ns3:MediaLengthInSeconds" minOccurs="0"/>
                <xsd:element ref="ns3:_activity" minOccurs="0"/>
                <xsd:element ref="ns3:MediaServiceObjectDetectorVersions" minOccurs="0"/>
                <xsd:element ref="ns3:MediaServiceSystemTags" minOccurs="0"/>
                <xsd:element ref="ns3: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08447ad-0e39-4c9a-806d-269ba80c077c"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3" nillable="true" ma:displayName="Tags" ma:internalName="MediaServiceAutoTags" ma:readOnly="true">
      <xsd:simpleType>
        <xsd:restriction base="dms:Text"/>
      </xsd:simpleType>
    </xsd:element>
    <xsd:element name="MediaServiceOCR" ma:index="14" nillable="true" ma:displayName="Extracted Text" ma:internalName="MediaServiceOCR" ma:readOnly="true">
      <xsd:simpleType>
        <xsd:restriction base="dms:Note">
          <xsd:maxLength value="255"/>
        </xsd:restriction>
      </xsd:simpleType>
    </xsd:element>
    <xsd:element name="MediaServiceGenerationTime" ma:index="15" nillable="true" ma:displayName="MediaServiceGenerationTime" ma:hidden="true" ma:internalName="MediaServiceGenerationTime" ma:readOnly="true">
      <xsd:simpleType>
        <xsd:restriction base="dms:Text"/>
      </xsd:simpleType>
    </xsd:element>
    <xsd:element name="MediaServiceEventHashCode" ma:index="16" nillable="true" ma:displayName="MediaServiceEventHashCode" ma:hidden="true" ma:internalName="MediaServiceEventHashCode" ma:readOnly="true">
      <xsd:simpleType>
        <xsd:restriction base="dms:Text"/>
      </xsd:simpleType>
    </xsd:element>
    <xsd:element name="MediaServiceAutoKeyPoints" ma:index="17" nillable="true" ma:displayName="MediaServiceAutoKeyPoints" ma:hidden="true" ma:internalName="MediaServiceAutoKeyPoints" ma:readOnly="true">
      <xsd:simpleType>
        <xsd:restriction base="dms:Note"/>
      </xsd:simpleType>
    </xsd:element>
    <xsd:element name="MediaServiceKeyPoints" ma:index="18" nillable="true" ma:displayName="KeyPoints" ma:internalName="MediaServiceKeyPoints" ma:readOnly="true">
      <xsd:simpleType>
        <xsd:restriction base="dms:Note">
          <xsd:maxLength value="255"/>
        </xsd:restriction>
      </xsd:simpleType>
    </xsd:element>
    <xsd:element name="MediaServiceDateTaken" ma:index="19" nillable="true" ma:displayName="MediaServiceDateTaken" ma:hidden="true" ma:internalName="MediaServiceDateTaken" ma:readOnly="true">
      <xsd:simpleType>
        <xsd:restriction base="dms:Text"/>
      </xsd:simpleType>
    </xsd:element>
    <xsd:element name="MediaLengthInSeconds" ma:index="20" nillable="true" ma:displayName="MediaLengthInSeconds" ma:hidden="true" ma:internalName="MediaLengthInSeconds" ma:readOnly="true">
      <xsd:simpleType>
        <xsd:restriction base="dms:Unknown"/>
      </xsd:simpleType>
    </xsd:element>
    <xsd:element name="_activity" ma:index="21" nillable="true" ma:displayName="_activity" ma:hidden="true" ma:internalName="_activity">
      <xsd:simpleType>
        <xsd:restriction base="dms:Note"/>
      </xsd:simpleType>
    </xsd:element>
    <xsd:element name="MediaServiceObjectDetectorVersions" ma:index="22" nillable="true" ma:displayName="MediaServiceObjectDetectorVersions" ma:hidden="true" ma:indexed="true" ma:internalName="MediaServiceObjectDetectorVersions" ma:readOnly="true">
      <xsd:simpleType>
        <xsd:restriction base="dms:Text"/>
      </xsd:simpleType>
    </xsd:element>
    <xsd:element name="MediaServiceSystemTags" ma:index="23" nillable="true" ma:displayName="MediaServiceSystemTags" ma:hidden="true" ma:internalName="MediaServiceSystemTags" ma:readOnly="true">
      <xsd:simpleType>
        <xsd:restriction base="dms:Note"/>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cf75f306-9659-4071-b15a-95b356b2205f" elementFormDefault="qualified">
    <xsd:import namespace="http://schemas.microsoft.com/office/2006/documentManagement/types"/>
    <xsd:import namespace="http://schemas.microsoft.com/office/infopath/2007/PartnerControls"/>
    <xsd:element name="SharedWithUsers" ma:index="10"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1" nillable="true" ma:displayName="Shared With Details" ma:internalName="SharedWithDetails" ma:readOnly="true">
      <xsd:simpleType>
        <xsd:restriction base="dms:Note">
          <xsd:maxLength value="255"/>
        </xsd:restriction>
      </xsd:simpleType>
    </xsd:element>
    <xsd:element name="SharingHintHash" ma:index="12" nillable="true" ma:displayName="Sharing Hint Hash" ma:hidden="true" ma:internalName="SharingHintHash" ma:readOnly="true">
      <xsd:simpleType>
        <xsd:restriction base="dms:Text"/>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p:properties xmlns:p="http://schemas.microsoft.com/office/2006/metadata/properties" xmlns:xsi="http://www.w3.org/2001/XMLSchema-instance" xmlns:pc="http://schemas.microsoft.com/office/infopath/2007/PartnerControls">
  <documentManagement>
    <_activity xmlns="908447ad-0e39-4c9a-806d-269ba80c077c" xsi:nil="true"/>
  </documentManagement>
</p:properties>
</file>

<file path=customXml/itemProps1.xml><?xml version="1.0" encoding="utf-8"?>
<ds:datastoreItem xmlns:ds="http://schemas.openxmlformats.org/officeDocument/2006/customXml" ds:itemID="{FAE4A522-AFED-47CB-AC31-6D753E3D75AE}">
  <ds:schemaRefs>
    <ds:schemaRef ds:uri="http://schemas.microsoft.com/sharepoint/v3/contenttype/forms"/>
  </ds:schemaRefs>
</ds:datastoreItem>
</file>

<file path=customXml/itemProps2.xml><?xml version="1.0" encoding="utf-8"?>
<ds:datastoreItem xmlns:ds="http://schemas.openxmlformats.org/officeDocument/2006/customXml" ds:itemID="{78BA8DDB-1FAD-4EC3-9B87-DEEB5E475999}">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08447ad-0e39-4c9a-806d-269ba80c077c"/>
    <ds:schemaRef ds:uri="cf75f306-9659-4071-b15a-95b356b2205f"/>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6B1F172C-8804-4BAE-A967-6EE58C6EAADC}">
  <ds:schemaRefs>
    <ds:schemaRef ds:uri="http://purl.org/dc/terms/"/>
    <ds:schemaRef ds:uri="http://schemas.openxmlformats.org/package/2006/metadata/core-properties"/>
    <ds:schemaRef ds:uri="http://purl.org/dc/dcmitype/"/>
    <ds:schemaRef ds:uri="http://www.w3.org/XML/1998/namespace"/>
    <ds:schemaRef ds:uri="http://schemas.microsoft.com/office/2006/metadata/properties"/>
    <ds:schemaRef ds:uri="http://schemas.microsoft.com/office/2006/documentManagement/types"/>
    <ds:schemaRef ds:uri="http://purl.org/dc/elements/1.1/"/>
    <ds:schemaRef ds:uri="http://schemas.microsoft.com/office/infopath/2007/PartnerControls"/>
    <ds:schemaRef ds:uri="cf75f306-9659-4071-b15a-95b356b2205f"/>
    <ds:schemaRef ds:uri="908447ad-0e39-4c9a-806d-269ba80c077c"/>
  </ds:schemaRefs>
</ds:datastoreItem>
</file>

<file path=docProps/app.xml><?xml version="1.0" encoding="utf-8"?>
<Properties xmlns="http://schemas.openxmlformats.org/officeDocument/2006/extended-properties" xmlns:vt="http://schemas.openxmlformats.org/officeDocument/2006/docPropsVTypes">
  <Template/>
  <TotalTime>20016</TotalTime>
  <Words>2160</Words>
  <Application>Microsoft Office PowerPoint</Application>
  <PresentationFormat>On-screen Show (4:3)</PresentationFormat>
  <Paragraphs>218</Paragraphs>
  <Slides>20</Slides>
  <Notes>0</Notes>
  <HiddenSlides>0</HiddenSlides>
  <MMClips>0</MMClips>
  <ScaleCrop>false</ScaleCrop>
  <HeadingPairs>
    <vt:vector size="6" baseType="variant">
      <vt:variant>
        <vt:lpstr>Fonts Used</vt:lpstr>
      </vt:variant>
      <vt:variant>
        <vt:i4>10</vt:i4>
      </vt:variant>
      <vt:variant>
        <vt:lpstr>Theme</vt:lpstr>
      </vt:variant>
      <vt:variant>
        <vt:i4>1</vt:i4>
      </vt:variant>
      <vt:variant>
        <vt:lpstr>Slide Titles</vt:lpstr>
      </vt:variant>
      <vt:variant>
        <vt:i4>20</vt:i4>
      </vt:variant>
    </vt:vector>
  </HeadingPairs>
  <TitlesOfParts>
    <vt:vector size="31" baseType="lpstr">
      <vt:lpstr>Arial</vt:lpstr>
      <vt:lpstr>Arial Unicode MS</vt:lpstr>
      <vt:lpstr>Calibri</vt:lpstr>
      <vt:lpstr>Helvetica</vt:lpstr>
      <vt:lpstr>Helvetica Neue</vt:lpstr>
      <vt:lpstr>Lucida Grande</vt:lpstr>
      <vt:lpstr>Monotype Sorts</vt:lpstr>
      <vt:lpstr>Montserrat</vt:lpstr>
      <vt:lpstr>Symbol</vt:lpstr>
      <vt:lpstr>Times New Roman</vt:lpstr>
      <vt:lpstr>Office Theme</vt:lpstr>
      <vt:lpstr>PowerPoint Presentation</vt:lpstr>
      <vt:lpstr>PowerPoint Presentation</vt:lpstr>
      <vt:lpstr>PowerPoint Presentation</vt:lpstr>
      <vt:lpstr>PowerPoint Presentation</vt:lpstr>
      <vt:lpstr>Participants have a duty to inform the IEEE</vt:lpstr>
      <vt:lpstr>Ways to inform IEEE</vt:lpstr>
      <vt:lpstr>Patent-related information</vt:lpstr>
      <vt:lpstr>Other Guidelines for IEEE Working Group Meetings</vt:lpstr>
      <vt:lpstr>PowerPoint Presentation</vt:lpstr>
      <vt:lpstr>IEEE-SA standards activities shall allow the fair &amp; equitable consideration of all viewpoints</vt:lpstr>
      <vt:lpstr>IEEE SA Policy and Rules Documents</vt:lpstr>
      <vt:lpstr>IEEE SA Copyright Policy</vt:lpstr>
      <vt:lpstr>IEEE SA Copyright Policy</vt:lpstr>
      <vt:lpstr>TGbi Agenda – December 18, 2024 </vt:lpstr>
      <vt:lpstr>TGbi Agenda – December 11, 2024 </vt:lpstr>
      <vt:lpstr>Open CID Status</vt:lpstr>
      <vt:lpstr>TGbi Agenda – December 4, 2024 </vt:lpstr>
      <vt:lpstr>Timeline</vt:lpstr>
      <vt:lpstr>Organizing Plan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Jon Rosdahl</dc:creator>
  <cp:lastModifiedBy>Ansley, Carol (CCI-Atlanta)</cp:lastModifiedBy>
  <cp:revision>288</cp:revision>
  <dcterms:modified xsi:type="dcterms:W3CDTF">2024-12-18T16:32:30Z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0x010100BA698706C92A7748BB4DBB0145059383</vt:lpwstr>
  </property>
  <property fmtid="{D5CDD505-2E9C-101B-9397-08002B2CF9AE}" pid="3" name="MSIP_Label_a189e4fd-a2fa-47bf-9b21-17f706ee2968_Enabled">
    <vt:lpwstr>true</vt:lpwstr>
  </property>
  <property fmtid="{D5CDD505-2E9C-101B-9397-08002B2CF9AE}" pid="4" name="MSIP_Label_a189e4fd-a2fa-47bf-9b21-17f706ee2968_SetDate">
    <vt:lpwstr>2024-08-21T16:03:56Z</vt:lpwstr>
  </property>
  <property fmtid="{D5CDD505-2E9C-101B-9397-08002B2CF9AE}" pid="5" name="MSIP_Label_a189e4fd-a2fa-47bf-9b21-17f706ee2968_Method">
    <vt:lpwstr>Privileged</vt:lpwstr>
  </property>
  <property fmtid="{D5CDD505-2E9C-101B-9397-08002B2CF9AE}" pid="6" name="MSIP_Label_a189e4fd-a2fa-47bf-9b21-17f706ee2968_Name">
    <vt:lpwstr>Cisco Public Label</vt:lpwstr>
  </property>
  <property fmtid="{D5CDD505-2E9C-101B-9397-08002B2CF9AE}" pid="7" name="MSIP_Label_a189e4fd-a2fa-47bf-9b21-17f706ee2968_SiteId">
    <vt:lpwstr>5ae1af62-9505-4097-a69a-c1553ef7840e</vt:lpwstr>
  </property>
  <property fmtid="{D5CDD505-2E9C-101B-9397-08002B2CF9AE}" pid="8" name="MSIP_Label_a189e4fd-a2fa-47bf-9b21-17f706ee2968_ActionId">
    <vt:lpwstr>baa47684-0c31-4c83-8540-25105fda02b5</vt:lpwstr>
  </property>
  <property fmtid="{D5CDD505-2E9C-101B-9397-08002B2CF9AE}" pid="9" name="MSIP_Label_a189e4fd-a2fa-47bf-9b21-17f706ee2968_ContentBits">
    <vt:lpwstr>2</vt:lpwstr>
  </property>
  <property fmtid="{D5CDD505-2E9C-101B-9397-08002B2CF9AE}" pid="10" name="ClassificationContentMarkingFooterLocations">
    <vt:lpwstr>Office Theme:11</vt:lpwstr>
  </property>
  <property fmtid="{D5CDD505-2E9C-101B-9397-08002B2CF9AE}" pid="11" name="ClassificationContentMarkingFooterText">
    <vt:lpwstr>-</vt:lpwstr>
  </property>
</Properties>
</file>