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4"/>
  </p:notesMasterIdLst>
  <p:handoutMasterIdLst>
    <p:handoutMasterId r:id="rId25"/>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1" r:id="rId18"/>
    <p:sldId id="2402" r:id="rId19"/>
    <p:sldId id="2400" r:id="rId20"/>
    <p:sldId id="2374"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74" d="100"/>
          <a:sy n="74" d="100"/>
        </p:scale>
        <p:origin x="778" y="67"/>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CF316387-44E4-42AF-A60A-EFDD763ACF92}"/>
    <pc:docChg chg="custSel addSld modSld modMainMaster">
      <pc:chgData name="Ansley, Carol (CCI-Atlanta)" userId="cbcdc21a-90c4-4b2f-81f7-da4165205229" providerId="ADAL" clId="{CF316387-44E4-42AF-A60A-EFDD763ACF92}" dt="2024-12-10T20:22:30.743" v="176" actId="20577"/>
      <pc:docMkLst>
        <pc:docMk/>
      </pc:docMkLst>
      <pc:sldChg chg="modSp add mod">
        <pc:chgData name="Ansley, Carol (CCI-Atlanta)" userId="cbcdc21a-90c4-4b2f-81f7-da4165205229" providerId="ADAL" clId="{CF316387-44E4-42AF-A60A-EFDD763ACF92}" dt="2024-12-10T20:22:30.743" v="176" actId="20577"/>
        <pc:sldMkLst>
          <pc:docMk/>
          <pc:sldMk cId="3848285221" sldId="2401"/>
        </pc:sldMkLst>
        <pc:spChg chg="mod">
          <ac:chgData name="Ansley, Carol (CCI-Atlanta)" userId="cbcdc21a-90c4-4b2f-81f7-da4165205229" providerId="ADAL" clId="{CF316387-44E4-42AF-A60A-EFDD763ACF92}" dt="2024-12-10T20:15:05.421" v="5" actId="20577"/>
          <ac:spMkLst>
            <pc:docMk/>
            <pc:sldMk cId="3848285221" sldId="2401"/>
            <ac:spMk id="2" creationId="{F3220D77-4B90-B742-B74B-6BD78C0D50E7}"/>
          </ac:spMkLst>
        </pc:spChg>
        <pc:spChg chg="mod">
          <ac:chgData name="Ansley, Carol (CCI-Atlanta)" userId="cbcdc21a-90c4-4b2f-81f7-da4165205229" providerId="ADAL" clId="{CF316387-44E4-42AF-A60A-EFDD763ACF92}" dt="2024-12-10T20:22:30.743" v="176" actId="20577"/>
          <ac:spMkLst>
            <pc:docMk/>
            <pc:sldMk cId="3848285221" sldId="2401"/>
            <ac:spMk id="3" creationId="{D9119F4E-FC06-F646-87EB-EF12912A7052}"/>
          </ac:spMkLst>
        </pc:spChg>
      </pc:sldChg>
      <pc:sldChg chg="addSp delSp modSp new mod">
        <pc:chgData name="Ansley, Carol (CCI-Atlanta)" userId="cbcdc21a-90c4-4b2f-81f7-da4165205229" providerId="ADAL" clId="{CF316387-44E4-42AF-A60A-EFDD763ACF92}" dt="2024-12-10T20:17:47.219" v="62" actId="255"/>
        <pc:sldMkLst>
          <pc:docMk/>
          <pc:sldMk cId="3649552738" sldId="2402"/>
        </pc:sldMkLst>
        <pc:spChg chg="mod">
          <ac:chgData name="Ansley, Carol (CCI-Atlanta)" userId="cbcdc21a-90c4-4b2f-81f7-da4165205229" providerId="ADAL" clId="{CF316387-44E4-42AF-A60A-EFDD763ACF92}" dt="2024-12-10T20:17:07.351" v="55" actId="20577"/>
          <ac:spMkLst>
            <pc:docMk/>
            <pc:sldMk cId="3649552738" sldId="2402"/>
            <ac:spMk id="2" creationId="{7C3D70C9-9703-354D-270B-F19EBBDB3DAB}"/>
          </ac:spMkLst>
        </pc:spChg>
        <pc:spChg chg="del">
          <ac:chgData name="Ansley, Carol (CCI-Atlanta)" userId="cbcdc21a-90c4-4b2f-81f7-da4165205229" providerId="ADAL" clId="{CF316387-44E4-42AF-A60A-EFDD763ACF92}" dt="2024-12-10T20:15:57.100" v="27"/>
          <ac:spMkLst>
            <pc:docMk/>
            <pc:sldMk cId="3649552738" sldId="2402"/>
            <ac:spMk id="3" creationId="{B985E08F-1AE1-53B1-FE95-78C3BFD3C1BB}"/>
          </ac:spMkLst>
        </pc:spChg>
        <pc:spChg chg="add del mod">
          <ac:chgData name="Ansley, Carol (CCI-Atlanta)" userId="cbcdc21a-90c4-4b2f-81f7-da4165205229" providerId="ADAL" clId="{CF316387-44E4-42AF-A60A-EFDD763ACF92}" dt="2024-12-10T20:16:56.071" v="40" actId="1076"/>
          <ac:spMkLst>
            <pc:docMk/>
            <pc:sldMk cId="3649552738" sldId="2402"/>
            <ac:spMk id="5" creationId="{B7F15D80-F28C-5C30-6EE7-AA7EBD90AE0F}"/>
          </ac:spMkLst>
        </pc:spChg>
        <pc:spChg chg="add mod">
          <ac:chgData name="Ansley, Carol (CCI-Atlanta)" userId="cbcdc21a-90c4-4b2f-81f7-da4165205229" providerId="ADAL" clId="{CF316387-44E4-42AF-A60A-EFDD763ACF92}" dt="2024-12-10T20:16:14.528" v="32" actId="478"/>
          <ac:spMkLst>
            <pc:docMk/>
            <pc:sldMk cId="3649552738" sldId="2402"/>
            <ac:spMk id="6" creationId="{A30F18C8-0731-28B2-9FE4-B61750D2CFEE}"/>
          </ac:spMkLst>
        </pc:spChg>
        <pc:graphicFrameChg chg="add del mod modGraphic">
          <ac:chgData name="Ansley, Carol (CCI-Atlanta)" userId="cbcdc21a-90c4-4b2f-81f7-da4165205229" providerId="ADAL" clId="{CF316387-44E4-42AF-A60A-EFDD763ACF92}" dt="2024-12-10T20:17:47.219" v="62" actId="255"/>
          <ac:graphicFrameMkLst>
            <pc:docMk/>
            <pc:sldMk cId="3649552738" sldId="2402"/>
            <ac:graphicFrameMk id="4" creationId="{E14979F0-5540-51E0-3A80-68C2211D20EC}"/>
          </ac:graphicFrameMkLst>
        </pc:graphicFrameChg>
      </pc:sldChg>
      <pc:sldMasterChg chg="modSp mod">
        <pc:chgData name="Ansley, Carol (CCI-Atlanta)" userId="cbcdc21a-90c4-4b2f-81f7-da4165205229" providerId="ADAL" clId="{CF316387-44E4-42AF-A60A-EFDD763ACF92}" dt="2024-12-04T16:14:33.464" v="1" actId="20577"/>
        <pc:sldMasterMkLst>
          <pc:docMk/>
          <pc:sldMasterMk cId="0" sldId="2147483648"/>
        </pc:sldMasterMkLst>
        <pc:spChg chg="mod">
          <ac:chgData name="Ansley, Carol (CCI-Atlanta)" userId="cbcdc21a-90c4-4b2f-81f7-da4165205229" providerId="ADAL" clId="{CF316387-44E4-42AF-A60A-EFDD763ACF92}" dt="2024-12-04T16:14:33.464"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12/10/2024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4/2041r1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December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2024-12-03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11,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Status Review – next slide</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24/2084, 24/1679r3</a:t>
            </a:r>
          </a:p>
          <a:p>
            <a:pPr lvl="2">
              <a:buNone/>
              <a:defRPr sz="1500" spc="-1">
                <a:latin typeface="Arial"/>
                <a:ea typeface="Arial"/>
                <a:cs typeface="Arial"/>
                <a:sym typeface="Arial"/>
              </a:defRPr>
            </a:pPr>
            <a:r>
              <a:rPr lang="en-US" sz="1400" spc="-1">
                <a:solidFill>
                  <a:schemeClr val="tx1"/>
                </a:solidFill>
                <a:latin typeface="Times New Roman" panose="02020603050405020304" pitchFamily="18" charset="0"/>
                <a:cs typeface="Times New Roman" panose="02020603050405020304" pitchFamily="18" charset="0"/>
                <a:sym typeface="Arial"/>
              </a:rPr>
              <a:t>Carol Ansley – 24/1946r0</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848285221"/>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D70C9-9703-354D-270B-F19EBBDB3DAB}"/>
              </a:ext>
            </a:extLst>
          </p:cNvPr>
          <p:cNvSpPr>
            <a:spLocks noGrp="1"/>
          </p:cNvSpPr>
          <p:nvPr>
            <p:ph type="title"/>
          </p:nvPr>
        </p:nvSpPr>
        <p:spPr/>
        <p:txBody>
          <a:bodyPr/>
          <a:lstStyle/>
          <a:p>
            <a:r>
              <a:rPr lang="en-US" dirty="0"/>
              <a:t>Open CID Status</a:t>
            </a:r>
          </a:p>
        </p:txBody>
      </p:sp>
      <p:graphicFrame>
        <p:nvGraphicFramePr>
          <p:cNvPr id="4" name="Content Placeholder 3">
            <a:extLst>
              <a:ext uri="{FF2B5EF4-FFF2-40B4-BE49-F238E27FC236}">
                <a16:creationId xmlns:a16="http://schemas.microsoft.com/office/drawing/2014/main" id="{E14979F0-5540-51E0-3A80-68C2211D20EC}"/>
              </a:ext>
            </a:extLst>
          </p:cNvPr>
          <p:cNvGraphicFramePr>
            <a:graphicFrameLocks noGrp="1"/>
          </p:cNvGraphicFramePr>
          <p:nvPr>
            <p:ph idx="1"/>
            <p:extLst>
              <p:ext uri="{D42A27DB-BD31-4B8C-83A1-F6EECF244321}">
                <p14:modId xmlns:p14="http://schemas.microsoft.com/office/powerpoint/2010/main" val="1069235469"/>
              </p:ext>
            </p:extLst>
          </p:nvPr>
        </p:nvGraphicFramePr>
        <p:xfrm>
          <a:off x="685800" y="1771398"/>
          <a:ext cx="7771680" cy="4390434"/>
        </p:xfrm>
        <a:graphic>
          <a:graphicData uri="http://schemas.openxmlformats.org/drawingml/2006/table">
            <a:tbl>
              <a:tblPr/>
              <a:tblGrid>
                <a:gridCol w="840448">
                  <a:extLst>
                    <a:ext uri="{9D8B030D-6E8A-4147-A177-3AD203B41FA5}">
                      <a16:colId xmlns:a16="http://schemas.microsoft.com/office/drawing/2014/main" val="110134389"/>
                    </a:ext>
                  </a:extLst>
                </a:gridCol>
                <a:gridCol w="998651">
                  <a:extLst>
                    <a:ext uri="{9D8B030D-6E8A-4147-A177-3AD203B41FA5}">
                      <a16:colId xmlns:a16="http://schemas.microsoft.com/office/drawing/2014/main" val="3678667583"/>
                    </a:ext>
                  </a:extLst>
                </a:gridCol>
                <a:gridCol w="5932581">
                  <a:extLst>
                    <a:ext uri="{9D8B030D-6E8A-4147-A177-3AD203B41FA5}">
                      <a16:colId xmlns:a16="http://schemas.microsoft.com/office/drawing/2014/main" val="3189341078"/>
                    </a:ext>
                  </a:extLst>
                </a:gridCol>
              </a:tblGrid>
              <a:tr h="286957">
                <a:tc>
                  <a:txBody>
                    <a:bodyPr/>
                    <a:lstStyle/>
                    <a:p>
                      <a:r>
                        <a:rPr lang="en-US" sz="1100" b="1">
                          <a:solidFill>
                            <a:srgbClr val="000000"/>
                          </a:solidFill>
                          <a:effectLst/>
                        </a:rPr>
                        <a:t>Assignee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Number of remaining CIDs</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Note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extLst>
                  <a:ext uri="{0D108BD9-81ED-4DB2-BD59-A6C34878D82A}">
                    <a16:rowId xmlns:a16="http://schemas.microsoft.com/office/drawing/2014/main" val="1351266429"/>
                  </a:ext>
                </a:extLst>
              </a:tr>
              <a:tr h="286957">
                <a:tc>
                  <a:txBody>
                    <a:bodyPr/>
                    <a:lstStyle/>
                    <a:p>
                      <a:r>
                        <a:rPr lang="en-US" sz="1100">
                          <a:solidFill>
                            <a:srgbClr val="000000"/>
                          </a:solidFill>
                          <a:effectLst/>
                        </a:rPr>
                        <a:t>Carol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To be resolved in doc 1579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90970507"/>
                  </a:ext>
                </a:extLst>
              </a:tr>
              <a:tr h="286957">
                <a:tc>
                  <a:txBody>
                    <a:bodyPr/>
                    <a:lstStyle/>
                    <a:p>
                      <a:r>
                        <a:rPr lang="en-US" sz="1100">
                          <a:solidFill>
                            <a:srgbClr val="000000"/>
                          </a:solidFill>
                          <a:effectLst/>
                        </a:rPr>
                        <a:t>Domenico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To be resolved in doc 1714</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279874265"/>
                  </a:ext>
                </a:extLst>
              </a:tr>
              <a:tr h="611539">
                <a:tc>
                  <a:txBody>
                    <a:bodyPr/>
                    <a:lstStyle/>
                    <a:p>
                      <a:r>
                        <a:rPr lang="en-US" sz="1100">
                          <a:solidFill>
                            <a:srgbClr val="000000"/>
                          </a:solidFill>
                          <a:effectLst/>
                        </a:rPr>
                        <a:t>Jarkko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8</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Commenter indicates 1522 resolved by doc 1304 and doc 1576, which are motioned already. To be resolved in doc 2084.</a:t>
                      </a:r>
                      <a:endParaRPr lang="en-US" sz="1100">
                        <a:effectLst/>
                      </a:endParaRPr>
                    </a:p>
                    <a:p>
                      <a:r>
                        <a:rPr lang="en-US" sz="1100">
                          <a:solidFill>
                            <a:srgbClr val="000000"/>
                          </a:solidFill>
                          <a:effectLst/>
                        </a:rPr>
                        <a:t>7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84480451"/>
                  </a:ext>
                </a:extLst>
              </a:tr>
              <a:tr h="611539">
                <a:tc>
                  <a:txBody>
                    <a:bodyPr/>
                    <a:lstStyle/>
                    <a:p>
                      <a:r>
                        <a:rPr lang="en-US" sz="1100">
                          <a:solidFill>
                            <a:srgbClr val="000000"/>
                          </a:solidFill>
                          <a:effectLst/>
                        </a:rPr>
                        <a:t>Jerome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10</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1109 and 1166 discussed in doc 1739 but not motioned.</a:t>
                      </a:r>
                      <a:endParaRPr lang="en-US" sz="1100">
                        <a:effectLst/>
                      </a:endParaRPr>
                    </a:p>
                    <a:p>
                      <a:r>
                        <a:rPr lang="en-US" sz="1100">
                          <a:solidFill>
                            <a:srgbClr val="000000"/>
                          </a:solidFill>
                          <a:effectLst/>
                        </a:rPr>
                        <a:t>One CID to be resolved in doc 1579.</a:t>
                      </a:r>
                      <a:endParaRPr lang="en-US" sz="1100">
                        <a:effectLst/>
                      </a:endParaRPr>
                    </a:p>
                    <a:p>
                      <a:r>
                        <a:rPr lang="en-US" sz="1100">
                          <a:solidFill>
                            <a:srgbClr val="000000"/>
                          </a:solidFill>
                          <a:effectLst/>
                        </a:rPr>
                        <a:t>7 CIDs to be checked if already resolved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3922858550"/>
                  </a:ext>
                </a:extLst>
              </a:tr>
              <a:tr h="286957">
                <a:tc>
                  <a:txBody>
                    <a:bodyPr/>
                    <a:lstStyle/>
                    <a:p>
                      <a:r>
                        <a:rPr lang="en-US" sz="1100">
                          <a:solidFill>
                            <a:srgbClr val="000000"/>
                          </a:solidFill>
                          <a:effectLst/>
                        </a:rPr>
                        <a:t>Stephane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Revised document under preparation</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10721058"/>
                  </a:ext>
                </a:extLst>
              </a:tr>
              <a:tr h="407693">
                <a:tc>
                  <a:txBody>
                    <a:bodyPr/>
                    <a:lstStyle/>
                    <a:p>
                      <a:r>
                        <a:rPr lang="en-US" sz="1100">
                          <a:solidFill>
                            <a:srgbClr val="000000"/>
                          </a:solidFill>
                          <a:effectLst/>
                        </a:rPr>
                        <a:t>Phil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1519 related to doc 1579 and should be added to 1579</a:t>
                      </a:r>
                      <a:endParaRPr lang="en-US" sz="1100">
                        <a:effectLst/>
                      </a:endParaRPr>
                    </a:p>
                    <a:p>
                      <a:r>
                        <a:rPr lang="en-US" sz="1100">
                          <a:solidFill>
                            <a:srgbClr val="000000"/>
                          </a:solidFill>
                          <a:effectLst/>
                        </a:rPr>
                        <a:t>5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841306206"/>
                  </a:ext>
                </a:extLst>
              </a:tr>
              <a:tr h="286957">
                <a:tc>
                  <a:txBody>
                    <a:bodyPr/>
                    <a:lstStyle/>
                    <a:p>
                      <a:r>
                        <a:rPr lang="en-US" sz="1100">
                          <a:solidFill>
                            <a:srgbClr val="000000"/>
                          </a:solidFill>
                          <a:effectLst/>
                        </a:rPr>
                        <a:t>Po-Kai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 To be resolved in doc 1927 and doc 1679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4106004540"/>
                  </a:ext>
                </a:extLst>
              </a:tr>
              <a:tr h="286957">
                <a:tc>
                  <a:txBody>
                    <a:bodyPr/>
                    <a:lstStyle/>
                    <a:p>
                      <a:r>
                        <a:rPr lang="en-US" sz="1100">
                          <a:solidFill>
                            <a:srgbClr val="000000"/>
                          </a:solidFill>
                          <a:effectLst/>
                        </a:rPr>
                        <a:t>Jouni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Related to password identifier</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798576795"/>
                  </a:ext>
                </a:extLst>
              </a:tr>
              <a:tr h="815386">
                <a:tc>
                  <a:txBody>
                    <a:bodyPr/>
                    <a:lstStyle/>
                    <a:p>
                      <a:r>
                        <a:rPr lang="en-US" sz="1100">
                          <a:solidFill>
                            <a:srgbClr val="000000"/>
                          </a:solidFill>
                          <a:effectLst/>
                        </a:rPr>
                        <a:t>unassigned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dirty="0">
                          <a:solidFill>
                            <a:srgbClr val="000000"/>
                          </a:solidFill>
                          <a:effectLst/>
                        </a:rPr>
                        <a:t>Commenter indicates resolved by  doc 1304 and doc 1576, which are motioned already. To be resolved in doc 2084.</a:t>
                      </a:r>
                      <a:endParaRPr lang="en-US" sz="1100" dirty="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560888809"/>
                  </a:ext>
                </a:extLst>
              </a:tr>
            </a:tbl>
          </a:graphicData>
        </a:graphic>
      </p:graphicFrame>
      <p:sp>
        <p:nvSpPr>
          <p:cNvPr id="5" name="Rectangle 1">
            <a:extLst>
              <a:ext uri="{FF2B5EF4-FFF2-40B4-BE49-F238E27FC236}">
                <a16:creationId xmlns:a16="http://schemas.microsoft.com/office/drawing/2014/main" id="{B7F15D80-F28C-5C30-6EE7-AA7EBD90AE0F}"/>
              </a:ext>
            </a:extLst>
          </p:cNvPr>
          <p:cNvSpPr>
            <a:spLocks noChangeArrowheads="1"/>
          </p:cNvSpPr>
          <p:nvPr/>
        </p:nvSpPr>
        <p:spPr bwMode="auto">
          <a:xfrm flipV="1">
            <a:off x="0" y="-413779"/>
            <a:ext cx="935181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800" b="0" i="0" u="none" strike="noStrike" cap="none" normalizeH="0" baseline="0">
                <a:ln>
                  <a:noFill/>
                </a:ln>
                <a:solidFill>
                  <a:schemeClr val="tx1"/>
                </a:solidFill>
                <a:effectLst/>
                <a:latin typeface="Arial" panose="020B0604020202020204" pitchFamily="34" charset="0"/>
              </a:rPr>
            </a:br>
            <a:endParaRPr kumimoji="0" lang="en-US" altLang="en-US"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9552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 </a:t>
            </a:r>
            <a:r>
              <a:rPr lang="en-US" sz="1400" spc="-1" dirty="0">
                <a:latin typeface="Times New Roman" panose="02020603050405020304" pitchFamily="18" charset="0"/>
                <a:cs typeface="Times New Roman" panose="02020603050405020304" pitchFamily="18" charset="0"/>
                <a:sym typeface="Arial"/>
              </a:rPr>
              <a:t>approved by unanimous consent (17 participants)</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 24/1714r3 - presented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03317341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December Teleconferences 2024</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19637</TotalTime>
  <Words>2079</Words>
  <Application>Microsoft Office PowerPoint</Application>
  <PresentationFormat>On-screen Show (4:3)</PresentationFormat>
  <Paragraphs>202</Paragraphs>
  <Slides>19</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19</vt:i4>
      </vt:variant>
    </vt:vector>
  </HeadingPairs>
  <TitlesOfParts>
    <vt:vector size="30"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December 11, 2024 </vt:lpstr>
      <vt:lpstr>Open CID Status</vt:lpstr>
      <vt:lpstr>TGbi Agenda – December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286</cp:revision>
  <dcterms:modified xsi:type="dcterms:W3CDTF">2024-12-10T20:23:32Z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