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2"/>
  </p:notesMasterIdLst>
  <p:handoutMasterIdLst>
    <p:handoutMasterId r:id="rId23"/>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00" r:id="rId18"/>
    <p:sldId id="2374"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8" autoAdjust="0"/>
    <p:restoredTop sz="96786"/>
  </p:normalViewPr>
  <p:slideViewPr>
    <p:cSldViewPr snapToGrid="0" snapToObjects="1">
      <p:cViewPr varScale="1">
        <p:scale>
          <a:sx n="103" d="100"/>
          <a:sy n="103" d="100"/>
        </p:scale>
        <p:origin x="1026" y="108"/>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AF2364B1-EEB9-41D9-B02E-1A036C5EA2EF}"/>
    <pc:docChg chg="custSel delSld modSld modMainMaster">
      <pc:chgData name="Ansley, Carol (CCI-Atlanta)" userId="cbcdc21a-90c4-4b2f-81f7-da4165205229" providerId="ADAL" clId="{AF2364B1-EEB9-41D9-B02E-1A036C5EA2EF}" dt="2024-12-03T21:20:43.084" v="101" actId="20577"/>
      <pc:docMkLst>
        <pc:docMk/>
      </pc:docMkLst>
      <pc:sldChg chg="modSp mod">
        <pc:chgData name="Ansley, Carol (CCI-Atlanta)" userId="cbcdc21a-90c4-4b2f-81f7-da4165205229" providerId="ADAL" clId="{AF2364B1-EEB9-41D9-B02E-1A036C5EA2EF}" dt="2024-12-03T20:31:12.567" v="38" actId="20577"/>
        <pc:sldMkLst>
          <pc:docMk/>
          <pc:sldMk cId="0" sldId="256"/>
        </pc:sldMkLst>
        <pc:spChg chg="mod">
          <ac:chgData name="Ansley, Carol (CCI-Atlanta)" userId="cbcdc21a-90c4-4b2f-81f7-da4165205229" providerId="ADAL" clId="{AF2364B1-EEB9-41D9-B02E-1A036C5EA2EF}" dt="2024-12-03T20:31:02.834" v="28" actId="20577"/>
          <ac:spMkLst>
            <pc:docMk/>
            <pc:sldMk cId="0" sldId="256"/>
            <ac:spMk id="53" creationId="{00000000-0000-0000-0000-000000000000}"/>
          </ac:spMkLst>
        </pc:spChg>
        <pc:spChg chg="mod">
          <ac:chgData name="Ansley, Carol (CCI-Atlanta)" userId="cbcdc21a-90c4-4b2f-81f7-da4165205229" providerId="ADAL" clId="{AF2364B1-EEB9-41D9-B02E-1A036C5EA2EF}" dt="2024-12-03T20:31:12.567" v="38" actId="20577"/>
          <ac:spMkLst>
            <pc:docMk/>
            <pc:sldMk cId="0" sldId="256"/>
            <ac:spMk id="54" creationId="{00000000-0000-0000-0000-000000000000}"/>
          </ac:spMkLst>
        </pc:spChg>
      </pc:sldChg>
      <pc:sldChg chg="modSp mod">
        <pc:chgData name="Ansley, Carol (CCI-Atlanta)" userId="cbcdc21a-90c4-4b2f-81f7-da4165205229" providerId="ADAL" clId="{AF2364B1-EEB9-41D9-B02E-1A036C5EA2EF}" dt="2024-12-03T20:31:24.410" v="47" actId="20577"/>
        <pc:sldMkLst>
          <pc:docMk/>
          <pc:sldMk cId="0" sldId="257"/>
        </pc:sldMkLst>
        <pc:spChg chg="mod">
          <ac:chgData name="Ansley, Carol (CCI-Atlanta)" userId="cbcdc21a-90c4-4b2f-81f7-da4165205229" providerId="ADAL" clId="{AF2364B1-EEB9-41D9-B02E-1A036C5EA2EF}" dt="2024-12-03T20:31:24.410" v="47" actId="20577"/>
          <ac:spMkLst>
            <pc:docMk/>
            <pc:sldMk cId="0" sldId="257"/>
            <ac:spMk id="59" creationId="{00000000-0000-0000-0000-000000000000}"/>
          </ac:spMkLst>
        </pc:spChg>
      </pc:sldChg>
      <pc:sldChg chg="del">
        <pc:chgData name="Ansley, Carol (CCI-Atlanta)" userId="cbcdc21a-90c4-4b2f-81f7-da4165205229" providerId="ADAL" clId="{AF2364B1-EEB9-41D9-B02E-1A036C5EA2EF}" dt="2024-12-03T20:31:40.519" v="48" actId="47"/>
        <pc:sldMkLst>
          <pc:docMk/>
          <pc:sldMk cId="4240815209" sldId="2399"/>
        </pc:sldMkLst>
      </pc:sldChg>
      <pc:sldChg chg="modSp mod">
        <pc:chgData name="Ansley, Carol (CCI-Atlanta)" userId="cbcdc21a-90c4-4b2f-81f7-da4165205229" providerId="ADAL" clId="{AF2364B1-EEB9-41D9-B02E-1A036C5EA2EF}" dt="2024-12-03T21:20:43.084" v="101" actId="20577"/>
        <pc:sldMkLst>
          <pc:docMk/>
          <pc:sldMk cId="2033173410" sldId="2400"/>
        </pc:sldMkLst>
        <pc:spChg chg="mod">
          <ac:chgData name="Ansley, Carol (CCI-Atlanta)" userId="cbcdc21a-90c4-4b2f-81f7-da4165205229" providerId="ADAL" clId="{AF2364B1-EEB9-41D9-B02E-1A036C5EA2EF}" dt="2024-12-03T20:31:54.772" v="60" actId="20577"/>
          <ac:spMkLst>
            <pc:docMk/>
            <pc:sldMk cId="2033173410" sldId="2400"/>
            <ac:spMk id="2" creationId="{F3220D77-4B90-B742-B74B-6BD78C0D50E7}"/>
          </ac:spMkLst>
        </pc:spChg>
        <pc:spChg chg="mod">
          <ac:chgData name="Ansley, Carol (CCI-Atlanta)" userId="cbcdc21a-90c4-4b2f-81f7-da4165205229" providerId="ADAL" clId="{AF2364B1-EEB9-41D9-B02E-1A036C5EA2EF}" dt="2024-12-03T21:20:43.084" v="101" actId="20577"/>
          <ac:spMkLst>
            <pc:docMk/>
            <pc:sldMk cId="2033173410" sldId="2400"/>
            <ac:spMk id="3" creationId="{D9119F4E-FC06-F646-87EB-EF12912A7052}"/>
          </ac:spMkLst>
        </pc:spChg>
      </pc:sldChg>
      <pc:sldMasterChg chg="modSp mod">
        <pc:chgData name="Ansley, Carol (CCI-Atlanta)" userId="cbcdc21a-90c4-4b2f-81f7-da4165205229" providerId="ADAL" clId="{AF2364B1-EEB9-41D9-B02E-1A036C5EA2EF}" dt="2024-12-03T20:30:50.868" v="20" actId="20577"/>
        <pc:sldMasterMkLst>
          <pc:docMk/>
          <pc:sldMasterMk cId="0" sldId="2147483648"/>
        </pc:sldMasterMkLst>
        <pc:spChg chg="mod">
          <ac:chgData name="Ansley, Carol (CCI-Atlanta)" userId="cbcdc21a-90c4-4b2f-81f7-da4165205229" providerId="ADAL" clId="{AF2364B1-EEB9-41D9-B02E-1A036C5EA2EF}" dt="2024-12-03T20:30:50.868" v="20" actId="20577"/>
          <ac:spMkLst>
            <pc:docMk/>
            <pc:sldMasterMk cId="0" sldId="2147483648"/>
            <ac:spMk id="2" creationId="{00000000-0000-0000-0000-000000000000}"/>
          </ac:spMkLst>
        </pc:spChg>
        <pc:spChg chg="mod">
          <ac:chgData name="Ansley, Carol (CCI-Atlanta)" userId="cbcdc21a-90c4-4b2f-81f7-da4165205229" providerId="ADAL" clId="{AF2364B1-EEB9-41D9-B02E-1A036C5EA2EF}" dt="2024-12-03T20:30:43.019" v="1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6"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5" y="1476077"/>
        <a:ext cx="5148508" cy="1161925"/>
      </dsp:txXfrm>
    </dsp:sp>
    <dsp:sp modelId="{3EAB7F97-7588-C94B-9C7B-EB77FE124974}">
      <dsp:nvSpPr>
        <dsp:cNvPr id="0" name=""/>
        <dsp:cNvSpPr/>
      </dsp:nvSpPr>
      <dsp:spPr>
        <a:xfrm>
          <a:off x="1165752"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1" y="2916005"/>
        <a:ext cx="5148508" cy="1161925"/>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12/3/2024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1798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December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4/2041r0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December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2024-12-03</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December 4,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 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2">
              <a:buClr>
                <a:srgbClr val="000000"/>
              </a:buClr>
              <a:buSzPct val="100000"/>
              <a:buNone/>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Domenico </a:t>
            </a:r>
            <a:r>
              <a:rPr lang="en-US" sz="1400" spc="-1" dirty="0" err="1">
                <a:solidFill>
                  <a:schemeClr val="tx1"/>
                </a:solidFill>
                <a:latin typeface="Times New Roman" panose="02020603050405020304" pitchFamily="18" charset="0"/>
                <a:cs typeface="Times New Roman" panose="02020603050405020304" pitchFamily="18" charset="0"/>
                <a:sym typeface="Arial"/>
              </a:rPr>
              <a:t>Ficara</a:t>
            </a:r>
            <a:r>
              <a:rPr lang="en-US" sz="1400" spc="-1" dirty="0">
                <a:solidFill>
                  <a:schemeClr val="tx1"/>
                </a:solidFill>
                <a:latin typeface="Times New Roman" panose="02020603050405020304" pitchFamily="18" charset="0"/>
                <a:cs typeface="Times New Roman" panose="02020603050405020304" pitchFamily="18" charset="0"/>
                <a:sym typeface="Arial"/>
              </a:rPr>
              <a:t> – 24/1714r3</a:t>
            </a:r>
            <a:endParaRPr lang="en-US" sz="14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2033173410"/>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December Teleconferences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Props1.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docProps/app.xml><?xml version="1.0" encoding="utf-8"?>
<Properties xmlns="http://schemas.openxmlformats.org/officeDocument/2006/extended-properties" xmlns:vt="http://schemas.openxmlformats.org/officeDocument/2006/docPropsVTypes">
  <Template/>
  <TotalTime>19547</TotalTime>
  <Words>1883</Words>
  <Application>Microsoft Office PowerPoint</Application>
  <PresentationFormat>On-screen Show (4:3)</PresentationFormat>
  <Paragraphs>151</Paragraphs>
  <Slides>17</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December 4,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285</cp:revision>
  <dcterms:modified xsi:type="dcterms:W3CDTF">2024-12-03T21:20:54Z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