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72" r:id="rId5"/>
    <p:sldId id="274" r:id="rId6"/>
    <p:sldId id="275" r:id="rId7"/>
    <p:sldId id="276" r:id="rId8"/>
    <p:sldId id="273" r:id="rId9"/>
    <p:sldId id="277" r:id="rId10"/>
    <p:sldId id="270" r:id="rId11"/>
    <p:sldId id="264" r:id="rId12"/>
  </p:sldIdLst>
  <p:sldSz cx="12192000" cy="6858000"/>
  <p:notesSz cx="7004050" cy="9290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3" userDrawn="1">
          <p15:clr>
            <a:srgbClr val="A4A3A4"/>
          </p15:clr>
        </p15:guide>
        <p15:guide id="2" pos="218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5" d="100"/>
          <a:sy n="155" d="100"/>
        </p:scale>
        <p:origin x="162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3"/>
        <p:guide pos="218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410" cy="464026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037" y="0"/>
            <a:ext cx="3035410" cy="464026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4435"/>
            <a:ext cx="3035410" cy="464026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037" y="8824435"/>
            <a:ext cx="3035410" cy="464026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04050" cy="9290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879" tIns="45939" rIns="91879" bIns="4593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97205" y="96938"/>
            <a:ext cx="646206" cy="2113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8789" algn="l"/>
                <a:tab pos="1837578" algn="l"/>
                <a:tab pos="2756367" algn="l"/>
                <a:tab pos="3675156" algn="l"/>
                <a:tab pos="4593946" algn="l"/>
                <a:tab pos="5512735" algn="l"/>
                <a:tab pos="6431524" algn="l"/>
                <a:tab pos="7350313" algn="l"/>
                <a:tab pos="8269102" algn="l"/>
                <a:tab pos="9187891" algn="l"/>
                <a:tab pos="1010668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0639" y="96938"/>
            <a:ext cx="833815" cy="2113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8789" algn="l"/>
                <a:tab pos="1837578" algn="l"/>
                <a:tab pos="2756367" algn="l"/>
                <a:tab pos="3675156" algn="l"/>
                <a:tab pos="4593946" algn="l"/>
                <a:tab pos="5512735" algn="l"/>
                <a:tab pos="6431524" algn="l"/>
                <a:tab pos="7350313" algn="l"/>
                <a:tab pos="8269102" algn="l"/>
                <a:tab pos="9187891" algn="l"/>
                <a:tab pos="1010668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3787" cy="347186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3233" y="4413013"/>
            <a:ext cx="5135983" cy="41794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049" tIns="46301" rIns="94049" bIns="4630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1784" y="8994472"/>
            <a:ext cx="931628" cy="1811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395" algn="l"/>
                <a:tab pos="1378184" algn="l"/>
                <a:tab pos="2296973" algn="l"/>
                <a:tab pos="3215762" algn="l"/>
                <a:tab pos="4134551" algn="l"/>
                <a:tab pos="5053340" algn="l"/>
                <a:tab pos="5972129" algn="l"/>
                <a:tab pos="6890918" algn="l"/>
                <a:tab pos="7809708" algn="l"/>
                <a:tab pos="8728497" algn="l"/>
                <a:tab pos="9647286" algn="l"/>
                <a:tab pos="1056607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5088" y="8994472"/>
            <a:ext cx="516324" cy="3639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8789" algn="l"/>
                <a:tab pos="1837578" algn="l"/>
                <a:tab pos="2756367" algn="l"/>
                <a:tab pos="3675156" algn="l"/>
                <a:tab pos="4593946" algn="l"/>
                <a:tab pos="5512735" algn="l"/>
                <a:tab pos="6431524" algn="l"/>
                <a:tab pos="7350313" algn="l"/>
                <a:tab pos="8269102" algn="l"/>
                <a:tab pos="9187891" algn="l"/>
                <a:tab pos="1010668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9590" y="899447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8789" algn="l"/>
                <a:tab pos="1837578" algn="l"/>
                <a:tab pos="2756367" algn="l"/>
                <a:tab pos="3675156" algn="l"/>
                <a:tab pos="4593946" algn="l"/>
                <a:tab pos="5512735" algn="l"/>
                <a:tab pos="6431524" algn="l"/>
                <a:tab pos="7350313" algn="l"/>
                <a:tab pos="8269102" algn="l"/>
                <a:tab pos="9187891" algn="l"/>
                <a:tab pos="1010668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192" y="8992884"/>
            <a:ext cx="5541666" cy="15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879" tIns="45939" rIns="91879" bIns="4593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225" y="297168"/>
            <a:ext cx="5695601" cy="15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879" tIns="45939" rIns="91879" bIns="4593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5739" y="702395"/>
            <a:ext cx="4672574" cy="34722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879" tIns="45939" rIns="91879" bIns="4593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B0BDCE-2956-59AF-BA04-73F0F83E7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DE69AC6-951A-C7C3-F6A2-41560DCE011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B0DC105-4AD9-25CF-789E-F80C14D1FC7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549D1B-D999-2B75-BDA3-9F44F9332BE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F7DD757-AF0B-19E7-A8C2-3C7F2079900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6B705CCB-1430-84DF-6948-0B4E7163119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4D57BEF8-0FC4-E34C-974E-C17C8E852CE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2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5739" y="702395"/>
            <a:ext cx="4672574" cy="34722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879" tIns="45939" rIns="91879" bIns="45939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886D97-2333-D946-CC47-415594A0B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0BC936B-1B55-2900-10F0-CBE17AAF691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D14A87-CAAA-4D46-CD35-3B96516258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E5581B-2A3D-7413-F723-2F6815650F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08E32B7-3947-FBF7-BEED-7C9BEE2F0ED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F38C3DF2-CCA7-FCB4-1D28-F4D17919EB0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FB6AB0A-2D6F-CC34-CCDD-9ECD401EDB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89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B94BE2-F9CA-A6DD-6E53-DF8D5ED93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13926F-FBAB-7338-CE79-10BAE38B694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0C16444-DA30-8549-5515-5CBAAD09664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466F10-CBE7-356A-2D93-ABBEFEF3C20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75217AD-24D7-7E29-1BCF-F28BD3BFF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4B23F55-B0AE-C7F4-C82B-EDA79B3640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2658F0B-A133-4138-D72C-142E71758D3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21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9FE9F4-CBBD-A7B1-2B6C-37ABE3CBC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568049B-D532-F135-73B6-542B7869AB7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ECBCD84-1C6D-91C4-87CB-0C18A16BEBA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4E6852-A898-0686-F6F9-37D79518F41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AC78926-D236-4D9D-A895-DACE712E185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0064BCFC-835E-8131-E7A8-43629ADB68C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B83F519-1173-8B4F-8EE4-D47C1630363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21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908DCC-0541-01A9-A5E7-9F96F7EC0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25A859F-20AB-308B-4B9E-DB923E7DF52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2B54E12-D9EC-4A57-C26D-20C6EB6B335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243146-7F8F-42FB-C1A2-589CC6FBBF6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A1E8DA9-20A5-94DE-A536-9BAB2AAF8C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BF14D4F4-38E3-9D9B-3C12-BA05889FE37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72972831-6F0D-E99E-E6CF-A9BA19695C1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9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CDE043-2489-42EA-14B0-240A448ED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9BA9163-3958-C270-69BD-3F94C4F6DE0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04FE23A-6BB9-0C23-1767-C7CBE47BF46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0AD028-B377-E016-D918-09F5608B10E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0AB4831-4AF8-B26B-AFF8-A083ADC2A18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8A4BFEA-7EB1-3270-0B35-7A6B569D11F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D445B94-146F-04BA-AAFD-281B466F73C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84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5F70CF-7DEE-14A8-E1D0-5DFEC65861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983B7CE-AEEF-8858-571C-64447EF71CF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F3F26F-BF97-382F-24BC-AA0922AB37A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DFF9F9-F9C1-53B6-A3BA-B61C8EBE2AE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BDCE01F-73D2-EEC8-EAE1-6026893462D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8C6478CA-F145-4A7D-0EF9-3B796105ADC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4338" y="701675"/>
            <a:ext cx="617537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FB2BD75-32EF-9579-5266-9231FC16DF6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3232" y="4413013"/>
            <a:ext cx="5137586" cy="427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3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095A2FF-265E-437F-9F16-C68BB954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2D60662-032B-54FD-5B92-049DBF1B9F5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3E10D86-47A9-41D9-8D09-B360828DE72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5E52C2C-0FC7-6BFC-4FCA-83512AFEE9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E1B1-7C2A-78DE-1373-ABE0C32FB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703416-DC82-2DF5-7B01-A6D2AAED1F1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5A224-EFE8-D36B-A76A-540AFAF1D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010F1C-3CC7-8D08-1B75-CC313E839A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4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203-01-0amp-updated-technical-report-on-support-of-amp-iot-devices-in-wlan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mentor.ieee.org/802.11/dcn/24/11-24-1210-00-00bp-802-11-feature-re-use.pptx" TargetMode="External"/><Relationship Id="rId5" Type="http://schemas.openxmlformats.org/officeDocument/2006/relationships/hyperlink" Target="https://mentor.ieee.org/802.11/dcn/23/11-23-0056-00-0amp-802-11-compatible-backscatter-prototype.pptx" TargetMode="External"/><Relationship Id="rId4" Type="http://schemas.openxmlformats.org/officeDocument/2006/relationships/hyperlink" Target="https://mentor.ieee.org/802.11/dcn/24/11-24-0722-00-00bp-introduction-to-passive-sub-1ghz-rfid-systems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CA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Low Complexity Backscatter AMP STA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227659"/>
              </p:ext>
            </p:extLst>
          </p:nvPr>
        </p:nvGraphicFramePr>
        <p:xfrm>
          <a:off x="995363" y="2416175"/>
          <a:ext cx="10206037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2912" progId="Word.Document.8">
                  <p:embed/>
                </p:oleObj>
              </mc:Choice>
              <mc:Fallback>
                <p:oleObj name="Document" r:id="rId3" imgW="10457640" imgH="25329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6175"/>
                        <a:ext cx="10206037" cy="2474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DB946-28C6-F935-7BE4-EF1F3AD4C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4B55D-877E-90AE-B61D-B47E43AE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1Mb/s DSSS for Backscatter Uplink 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500B0A1-98FE-68D7-F90F-FB2CE226FE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4767" y="1700808"/>
            <a:ext cx="10361084" cy="4113213"/>
          </a:xfrm>
          <a:ln/>
        </p:spPr>
        <p:txBody>
          <a:bodyPr/>
          <a:lstStyle/>
          <a:p>
            <a:pPr rtl="0">
              <a:spcBef>
                <a:spcPts val="120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After .11bp downlink sequence, a 1Mb/s DSSS PPDU is transmitted as the excitation signal. This  excitation signal is then backscattered with bit-flipping by the AMP STA to provide the uplink  PPDU</a:t>
            </a:r>
            <a:endParaRPr lang="en-US" b="0" dirty="0">
              <a:effectLst/>
            </a:endParaRPr>
          </a:p>
          <a:p>
            <a:pPr indent="-342900" rtl="0">
              <a:spcBef>
                <a:spcPts val="60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Advantages:</a:t>
            </a:r>
            <a:endParaRPr lang="en-US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non-AMP infrastructure (existing STAs) can be used for receiving bistatic backscatter uplink PPDU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 all existing waveforms, 1Mb/s DSSS offers</a:t>
            </a:r>
            <a:r>
              <a:rPr lang="en-US" sz="1800" b="0" dirty="0">
                <a:latin typeface="Times New Roman" panose="02020603050405020304" pitchFamily="18" charset="0"/>
              </a:rPr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best link-budget / RX sensitivity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constant envelope hence more power efficient TX – higher TX ZRF power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infrastructure forms PPDU – AMP STA only changes bits on backscatter (low complexity, low power)</a:t>
            </a: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60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 of DSSS for backscatter does NOT require DSSS data rates to be required for the BSS – i.e. no DSSS beacons / preambles  </a:t>
            </a:r>
          </a:p>
          <a:p>
            <a:pPr>
              <a:spcAft>
                <a:spcPts val="600"/>
              </a:spcAft>
            </a:pPr>
            <a:r>
              <a:rPr lang="en-US" sz="1800" b="0" dirty="0">
                <a:effectLst/>
                <a:latin typeface="Times New Roman" panose="02020603050405020304" pitchFamily="18" charset="0"/>
              </a:rPr>
              <a:t>For shorter PPDU, 802.11b 2Mb/s DSSS </a:t>
            </a:r>
            <a:r>
              <a:rPr lang="en-US" sz="1800" b="0" dirty="0">
                <a:latin typeface="Times New Roman" panose="02020603050405020304" pitchFamily="18" charset="0"/>
              </a:rPr>
              <a:t>(shorter preamble)</a:t>
            </a:r>
            <a:r>
              <a:rPr lang="en-US" sz="1800" b="0" dirty="0"/>
              <a:t> </a:t>
            </a:r>
            <a:r>
              <a:rPr lang="en-US" sz="1800" b="0" dirty="0">
                <a:latin typeface="Times New Roman" panose="02020603050405020304" pitchFamily="18" charset="0"/>
              </a:rPr>
              <a:t>can be used as an alternative</a:t>
            </a:r>
            <a:br>
              <a:rPr lang="en-US" b="0" dirty="0">
                <a:effectLst/>
              </a:rPr>
            </a:b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6C2C6-76DE-AC2D-A81D-EB7994EB12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C48B0-EE55-8255-973E-0B2E247037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D3092-3B2D-D906-5337-7FF13DDDE8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236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Yinan Qi et. al., “</a:t>
            </a:r>
            <a:r>
              <a:rPr lang="en-US" sz="1800" b="0" dirty="0"/>
              <a:t>Updated Technical Report on support of AMP IoT devices in WLAN</a:t>
            </a:r>
            <a:r>
              <a:rPr lang="en-GB" sz="1800" b="0" dirty="0"/>
              <a:t>”, </a:t>
            </a:r>
            <a:r>
              <a:rPr lang="en-GB" sz="1800" b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802.11-24/2203r1</a:t>
            </a:r>
            <a:r>
              <a:rPr lang="en-GB" sz="1800" b="0" dirty="0"/>
              <a:t>, February 2024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CA" sz="1800" b="0" dirty="0"/>
              <a:t>Franz </a:t>
            </a:r>
            <a:r>
              <a:rPr lang="en-CA" sz="1800" b="0" dirty="0" err="1"/>
              <a:t>Amtmann</a:t>
            </a:r>
            <a:r>
              <a:rPr lang="en-GB" sz="1800" b="0" dirty="0"/>
              <a:t> et. al., “I</a:t>
            </a:r>
            <a:r>
              <a:rPr lang="en-US" sz="1800" b="0" dirty="0" err="1"/>
              <a:t>ntroduction</a:t>
            </a:r>
            <a:r>
              <a:rPr lang="en-US" sz="1800" b="0" dirty="0"/>
              <a:t> to passive sub 1GHz RFID system</a:t>
            </a:r>
            <a:r>
              <a:rPr lang="en-GB" sz="1800" b="0" dirty="0"/>
              <a:t>s”, </a:t>
            </a:r>
            <a:r>
              <a:rPr lang="en-GB" sz="18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802.11-24/0772r0</a:t>
            </a:r>
            <a:r>
              <a:rPr lang="en-GB" sz="1800" b="0" dirty="0">
                <a:solidFill>
                  <a:schemeClr val="tx1"/>
                </a:solidFill>
              </a:rPr>
              <a:t>, April 2024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Vytas Kezys,  </a:t>
            </a:r>
            <a:r>
              <a:rPr lang="en-US" altLang="zh-CN" sz="1800" b="0" dirty="0"/>
              <a:t>“802.11 compatible backscatter prototype”,  </a:t>
            </a:r>
            <a:r>
              <a:rPr lang="en-US" altLang="zh-CN" sz="1800" b="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802.11-23/0056r0</a:t>
            </a:r>
            <a:r>
              <a:rPr lang="en-US" altLang="zh-CN" sz="1800" b="0" dirty="0"/>
              <a:t>, January 2023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US" altLang="zh-CN" sz="1800" b="0" dirty="0"/>
              <a:t>Vytas Kezys, “802.11 Feature Re-use”, </a:t>
            </a:r>
            <a:r>
              <a:rPr lang="en-US" altLang="zh-CN" sz="1800" b="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802.11-24/1210r0</a:t>
            </a:r>
            <a:r>
              <a:rPr lang="en-US" altLang="zh-CN" sz="1800" b="0" dirty="0"/>
              <a:t>, July 2024</a:t>
            </a:r>
            <a:endParaRPr lang="en-GB" altLang="zh-CN" sz="1800" b="0" dirty="0"/>
          </a:p>
          <a:p>
            <a:pPr marL="0" indent="0">
              <a:spcAft>
                <a:spcPts val="1200"/>
              </a:spcAf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898934" y="1916832"/>
            <a:ext cx="10361613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this contribution, we discuss bit flipping an existing modulated exciter as a means to reduce complexity / energy consumption of a long range backscatter AMP STA. </a:t>
            </a:r>
            <a:r>
              <a:rPr lang="en-US" dirty="0">
                <a:latin typeface="Times New Roman" panose="02020603050405020304" pitchFamily="18" charset="0"/>
              </a:rPr>
              <a:t>An 802.11 1Mb/s DSSS PPDU excitation will be used as an example.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latin typeface="Times New Roman" panose="02020603050405020304" pitchFamily="18" charset="0"/>
              </a:rPr>
              <a:t>In addition, the benefits of using an existing PPDU format to allow legacy STA’s to act as receivers for the long range backscattered PPDU will be outlined.</a:t>
            </a:r>
            <a:endParaRPr lang="en-US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latin typeface="Times New Roman" panose="02020603050405020304" pitchFamily="18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latin typeface="Times New Roman" panose="02020603050405020304" pitchFamily="18" charset="0"/>
              </a:rPr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 Simplifying AMP STA for reduced complexity and energy consumption is a key goal for Ambient IoT [1]  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One strategy to achieve this is to move complexity and energy consuming functions out of the AMP STA and into the infrastructure		</a:t>
            </a: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26CD9A-542F-2137-143E-287F291CC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36E31-8A0F-9BBF-8329-CB87288D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Conventional Backscatter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1A78935-A8D1-1BA3-1E1B-AC7E81560F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Conventional backscatter devices use an exciter that is not data modulated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E.g. UHF RFID uses CW [2]</a:t>
            </a: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Such devices must construct and modulate the entire backscatter frame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This represents complexity and energy consumption that may not be necessary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E42197-E1C6-8255-DD5F-12090F7EA8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E0BC6-B938-3C80-E955-FC29EDC558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1D06A-5620-1934-82A5-CBC472D3C8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606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1FC38-82DF-FE14-D4F7-D7663D5D3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738D5-92DB-5BC2-96D7-5DB40F64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Bit flipping pre-constructed frame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7FBAE60B-86ED-2C56-7811-3850156055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Reduce complexity by forming  the PPDU (frame) in the infrastructure (preambles, spreading codes,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etc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A field is left with known bits for the backscattering device’s data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Fully formed PPDU is transmitted as an exciter signal by infrastructure [3]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Backscattering device then modifies PPDU data field  by selectively flipping appropriate bits  </a:t>
            </a: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CD833-574D-B61F-B3AA-90D0CEE11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53E55-9EB0-BDA3-682C-626BAFD109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9F1E-5346-56B9-B454-01710E0072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084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DC0661-2C9B-1FF9-8DB2-C00B404EE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732F4-A1FC-E686-9543-2B4925DA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Bit flipping example – 802.11 1Mb/s DSSS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6EE3C1B2-EB1F-ABD3-8E32-1675C48A20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As 802.11 1Mb/s is DBPSK (over  Barker sequence), backscatter switch going from  open to short will impress 180 phase shift on the reflected bit – i.e. the bit will be flipped.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From either start Legacy Preamble or from AMP sync, backscattering AMP STA determines when to start modifying bits</a:t>
            </a:r>
            <a:endParaRPr lang="en-US" b="0" dirty="0"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The scrambling process can be taken into account such that the resulting bits after the receiver’s descrambler represent the AMP STA’s data bits</a:t>
            </a:r>
          </a:p>
          <a:p>
            <a:pPr marL="0" indent="0" rtl="0" fontAlgn="base">
              <a:spcBef>
                <a:spcPts val="0"/>
              </a:spcBef>
              <a:spcAft>
                <a:spcPts val="1800"/>
              </a:spcAft>
            </a:pPr>
            <a:endParaRPr lang="en-US" b="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47D25-28FE-A8EF-63BD-D680CE1E9B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68636-F965-BBC2-20AD-A5DCD25311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4A855-E1C5-B2F3-DBEE-9E8DFD7BCB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955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6C8FE-442E-F1A3-50ED-036253C96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A339E-D809-3375-911D-CA5454D83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Backscatter clock accuracy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CC7A414-42F4-D9AC-E436-2D6BA1EE7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If the AMP STA does have sufficient timing accuracy (1000 ppm, 100ns bit sync), then bit-level flipping can be done, and the FCS can be made correct</a:t>
            </a:r>
          </a:p>
          <a:p>
            <a:pPr marL="0" indent="0" rtl="0" fontAlgn="base">
              <a:spcBef>
                <a:spcPts val="0"/>
              </a:spcBef>
              <a:spcAft>
                <a:spcPts val="1800"/>
              </a:spcAft>
            </a:pPr>
            <a:endParaRPr lang="en-US" b="0" dirty="0">
              <a:latin typeface="Times New Roman" panose="02020603050405020304" pitchFamily="18" charset="0"/>
            </a:endParaRPr>
          </a:p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</a:rPr>
              <a:t>I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 the AMP STA does not have sufficient timing accuracy to maintain sub-bit accuracy, multiple consecutive bits (e.g. 3) can be flipped to ensure at least one original bit (1usec) is completely flipped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</a:rPr>
              <a:t>This does reduce the effective uplink data rate</a:t>
            </a: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b="0" dirty="0">
                <a:latin typeface="Times New Roman" panose="02020603050405020304" pitchFamily="18" charset="0"/>
              </a:rPr>
              <a:t>The </a:t>
            </a:r>
            <a:r>
              <a:rPr lang="en-US" sz="2200" dirty="0">
                <a:latin typeface="Times New Roman" panose="02020603050405020304" pitchFamily="18" charset="0"/>
              </a:rPr>
              <a:t>PPDU’s FCS field needs to be corrected</a:t>
            </a:r>
          </a:p>
          <a:p>
            <a:pPr marL="342900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+mn-cs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8F5F8-521C-2BC5-2AD3-1D3A49C54B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9373F-0433-CA26-8B0C-C53BD6D06D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14BE8-1E16-E093-702C-56215F0B4E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21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09C0D4-BBF1-7A77-2E99-66B74E810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EB2E-82A2-7B4C-2A2D-DC5D08553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Existing PPDU re-use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D8113A30-A51A-757B-211D-80C4AD6844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use of existing 802.11 PPDU for long range backscatter uplink has been previously introduced [4]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dirty="0">
                <a:latin typeface="Times New Roman" panose="02020603050405020304" pitchFamily="18" charset="0"/>
              </a:rPr>
              <a:t>The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key motivation  for this approach is to reduce </a:t>
            </a:r>
            <a:r>
              <a:rPr lang="en-US" b="0" dirty="0">
                <a:latin typeface="Times New Roman" panose="02020603050405020304" pitchFamily="18" charset="0"/>
              </a:rPr>
              <a:t>market reluctance in adopting Ambient IoT by leveraging existing deployed infrastructure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1Mb/s DSSS could  be used for both backscatter and  active transmit</a:t>
            </a:r>
            <a:endParaRPr lang="en-US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dirty="0">
              <a:latin typeface="Times New Roman" panose="02020603050405020304" pitchFamily="18" charset="0"/>
            </a:endParaRP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dirty="0">
              <a:latin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1800"/>
              </a:spcAft>
            </a:pP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89857-D697-7236-E512-41B7417088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4FD0A-3601-6B83-784D-374C65BDA5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7A326-5E8B-4C72-B1D4-3318B2E7BC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5104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F4D3B-5B47-23CF-FD26-6C5D4477D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7604A-5C46-705C-5EAF-BF27AC59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1Mb/s DSSS for Backscatter Uplink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81A63-9ED8-FB41-E317-C8158DA8BB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18915-FCF5-CDF8-69FC-6DEB115ECF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49302-2897-85DD-9B54-8DEE6BC9D0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pic>
        <p:nvPicPr>
          <p:cNvPr id="27" name="Content Placeholder 26" descr="A diagram of a computer network&#10;&#10;Description automatically generated">
            <a:extLst>
              <a:ext uri="{FF2B5EF4-FFF2-40B4-BE49-F238E27FC236}">
                <a16:creationId xmlns:a16="http://schemas.microsoft.com/office/drawing/2014/main" id="{ADAF7225-C170-220D-7286-2859C40B9B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569" y="2651919"/>
            <a:ext cx="7915275" cy="2771775"/>
          </a:xfrm>
        </p:spPr>
      </p:pic>
    </p:spTree>
    <p:extLst>
      <p:ext uri="{BB962C8B-B14F-4D97-AF65-F5344CB8AC3E}">
        <p14:creationId xmlns:p14="http://schemas.microsoft.com/office/powerpoint/2010/main" val="3918988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7E0E30DC-E3D8-463D-8AEB-0D2E2B28A760}" vid="{4E55A898-9E20-4929-B2E8-D67CC8E102D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10474</TotalTime>
  <Words>975</Words>
  <Application>Microsoft Office PowerPoint</Application>
  <PresentationFormat>Widescreen</PresentationFormat>
  <Paragraphs>151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Times New Roman</vt:lpstr>
      <vt:lpstr>Office Theme</vt:lpstr>
      <vt:lpstr>Microsoft Word 97 - 2003 Document</vt:lpstr>
      <vt:lpstr>Low Complexity Backscatter AMP STA</vt:lpstr>
      <vt:lpstr>Abstract</vt:lpstr>
      <vt:lpstr>Background</vt:lpstr>
      <vt:lpstr>Conventional Backscatter</vt:lpstr>
      <vt:lpstr>Bit flipping pre-constructed frame</vt:lpstr>
      <vt:lpstr>Bit flipping example – 802.11 1Mb/s DSSS</vt:lpstr>
      <vt:lpstr>Backscatter clock accuracy</vt:lpstr>
      <vt:lpstr>Existing PPDU re-use</vt:lpstr>
      <vt:lpstr>1Mb/s DSSS for Backscatter Uplink </vt:lpstr>
      <vt:lpstr>1Mb/s DSSS for Backscatter Uplink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Vytas Kezys</dc:creator>
  <cp:keywords/>
  <cp:lastModifiedBy>Vytas Kezys</cp:lastModifiedBy>
  <cp:revision>22</cp:revision>
  <cp:lastPrinted>2024-11-26T13:18:20Z</cp:lastPrinted>
  <dcterms:created xsi:type="dcterms:W3CDTF">2024-07-12T14:31:05Z</dcterms:created>
  <dcterms:modified xsi:type="dcterms:W3CDTF">2024-12-02T19:46:15Z</dcterms:modified>
  <cp:category>Name, Affiliation</cp:category>
</cp:coreProperties>
</file>