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handoutMasterIdLst>
    <p:handoutMasterId r:id="rId21"/>
  </p:handoutMasterIdLst>
  <p:sldIdLst>
    <p:sldId id="1263" r:id="rId2"/>
    <p:sldId id="1266" r:id="rId3"/>
    <p:sldId id="1267" r:id="rId4"/>
    <p:sldId id="1269" r:id="rId5"/>
    <p:sldId id="1270" r:id="rId6"/>
    <p:sldId id="1271" r:id="rId7"/>
    <p:sldId id="1273" r:id="rId8"/>
    <p:sldId id="1274" r:id="rId9"/>
    <p:sldId id="1275" r:id="rId10"/>
    <p:sldId id="1276" r:id="rId11"/>
    <p:sldId id="1310" r:id="rId12"/>
    <p:sldId id="1390" r:id="rId13"/>
    <p:sldId id="1384" r:id="rId14"/>
    <p:sldId id="1379" r:id="rId15"/>
    <p:sldId id="1283" r:id="rId16"/>
    <p:sldId id="1284" r:id="rId17"/>
    <p:sldId id="1388" r:id="rId18"/>
    <p:sldId id="1389" r:id="rId19"/>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103" d="100"/>
          <a:sy n="103" d="100"/>
        </p:scale>
        <p:origin x="82" y="254"/>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Nov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1996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r4</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Till Jan Interim 2025</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2024-11-25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23"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Functional Requirements</a:t>
            </a:r>
            <a:endParaRPr lang="en-US" altLang="zh-CN" sz="3200" kern="0" dirty="0"/>
          </a:p>
        </p:txBody>
      </p:sp>
      <p:sp>
        <p:nvSpPr>
          <p:cNvPr id="8" name="文本占位符 2"/>
          <p:cNvSpPr txBox="1"/>
          <p:nvPr/>
        </p:nvSpPr>
        <p:spPr>
          <a:xfrm>
            <a:off x="929005" y="1693545"/>
            <a:ext cx="10210800" cy="1659257"/>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11-24/1537r1, Wireless connectivity challenges for AMP only IoT devices under 802.11 specification, Solomon Trainin (Wiliot) [30 mins]</a:t>
            </a:r>
          </a:p>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11-25/0010r0, Discussion on amp energizer: function and operation frequency, Yinan Qi (OPPO)</a:t>
            </a:r>
          </a:p>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11-24/2115, Long Range Backscatter Use Case, Nelson Costa (Haila Technologies)</a:t>
            </a:r>
            <a:endParaRPr lang="en-US" altLang="en-US" sz="1600" b="0" kern="0" dirty="0">
              <a:solidFill>
                <a:srgbClr val="00B050"/>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
        <p:nvSpPr>
          <p:cNvPr id="2" name="标题 1"/>
          <p:cNvSpPr txBox="1"/>
          <p:nvPr/>
        </p:nvSpPr>
        <p:spPr>
          <a:xfrm>
            <a:off x="890270" y="7620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PHY</a:t>
            </a:r>
            <a:endParaRPr lang="en-US" altLang="zh-CN" sz="3200" kern="0" dirty="0"/>
          </a:p>
        </p:txBody>
      </p:sp>
      <p:sp>
        <p:nvSpPr>
          <p:cNvPr id="6" name="文本占位符 2"/>
          <p:cNvSpPr txBox="1"/>
          <p:nvPr/>
        </p:nvSpPr>
        <p:spPr>
          <a:xfrm>
            <a:off x="904875" y="1766570"/>
            <a:ext cx="10210800" cy="263715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11-24/1982, Considerations For Sync Sequence Selection, Amichai Sanderovich (Wiliot)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11-24/2002, Low Complexity Backscatter AMP STS, Vytas Kezys (Haila)</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11-24/2114, Channel Correction in Long Range Backscatter, Nelson Costa (Haila Technologies)</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11-24/2128, Follow-up on Channel Shifting in Backscatter Operations, Nelson Costa (Haila Technologies)</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11-24/2143, Advantages of 802.11b DSS in Long-Range Backscatter, Nelson Costa (Haila Technologies)</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11-25/0027, AMP PPDU Design, Yinan Qi (OPPO) </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11-25/0028, AMP PPDU Configuration, Yinan Qi (OPPO)</a:t>
            </a: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rPr>
              <a:t> (call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9" name="标题 1"/>
          <p:cNvSpPr txBox="1"/>
          <p:nvPr/>
        </p:nvSpPr>
        <p:spPr>
          <a:xfrm>
            <a:off x="890270" y="4364355"/>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10" name="文本占位符 2"/>
          <p:cNvSpPr txBox="1"/>
          <p:nvPr/>
        </p:nvSpPr>
        <p:spPr>
          <a:xfrm>
            <a:off x="904875" y="5220970"/>
            <a:ext cx="10210800" cy="8451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11-25/0021, Channel access and trigger design for active STAs, You-wei Chen (MediaTek)</a:t>
            </a: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rPr>
              <a:t> (call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ym typeface="+mn-ea"/>
              </a:rPr>
              <a:t>Submission List – WPT</a:t>
            </a:r>
            <a:endParaRPr lang="en-US" altLang="zh-CN" sz="3200" kern="0" dirty="0"/>
          </a:p>
        </p:txBody>
      </p:sp>
      <p:sp>
        <p:nvSpPr>
          <p:cNvPr id="8" name="文本占位符 2"/>
          <p:cNvSpPr txBox="1"/>
          <p:nvPr/>
        </p:nvSpPr>
        <p:spPr>
          <a:xfrm>
            <a:off x="929005" y="1693545"/>
            <a:ext cx="10210800" cy="11499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11-25/0029, WPT Protocol, Wave and PPDU, Yinan Qi (OPPO)</a:t>
            </a:r>
          </a:p>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2" name="标题 1"/>
          <p:cNvSpPr txBox="1"/>
          <p:nvPr/>
        </p:nvSpPr>
        <p:spPr>
          <a:xfrm>
            <a:off x="890270" y="292862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ym typeface="+mn-ea"/>
              </a:rPr>
              <a:t>Submission List – Security</a:t>
            </a:r>
            <a:endParaRPr lang="en-US" altLang="zh-CN" sz="3200" kern="0" dirty="0"/>
          </a:p>
        </p:txBody>
      </p:sp>
      <p:sp>
        <p:nvSpPr>
          <p:cNvPr id="6" name="文本占位符 2"/>
          <p:cNvSpPr txBox="1"/>
          <p:nvPr/>
        </p:nvSpPr>
        <p:spPr>
          <a:xfrm>
            <a:off x="904875" y="3936365"/>
            <a:ext cx="10485120" cy="11499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11-24/1998, Secure Transaction Methods with Low Computation Complexity for AMP Devices, Hui Luo (Infineon)</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11-24/1916, Recap of Compact Secure Transaction Methods for AMP, Hui Luo (Infineon)</a:t>
            </a:r>
          </a:p>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Teleconference Plan till Jan 2025 Interim Session</a:t>
            </a:r>
            <a:endParaRPr lang="en-US" altLang="zh-CN" sz="3200" kern="0" dirty="0"/>
          </a:p>
        </p:txBody>
      </p:sp>
      <p:sp>
        <p:nvSpPr>
          <p:cNvPr id="8" name="文本占位符 2"/>
          <p:cNvSpPr txBox="1"/>
          <p:nvPr/>
        </p:nvSpPr>
        <p:spPr>
          <a:xfrm>
            <a:off x="2100580" y="2425065"/>
            <a:ext cx="8398510" cy="366903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800" kern="0" dirty="0">
                <a:solidFill>
                  <a:srgbClr val="00B050"/>
                </a:solidFill>
                <a:sym typeface="+mn-ea"/>
              </a:rPr>
              <a:t>Dec 3</a:t>
            </a:r>
            <a:r>
              <a:rPr lang="en-US" altLang="zh-CN" sz="2800" kern="0" baseline="30000" dirty="0">
                <a:solidFill>
                  <a:srgbClr val="00B050"/>
                </a:solidFill>
                <a:sym typeface="+mn-ea"/>
              </a:rPr>
              <a:t>rd</a:t>
            </a:r>
            <a:r>
              <a:rPr lang="en-US" altLang="zh-CN" sz="2800" kern="0" dirty="0">
                <a:solidFill>
                  <a:srgbClr val="00B050"/>
                </a:solidFill>
                <a:sym typeface="+mn-ea"/>
              </a:rPr>
              <a:t> </a:t>
            </a:r>
            <a:r>
              <a:rPr lang="en-US" altLang="en-US" sz="2800" kern="0" dirty="0">
                <a:solidFill>
                  <a:srgbClr val="00B050"/>
                </a:solidFill>
                <a:sym typeface="+mn-ea"/>
              </a:rPr>
              <a:t>(Tuesday), 9:00am, ET, 2 hours; </a:t>
            </a:r>
            <a:r>
              <a:rPr lang="en-US" altLang="en-US" sz="2800" kern="0" dirty="0" err="1">
                <a:solidFill>
                  <a:srgbClr val="00B050"/>
                </a:solidFill>
                <a:sym typeface="+mn-ea"/>
              </a:rPr>
              <a:t>Webex</a:t>
            </a:r>
            <a:endParaRPr lang="en-US" altLang="en-US" sz="2800" kern="0" dirty="0">
              <a:solidFill>
                <a:srgbClr val="00B050"/>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rgbClr val="00B050"/>
                </a:solidFill>
                <a:sym typeface="+mn-ea"/>
              </a:rPr>
              <a:t>Jan 7</a:t>
            </a:r>
            <a:r>
              <a:rPr lang="en-US" altLang="en-US" sz="2800" kern="0" baseline="30000" dirty="0">
                <a:solidFill>
                  <a:srgbClr val="00B050"/>
                </a:solidFill>
                <a:sym typeface="+mn-ea"/>
              </a:rPr>
              <a:t>th</a:t>
            </a:r>
            <a:r>
              <a:rPr lang="en-US" altLang="en-US" sz="2800" kern="0" dirty="0">
                <a:solidFill>
                  <a:srgbClr val="00B050"/>
                </a:solidFill>
                <a:sym typeface="+mn-ea"/>
              </a:rPr>
              <a:t> (Tuesday), 9:00am, ET, 2 hours; </a:t>
            </a:r>
            <a:r>
              <a:rPr lang="en-US" altLang="en-US" sz="2800" kern="0" dirty="0" err="1">
                <a:solidFill>
                  <a:srgbClr val="00B050"/>
                </a:solidFill>
                <a:sym typeface="+mn-ea"/>
              </a:rPr>
              <a:t>Webex</a:t>
            </a:r>
            <a:endParaRPr lang="en-US" altLang="zh-CN" sz="2800" kern="0" dirty="0" err="1">
              <a:solidFill>
                <a:srgbClr val="00B050"/>
              </a:solidFill>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Dec 3</a:t>
            </a:r>
            <a:r>
              <a:rPr lang="en-US" altLang="en-US" sz="3600" kern="0" baseline="30000" dirty="0" smtClean="0">
                <a:latin typeface="Arial" panose="020B0604020202020204" pitchFamily="34" charset="0"/>
              </a:rPr>
              <a:t>rd</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Review updated FRD (11-24/1307r3) and SFD (11-24/1613r3)</a:t>
            </a:r>
            <a:endParaRPr lang="en-GB" altLang="en-US" dirty="0" smtClean="0"/>
          </a:p>
          <a:p>
            <a:pPr lvl="0" algn="l" eaLnBrk="0" hangingPunct="0">
              <a:buClrTx/>
              <a:buSzTx/>
              <a:buFontTx/>
              <a:defRPr/>
            </a:pPr>
            <a:r>
              <a:rPr lang="en-GB" altLang="en-US" dirty="0" smtClean="0"/>
              <a:t>Contribution discussion</a:t>
            </a:r>
          </a:p>
          <a:p>
            <a:pPr lvl="1" algn="l" eaLnBrk="0" hangingPunct="0">
              <a:buClrTx/>
              <a:buSzTx/>
              <a:buFontTx/>
              <a:buChar char="–"/>
              <a:defRPr/>
            </a:pPr>
            <a:r>
              <a:rPr lang="en-US" altLang="en-US" dirty="0" smtClean="0">
                <a:sym typeface="+mn-ea"/>
              </a:rPr>
              <a:t>11-24/1537r1, Wireless connectivity challenges for AMP only IoT devices under 802.11 specification, Solomon Trainin (Wiliot) [30 mins]</a:t>
            </a:r>
          </a:p>
          <a:p>
            <a:pPr lvl="1" algn="l" eaLnBrk="0" hangingPunct="0">
              <a:buClrTx/>
              <a:buSzTx/>
              <a:buFontTx/>
              <a:buChar char="–"/>
              <a:defRPr/>
            </a:pPr>
            <a:r>
              <a:rPr lang="en-US" altLang="en-US" dirty="0" smtClean="0">
                <a:sym typeface="+mn-ea"/>
              </a:rPr>
              <a:t>11-24/2002, Low Complexity Backscatter AMP STS, Vytas Kezys (Haila)</a:t>
            </a:r>
          </a:p>
          <a:p>
            <a:pPr lvl="1" algn="l" eaLnBrk="0" hangingPunct="0">
              <a:buClrTx/>
              <a:buSzTx/>
              <a:buFontTx/>
              <a:buChar char="–"/>
              <a:defRPr/>
            </a:pPr>
            <a:r>
              <a:rPr lang="en-US" altLang="en-US" dirty="0" smtClean="0">
                <a:sym typeface="+mn-ea"/>
              </a:rPr>
              <a:t>11-24/1982, Considerations For Sync Sequence Selection, Amichai Sanderovich (Wiliot)</a:t>
            </a:r>
          </a:p>
          <a:p>
            <a:pPr eaLnBrk="0" hangingPunct="0">
              <a:defRPr/>
            </a:pPr>
            <a:r>
              <a:rPr lang="en-GB" altLang="en-US" dirty="0" smtClean="0"/>
              <a:t>Any 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385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eaLnBrk="0" hangingPunct="0">
              <a:defRPr/>
            </a:pPr>
            <a:r>
              <a:rPr lang="en-GB" altLang="en-US" dirty="0" smtClean="0"/>
              <a:t>Contribution discussion</a:t>
            </a:r>
            <a:r>
              <a:rPr lang="en-US" altLang="en-GB" dirty="0" smtClean="0"/>
              <a:t> (Sec and Functional Requirements)</a:t>
            </a:r>
            <a:endParaRPr lang="en-US" altLang="en-US" dirty="0" smtClean="0">
              <a:sym typeface="+mn-ea"/>
            </a:endParaRPr>
          </a:p>
          <a:p>
            <a:pPr lvl="1" algn="l" eaLnBrk="0" hangingPunct="0">
              <a:buClrTx/>
              <a:buSzTx/>
              <a:buFontTx/>
              <a:buChar char="–"/>
              <a:defRPr/>
            </a:pPr>
            <a:r>
              <a:rPr lang="en-US" altLang="en-US" dirty="0" smtClean="0">
                <a:solidFill>
                  <a:srgbClr val="00B050"/>
                </a:solidFill>
                <a:sym typeface="+mn-ea"/>
              </a:rPr>
              <a:t>11-24/1998</a:t>
            </a:r>
            <a:r>
              <a:rPr lang="en-US" altLang="en-US" dirty="0" smtClean="0">
                <a:solidFill>
                  <a:srgbClr val="00B050"/>
                </a:solidFill>
                <a:sym typeface="+mn-ea"/>
              </a:rPr>
              <a:t>, Secure Transaction Methods with Low Computation Complexity for AMP Devices, Hui Luo (Infine)</a:t>
            </a:r>
          </a:p>
          <a:p>
            <a:pPr lvl="1" algn="l" eaLnBrk="0" hangingPunct="0">
              <a:buClrTx/>
              <a:buSzTx/>
              <a:buFontTx/>
              <a:buChar char="–"/>
              <a:defRPr/>
            </a:pPr>
            <a:r>
              <a:rPr lang="en-US" altLang="en-US" dirty="0" smtClean="0">
                <a:solidFill>
                  <a:srgbClr val="00B050"/>
                </a:solidFill>
                <a:sym typeface="+mn-ea"/>
              </a:rPr>
              <a:t>11-25/0010r0, Discussion on amp energizer: function and operation frequency, Yinan Qi (OPPO)</a:t>
            </a:r>
          </a:p>
          <a:p>
            <a:pPr lvl="1" algn="l" eaLnBrk="0" hangingPunct="0">
              <a:buClrTx/>
              <a:buSzTx/>
              <a:buFontTx/>
              <a:buChar char="–"/>
              <a:defRPr/>
            </a:pPr>
            <a:r>
              <a:rPr lang="en-US" altLang="en-US" dirty="0" smtClean="0">
                <a:solidFill>
                  <a:srgbClr val="00B050"/>
                </a:solidFill>
                <a:sym typeface="+mn-ea"/>
              </a:rPr>
              <a:t>11-24/2115, Long Range Backscatter Use Case, Nelson Costa (Haila Technologies)</a:t>
            </a:r>
            <a:endParaRPr lang="en-US" altLang="en-US" i="1" dirty="0" smtClean="0">
              <a:solidFill>
                <a:srgbClr val="00B050"/>
              </a:solidFill>
            </a:endParaRPr>
          </a:p>
          <a:p>
            <a:pPr eaLnBrk="0" hangingPunct="0">
              <a:defRPr/>
            </a:pPr>
            <a:r>
              <a:rPr lang="en-GB" altLang="en-US" dirty="0" smtClean="0"/>
              <a:t>Any 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webex teleconference, please make sure 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e.g. “[V/NV]</a:t>
            </a:r>
            <a:r>
              <a:rPr kumimoji="0" lang="en-US" altLang="en-US" sz="2400" b="1"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Name, Affiliation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1583</TotalTime>
  <Words>1503</Words>
  <Application>Microsoft Office PowerPoint</Application>
  <PresentationFormat>宽屏</PresentationFormat>
  <Paragraphs>206</Paragraphs>
  <Slides>18</Slides>
  <Notes>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18</vt:i4>
      </vt:variant>
    </vt:vector>
  </HeadingPairs>
  <TitlesOfParts>
    <vt:vector size="28" baseType="lpstr">
      <vt:lpstr>Arial Unicode MS</vt:lpstr>
      <vt:lpstr>Monotype Sorts</vt:lpstr>
      <vt:lpstr>MS Gothic</vt:lpstr>
      <vt:lpstr>MS PGothic</vt:lpstr>
      <vt:lpstr>Arial</vt:lpstr>
      <vt:lpstr>Arial Black</vt:lpstr>
      <vt:lpstr>Calibri</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0318003590</cp:lastModifiedBy>
  <cp:revision>301</cp:revision>
  <cp:lastPrinted>2014-11-04T15:04:00Z</cp:lastPrinted>
  <dcterms:created xsi:type="dcterms:W3CDTF">2007-04-17T18:10:00Z</dcterms:created>
  <dcterms:modified xsi:type="dcterms:W3CDTF">2025-01-07T15:54:08Z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81E3AB68AC5D495CBF89839C2823BF10</vt:lpwstr>
  </property>
</Properties>
</file>