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0"/>
  </p:notesMasterIdLst>
  <p:handoutMasterIdLst>
    <p:handoutMasterId r:id="rId21"/>
  </p:handoutMasterIdLst>
  <p:sldIdLst>
    <p:sldId id="1263" r:id="rId3"/>
    <p:sldId id="1266" r:id="rId4"/>
    <p:sldId id="1267" r:id="rId5"/>
    <p:sldId id="1269" r:id="rId6"/>
    <p:sldId id="1270" r:id="rId7"/>
    <p:sldId id="1271" r:id="rId8"/>
    <p:sldId id="1273" r:id="rId9"/>
    <p:sldId id="1274" r:id="rId10"/>
    <p:sldId id="1275" r:id="rId11"/>
    <p:sldId id="1276" r:id="rId12"/>
    <p:sldId id="1310" r:id="rId13"/>
    <p:sldId id="1384" r:id="rId14"/>
    <p:sldId id="1379" r:id="rId15"/>
    <p:sldId id="1283" r:id="rId16"/>
    <p:sldId id="1284" r:id="rId17"/>
    <p:sldId id="1388" r:id="rId18"/>
    <p:sldId id="1389" r:id="rId19"/>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94" autoAdjust="0"/>
    <p:restoredTop sz="95405"/>
  </p:normalViewPr>
  <p:slideViewPr>
    <p:cSldViewPr showGuides="1">
      <p:cViewPr varScale="1">
        <p:scale>
          <a:sx n="85" d="100"/>
          <a:sy n="85" d="100"/>
        </p:scale>
        <p:origin x="84" y="164"/>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4" Type="http://schemas.openxmlformats.org/officeDocument/2006/relationships/tableStyles" Target="tableStyles.xml"/><Relationship Id="rId23" Type="http://schemas.openxmlformats.org/officeDocument/2006/relationships/viewProps" Target="viewProps.xml"/><Relationship Id="rId22" Type="http://schemas.openxmlformats.org/officeDocument/2006/relationships/presProps" Target="presProps.xml"/><Relationship Id="rId21" Type="http://schemas.openxmlformats.org/officeDocument/2006/relationships/handoutMaster" Target="handoutMasters/handoutMaster1.xml"/><Relationship Id="rId20" Type="http://schemas.openxmlformats.org/officeDocument/2006/relationships/notesMaster" Target="notesMasters/notesMaster1.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Nov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endPar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1996</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r3</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ieee802.org/PNP/approved/IEEE_802_WG_PandP_v19.pdf" TargetMode="External"/><Relationship Id="rId1" Type="http://schemas.openxmlformats.org/officeDocument/2006/relationships/hyperlink" Target="https://standards.ieee.org/develop/policies/bylaws/sb_bylaws.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mailto:jrosdahl@ieee.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hyperlink" Target="http://standards.ieee.org/about/sasb/patcom/materials.html" TargetMode="External"/><Relationship Id="rId2" Type="http://schemas.openxmlformats.org/officeDocument/2006/relationships/hyperlink" Target="http://standards.ieee.org/develop/policies/opman/sect6.html" TargetMode="External"/><Relationship Id="rId1" Type="http://schemas.openxmlformats.org/officeDocument/2006/relationships/hyperlink" Target="http://standards.ieee.org/develop/policies/bylaws/sect6-7.html#6"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hyperlink" Target="http://standards.ieee.org/develop/policies/best_practices_for_ieee_standards_development_051215.pdf" TargetMode="External"/><Relationship Id="rId4" Type="http://schemas.openxmlformats.org/officeDocument/2006/relationships/hyperlink" Target="http://standards.ieee.org/faqs/copyrights.html/" TargetMode="External"/><Relationship Id="rId3" Type="http://schemas.openxmlformats.org/officeDocument/2006/relationships/hyperlink" Target="https://standards.ieee.org/content/dam/ieee-standards/standards/web/documents/other/permissionltrs.zip" TargetMode="External"/><Relationship Id="rId2" Type="http://schemas.openxmlformats.org/officeDocument/2006/relationships/hyperlink" Target="https://standards.ieee.org/about/policies/opman/sect6.html" TargetMode="External"/><Relationship Id="rId1" Type="http://schemas.openxmlformats.org/officeDocument/2006/relationships/hyperlink" Target="https://standards.ieee.org/about/policies/bylaws/sect6-7.html#7"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TC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Till Jan Interim 2025</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2024-11-25</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417" name="Document" r:id="rId1" imgW="8336280" imgH="1019810" progId="Word.Document.8">
                  <p:embed/>
                </p:oleObj>
              </mc:Choice>
              <mc:Fallback>
                <p:oleObj name="Document" r:id="rId1" imgW="8336280" imgH="1019810" progId="Word.Document.8">
                  <p:embed/>
                  <p:pic>
                    <p:nvPicPr>
                      <p:cNvPr id="0" name="Object 11"/>
                      <p:cNvPicPr/>
                      <p:nvPr/>
                    </p:nvPicPr>
                    <p:blipFill>
                      <a:blip r:embed="rId2"/>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endPar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1"/>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a:t>
            </a:r>
            <a:r>
              <a:rPr lang="en-US" altLang="zh-CN" sz="3200" kern="0" dirty="0" smtClean="0">
                <a:sym typeface="+mn-ea"/>
              </a:rPr>
              <a:t>Functional Requirements</a:t>
            </a:r>
            <a:endParaRPr lang="en-US" altLang="zh-CN" sz="3200" kern="0" dirty="0"/>
          </a:p>
        </p:txBody>
      </p:sp>
      <p:sp>
        <p:nvSpPr>
          <p:cNvPr id="8" name="文本占位符 2"/>
          <p:cNvSpPr txBox="1"/>
          <p:nvPr/>
        </p:nvSpPr>
        <p:spPr>
          <a:xfrm>
            <a:off x="929005" y="1693545"/>
            <a:ext cx="10210800" cy="845185"/>
          </a:xfrm>
          <a:prstGeom prst="rect">
            <a:avLst/>
          </a:prstGeom>
          <a:noFill/>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SzTx/>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11-24/1537r1, Wireless connectivity challenges for AMP only IoT devices under 802.11 specification, Solomon Trainin (Wiliot) [30 mins]</a:t>
            </a:r>
            <a:endParaRPr lang="en-US" altLang="en-US" sz="1600" b="0" kern="0" dirty="0">
              <a:solidFill>
                <a:srgbClr val="00B050"/>
              </a:solidFill>
              <a:latin typeface="Calibri" panose="020F0502020204030204" pitchFamily="34" charset="0"/>
              <a:cs typeface="Calibri" panose="020F0502020204030204" pitchFamily="34" charset="0"/>
            </a:endParaRPr>
          </a:p>
          <a:p>
            <a:pPr marL="800100" lvl="1" indent="-342900" algn="just">
              <a:buSzTx/>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 (call for submissions)</a:t>
            </a:r>
            <a:endParaRPr lang="en-US" altLang="en-US"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
        <p:nvSpPr>
          <p:cNvPr id="2" name="标题 1"/>
          <p:cNvSpPr txBox="1"/>
          <p:nvPr/>
        </p:nvSpPr>
        <p:spPr>
          <a:xfrm>
            <a:off x="890270" y="262636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a:t>
            </a:r>
            <a:r>
              <a:rPr lang="en-US" altLang="zh-CN" sz="3200" kern="0" dirty="0" smtClean="0">
                <a:sym typeface="+mn-ea"/>
              </a:rPr>
              <a:t>PHY</a:t>
            </a:r>
            <a:endParaRPr lang="en-US" altLang="zh-CN" sz="3200" kern="0" dirty="0"/>
          </a:p>
        </p:txBody>
      </p:sp>
      <p:sp>
        <p:nvSpPr>
          <p:cNvPr id="6" name="文本占位符 2"/>
          <p:cNvSpPr txBox="1"/>
          <p:nvPr/>
        </p:nvSpPr>
        <p:spPr>
          <a:xfrm>
            <a:off x="904875" y="3558540"/>
            <a:ext cx="10210800" cy="845185"/>
          </a:xfrm>
          <a:prstGeom prst="rect">
            <a:avLst/>
          </a:prstGeom>
          <a:noFill/>
        </p:spPr>
        <p:txBody>
          <a:bodyPr>
            <a:normAutofit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11-24/1982, Considerations For Sync Sequence Selection, Amichai Sanderovich (Wiliot)</a:t>
            </a:r>
            <a:endParaRPr lang="en-US" altLang="en-US" sz="1600" kern="0" dirty="0">
              <a:solidFill>
                <a:srgbClr val="00B050"/>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11-24/2002, Low Complexity Backscatter AMP STS, Vytas Kezys (Haila)</a:t>
            </a:r>
            <a:endParaRPr lang="en-US" altLang="en-US" sz="1600" kern="0" dirty="0">
              <a:solidFill>
                <a:srgbClr val="00B050"/>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rPr>
              <a:t> (call for submissions)</a:t>
            </a: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
        <p:nvSpPr>
          <p:cNvPr id="9" name="标题 1"/>
          <p:cNvSpPr txBox="1"/>
          <p:nvPr/>
        </p:nvSpPr>
        <p:spPr>
          <a:xfrm>
            <a:off x="890270" y="4364355"/>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10" name="文本占位符 2"/>
          <p:cNvSpPr txBox="1"/>
          <p:nvPr/>
        </p:nvSpPr>
        <p:spPr>
          <a:xfrm>
            <a:off x="904875" y="5220970"/>
            <a:ext cx="10210800" cy="845185"/>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rPr>
              <a:t> (call for submissions)</a:t>
            </a: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ym typeface="+mn-ea"/>
              </a:rPr>
              <a:t>Submission List – WPT</a:t>
            </a:r>
            <a:endParaRPr lang="en-US" altLang="zh-CN" sz="3200" kern="0" dirty="0"/>
          </a:p>
        </p:txBody>
      </p:sp>
      <p:sp>
        <p:nvSpPr>
          <p:cNvPr id="8" name="文本占位符 2"/>
          <p:cNvSpPr txBox="1"/>
          <p:nvPr/>
        </p:nvSpPr>
        <p:spPr>
          <a:xfrm>
            <a:off x="929005" y="1693545"/>
            <a:ext cx="10210800" cy="1149985"/>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l">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2" name="标题 1"/>
          <p:cNvSpPr txBox="1"/>
          <p:nvPr/>
        </p:nvSpPr>
        <p:spPr>
          <a:xfrm>
            <a:off x="890270" y="292862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ym typeface="+mn-ea"/>
              </a:rPr>
              <a:t>Submission List – Security</a:t>
            </a:r>
            <a:endParaRPr lang="en-US" altLang="zh-CN" sz="3200" kern="0" dirty="0"/>
          </a:p>
        </p:txBody>
      </p:sp>
      <p:sp>
        <p:nvSpPr>
          <p:cNvPr id="6" name="文本占位符 2"/>
          <p:cNvSpPr txBox="1"/>
          <p:nvPr/>
        </p:nvSpPr>
        <p:spPr>
          <a:xfrm>
            <a:off x="904875" y="3936365"/>
            <a:ext cx="10485120" cy="1149985"/>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l">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11-24/1998, Secure Transaction Methods with Low Computation Complexity for AMP Devices, Hui Luo (Infineon)</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l">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11-24/1916, Recap of Compact Secure Transaction Methods for AMP, Hui Luo (Infineon)</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l">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Teleconference Plan till Jan 2025 Interim Session</a:t>
            </a:r>
            <a:endParaRPr lang="en-US" altLang="zh-CN" sz="3200" kern="0" dirty="0"/>
          </a:p>
        </p:txBody>
      </p:sp>
      <p:sp>
        <p:nvSpPr>
          <p:cNvPr id="8" name="文本占位符 2"/>
          <p:cNvSpPr txBox="1"/>
          <p:nvPr/>
        </p:nvSpPr>
        <p:spPr>
          <a:xfrm>
            <a:off x="2100580" y="2425065"/>
            <a:ext cx="8398510" cy="3669030"/>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zh-CN" sz="2800" kern="0" dirty="0">
                <a:solidFill>
                  <a:srgbClr val="00B050"/>
                </a:solidFill>
                <a:sym typeface="+mn-ea"/>
              </a:rPr>
              <a:t>Dec 3</a:t>
            </a:r>
            <a:r>
              <a:rPr lang="en-US" altLang="zh-CN" sz="2800" kern="0" baseline="30000" dirty="0">
                <a:solidFill>
                  <a:srgbClr val="00B050"/>
                </a:solidFill>
                <a:sym typeface="+mn-ea"/>
              </a:rPr>
              <a:t>rd</a:t>
            </a:r>
            <a:r>
              <a:rPr lang="en-US" altLang="zh-CN" sz="2800" kern="0" dirty="0">
                <a:solidFill>
                  <a:srgbClr val="00B050"/>
                </a:solidFill>
                <a:sym typeface="+mn-ea"/>
              </a:rPr>
              <a:t> </a:t>
            </a:r>
            <a:r>
              <a:rPr lang="en-US" altLang="en-US" sz="2800" kern="0" dirty="0">
                <a:solidFill>
                  <a:srgbClr val="00B050"/>
                </a:solidFill>
                <a:sym typeface="+mn-ea"/>
              </a:rPr>
              <a:t>(Tuesday), 9:00am, ET, 2 hours; </a:t>
            </a:r>
            <a:r>
              <a:rPr lang="en-US" altLang="en-US" sz="2800" kern="0" dirty="0" err="1">
                <a:solidFill>
                  <a:srgbClr val="00B050"/>
                </a:solidFill>
                <a:sym typeface="+mn-ea"/>
              </a:rPr>
              <a:t>Webex</a:t>
            </a:r>
            <a:endParaRPr lang="en-US" altLang="en-US" sz="2800" kern="0" dirty="0">
              <a:solidFill>
                <a:srgbClr val="00B050"/>
              </a:solidFill>
              <a:sym typeface="+mn-ea"/>
            </a:endParaRPr>
          </a:p>
          <a:p>
            <a:pPr lvl="1" defTabSz="337185">
              <a:lnSpc>
                <a:spcPct val="120000"/>
              </a:lnSpc>
              <a:spcBef>
                <a:spcPts val="0"/>
              </a:spcBef>
              <a:spcAft>
                <a:spcPts val="600"/>
              </a:spcAft>
              <a:buFont typeface="Arial" panose="020B0604020202020204" pitchFamily="34" charset="0"/>
              <a:buChar char="•"/>
              <a:defRPr/>
            </a:pPr>
            <a:endParaRPr lang="en-US" altLang="en-US" sz="2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800" kern="0" dirty="0">
                <a:solidFill>
                  <a:schemeClr val="tx1"/>
                </a:solidFill>
                <a:sym typeface="+mn-ea"/>
              </a:rPr>
              <a:t>Jan 7</a:t>
            </a:r>
            <a:r>
              <a:rPr lang="en-US" altLang="en-US" sz="2800" kern="0" baseline="30000" dirty="0">
                <a:solidFill>
                  <a:schemeClr val="tx1"/>
                </a:solidFill>
                <a:sym typeface="+mn-ea"/>
              </a:rPr>
              <a:t>th</a:t>
            </a:r>
            <a:r>
              <a:rPr lang="en-US" altLang="en-US" sz="2800" kern="0" dirty="0">
                <a:solidFill>
                  <a:schemeClr val="tx1"/>
                </a:solidFill>
                <a:sym typeface="+mn-ea"/>
              </a:rPr>
              <a:t> (Tuesday), 9:00am, ET, 2 hours; </a:t>
            </a:r>
            <a:r>
              <a:rPr lang="en-US" altLang="en-US" sz="2800" kern="0" dirty="0" err="1">
                <a:solidFill>
                  <a:schemeClr val="tx1"/>
                </a:solidFill>
                <a:sym typeface="+mn-ea"/>
              </a:rPr>
              <a:t>Webex</a:t>
            </a:r>
            <a:endParaRPr lang="en-US" altLang="zh-CN" sz="2800" kern="0" dirty="0" err="1">
              <a:solidFill>
                <a:schemeClr val="tx1"/>
              </a:solidFill>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Dec 3</a:t>
            </a:r>
            <a:r>
              <a:rPr lang="en-US" altLang="en-US" sz="3600" kern="0" baseline="30000" dirty="0" smtClean="0">
                <a:latin typeface="Arial" panose="020B0604020202020204" pitchFamily="34" charset="0"/>
              </a:rPr>
              <a:t>rd</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endParaRPr lang="en-US" altLang="en-US" sz="2000" kern="0" dirty="0">
              <a:latin typeface="Arial" panose="020B0604020202020204" pitchFamily="34" charset="0"/>
              <a:sym typeface="+mn-ea"/>
            </a:endParaRP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GB" altLang="en-US" dirty="0" smtClean="0"/>
              <a:t>Approve meeting agenda</a:t>
            </a:r>
            <a:endParaRPr lang="en-GB" altLang="en-US" dirty="0" smtClean="0"/>
          </a:p>
          <a:p>
            <a:pPr lvl="0" eaLnBrk="0" hangingPunct="0">
              <a:defRPr/>
            </a:pPr>
            <a:r>
              <a:rPr lang="en-US" altLang="en-GB" dirty="0" smtClean="0"/>
              <a:t>Review updated FRD (11-24/1307r3) and SFD (11-24/1613r3)</a:t>
            </a:r>
            <a:endParaRPr lang="en-GB" altLang="en-US" dirty="0" smtClean="0"/>
          </a:p>
          <a:p>
            <a:pPr lvl="0" algn="l" eaLnBrk="0" hangingPunct="0">
              <a:buClrTx/>
              <a:buSzTx/>
              <a:buFontTx/>
              <a:defRPr/>
            </a:pPr>
            <a:r>
              <a:rPr lang="en-GB" altLang="en-US" dirty="0" smtClean="0"/>
              <a:t>Contribution discussion</a:t>
            </a:r>
            <a:endParaRPr lang="en-GB" altLang="en-US" dirty="0" smtClean="0"/>
          </a:p>
          <a:p>
            <a:pPr lvl="1" algn="l" eaLnBrk="0" hangingPunct="0">
              <a:buClrTx/>
              <a:buSzTx/>
              <a:buFontTx/>
              <a:buChar char="–"/>
              <a:defRPr/>
            </a:pPr>
            <a:r>
              <a:rPr lang="en-US" altLang="en-US" dirty="0" smtClean="0">
                <a:sym typeface="+mn-ea"/>
              </a:rPr>
              <a:t>11-24/1537r1, Wireless connectivity challenges for AMP only IoT devices under 802.11 specification, Solomon Trainin (Wiliot) [30 mins]</a:t>
            </a:r>
            <a:endParaRPr lang="en-US" altLang="en-US" dirty="0" smtClean="0">
              <a:sym typeface="+mn-ea"/>
            </a:endParaRPr>
          </a:p>
          <a:p>
            <a:pPr lvl="1" algn="l" eaLnBrk="0" hangingPunct="0">
              <a:buClrTx/>
              <a:buSzTx/>
              <a:buFontTx/>
              <a:buChar char="–"/>
              <a:defRPr/>
            </a:pPr>
            <a:r>
              <a:rPr lang="en-US" altLang="en-US" dirty="0" smtClean="0">
                <a:sym typeface="+mn-ea"/>
              </a:rPr>
              <a:t>11-24/2002, Low Complexity Backscatter AMP STS, Vytas Kezys (Haila)</a:t>
            </a:r>
            <a:endParaRPr lang="en-US" altLang="en-US" dirty="0" smtClean="0">
              <a:sym typeface="+mn-ea"/>
            </a:endParaRPr>
          </a:p>
          <a:p>
            <a:pPr lvl="1" algn="l" eaLnBrk="0" hangingPunct="0">
              <a:buClrTx/>
              <a:buSzTx/>
              <a:buFontTx/>
              <a:buChar char="–"/>
              <a:defRPr/>
            </a:pPr>
            <a:r>
              <a:rPr lang="en-US" altLang="en-US" dirty="0" smtClean="0">
                <a:sym typeface="+mn-ea"/>
              </a:rPr>
              <a:t>11-24/1982, Considerations For Sync Sequence Selection, Amichai Sanderovich (Wiliot)</a:t>
            </a:r>
            <a:endParaRPr lang="en-US" altLang="en-US" dirty="0" smtClean="0">
              <a:sym typeface="+mn-ea"/>
            </a:endParaRPr>
          </a:p>
          <a:p>
            <a:pPr eaLnBrk="0" hangingPunct="0">
              <a:defRPr/>
            </a:pPr>
            <a:r>
              <a:rPr lang="en-GB" altLang="en-US" dirty="0" smtClean="0"/>
              <a:t>Any other business?</a:t>
            </a:r>
            <a:endParaRPr lang="en-GB" altLang="en-US" dirty="0" smtClean="0"/>
          </a:p>
          <a:p>
            <a:pPr lvl="0" eaLnBrk="0" hangingPunct="0">
              <a:defRPr/>
            </a:pPr>
            <a:r>
              <a:rPr lang="en-US" altLang="en-GB" dirty="0" smtClean="0">
                <a:sym typeface="+mn-ea"/>
              </a:rPr>
              <a:t>Adjourn</a:t>
            </a:r>
            <a:endParaRPr lang="en-US" altLang="en-GB"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7</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endParaRPr lang="en-US" altLang="en-US" sz="2000" kern="0" dirty="0">
              <a:latin typeface="Arial" panose="020B0604020202020204" pitchFamily="34" charset="0"/>
              <a:sym typeface="+mn-ea"/>
            </a:endParaRP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GB" altLang="en-US" dirty="0" smtClean="0"/>
              <a:t>Approve meeting agenda</a:t>
            </a:r>
            <a:endParaRPr lang="en-GB" altLang="en-US" dirty="0" smtClean="0"/>
          </a:p>
          <a:p>
            <a:pPr eaLnBrk="0" hangingPunct="0">
              <a:defRPr/>
            </a:pPr>
            <a:r>
              <a:rPr lang="en-GB" altLang="en-US" dirty="0" smtClean="0"/>
              <a:t>Contribution discussion</a:t>
            </a:r>
            <a:endParaRPr lang="en-US" altLang="en-US" dirty="0" smtClean="0">
              <a:sym typeface="+mn-ea"/>
            </a:endParaRPr>
          </a:p>
          <a:p>
            <a:pPr lvl="1" algn="l" eaLnBrk="0" hangingPunct="0">
              <a:buClrTx/>
              <a:buSzTx/>
              <a:buFontTx/>
              <a:buChar char="–"/>
              <a:defRPr/>
            </a:pPr>
            <a:r>
              <a:rPr lang="en-US" altLang="en-US" dirty="0" smtClean="0">
                <a:sym typeface="+mn-ea"/>
              </a:rPr>
              <a:t>11-24/1916, Recap of Compact Secure Transaction Methods for AMP, Hui Luo (Infine</a:t>
            </a:r>
            <a:r>
              <a:rPr lang="en-US" altLang="en-US" dirty="0" smtClean="0">
                <a:sym typeface="+mn-ea"/>
              </a:rPr>
              <a:t>on)</a:t>
            </a:r>
            <a:endParaRPr lang="en-US" altLang="en-US" dirty="0" smtClean="0">
              <a:sym typeface="+mn-ea"/>
            </a:endParaRPr>
          </a:p>
          <a:p>
            <a:pPr lvl="1" algn="l" eaLnBrk="0" hangingPunct="0">
              <a:buClrTx/>
              <a:buSzTx/>
              <a:buFontTx/>
              <a:buChar char="–"/>
              <a:defRPr/>
            </a:pPr>
            <a:r>
              <a:rPr lang="en-US" altLang="en-US" dirty="0" smtClean="0">
                <a:sym typeface="+mn-ea"/>
              </a:rPr>
              <a:t>11-24/1998, Secure Transaction Methods with Low Computation Complexity for AMP Devices, Hui Luo (Infine)</a:t>
            </a:r>
            <a:endParaRPr lang="en-US" altLang="en-US" i="1" dirty="0" smtClean="0">
              <a:solidFill>
                <a:schemeClr val="tx1"/>
              </a:solidFill>
            </a:endParaRPr>
          </a:p>
          <a:p>
            <a:pPr lvl="1" algn="l" eaLnBrk="0" hangingPunct="0">
              <a:buClrTx/>
              <a:buSzTx/>
              <a:buFontTx/>
              <a:buChar char="–"/>
              <a:defRPr/>
            </a:pPr>
            <a:r>
              <a:rPr lang="en-US" altLang="en-US" i="1" dirty="0" smtClean="0">
                <a:solidFill>
                  <a:schemeClr val="tx1"/>
                </a:solidFill>
              </a:rPr>
              <a:t>t.b.d.</a:t>
            </a:r>
            <a:endParaRPr lang="en-US" altLang="en-US" i="1" dirty="0" smtClean="0">
              <a:solidFill>
                <a:schemeClr val="tx1"/>
              </a:solidFill>
            </a:endParaRPr>
          </a:p>
          <a:p>
            <a:pPr eaLnBrk="0" hangingPunct="0">
              <a:defRPr/>
            </a:pPr>
            <a:r>
              <a:rPr lang="en-GB" altLang="en-US" dirty="0" smtClean="0"/>
              <a:t>Any other business?</a:t>
            </a:r>
            <a:endParaRPr lang="en-GB" altLang="en-US" dirty="0" smtClean="0"/>
          </a:p>
          <a:p>
            <a:pPr lvl="0" eaLnBrk="0" hangingPunct="0">
              <a:defRPr/>
            </a:pPr>
            <a:r>
              <a:rPr lang="en-US" altLang="en-GB" dirty="0" smtClean="0">
                <a:sym typeface="+mn-ea"/>
              </a:rPr>
              <a:t>Adjourn</a:t>
            </a:r>
            <a:endParaRPr lang="en-US" altLang="en-GB" dirty="0" smtClean="0">
              <a:sym typeface="+mn-ea"/>
            </a:endParaRPr>
          </a:p>
        </p:txBody>
      </p:sp>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webex teleconference, please make sure 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e.g. “[V/NV]</a:t>
            </a:r>
            <a:r>
              <a:rPr kumimoji="0" lang="en-US" altLang="en-US" sz="2400" b="1"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Name, Affiliation</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endPar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endParaRPr lang="zh-CN" altLang="en-US" sz="1400"/>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endParaRPr lang="zh-CN" altLang="en-US" sz="1400"/>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endParaRPr lang="en-US" altLang="en-US" sz="2400" b="1" dirty="0">
              <a:latin typeface="Calibri" panose="020F0502020204030204" pitchFamily="34" charset="0"/>
            </a:endParaRP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endParaRPr lang="en-US" altLang="en-US" sz="2400" b="1" dirty="0">
              <a:latin typeface="Calibri" panose="020F0502020204030204" pitchFamily="34" charset="0"/>
            </a:endParaRP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endParaRPr lang="en-US" altLang="en-US" sz="2400" b="1" dirty="0">
              <a:latin typeface="Calibri" panose="020F0502020204030204" pitchFamily="34" charset="0"/>
            </a:endParaRP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dirty="0">
              <a:latin typeface="Calibri" panose="020F0502020204030204" pitchFamily="34" charset="0"/>
            </a:endParaRP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1"/>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3"/>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endParaRPr lang="en-US" altLang="en-US" sz="2400" i="1" dirty="0">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endParaRPr lang="en-US" altLang="en-US" sz="2400" i="1" dirty="0">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endParaRPr lang="en-US" altLang="zh-CN" sz="2000" dirty="0" smtClean="0"/>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endParaRPr lang="en-US" altLang="zh-CN" sz="2000" dirty="0" smtClean="0"/>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1"/>
              </a:rPr>
              <a:t>https</a:t>
            </a:r>
            <a:r>
              <a:rPr lang="en-US" altLang="zh-CN" sz="1600" dirty="0">
                <a:hlinkClick r:id="rId1"/>
              </a:rPr>
              <a:t>://standards.ieee.org/about/policies/bylaws/sect6-7.html#7</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2"/>
              </a:rPr>
              <a:t>https</a:t>
            </a:r>
            <a:r>
              <a:rPr lang="en-US" altLang="zh-CN" sz="1600" dirty="0">
                <a:hlinkClick r:id="rId2"/>
              </a:rPr>
              <a:t>://</a:t>
            </a:r>
            <a:r>
              <a:rPr lang="en-US" altLang="zh-CN" sz="1600" dirty="0" smtClean="0">
                <a:hlinkClick r:id="rId2"/>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endParaRPr lang="en-US" altLang="zh-CN" sz="2000" dirty="0" smtClean="0"/>
          </a:p>
          <a:p>
            <a:pPr lvl="1">
              <a:buSzPct val="150000"/>
            </a:pPr>
            <a:r>
              <a:rPr lang="en-US" altLang="zh-CN" sz="1600" dirty="0" smtClean="0">
                <a:hlinkClick r:id="rId3"/>
              </a:rPr>
              <a:t>https</a:t>
            </a:r>
            <a:r>
              <a:rPr lang="en-US" altLang="zh-CN" sz="1600" dirty="0">
                <a:hlinkClick r:id="rId3"/>
              </a:rPr>
              <a:t>://</a:t>
            </a:r>
            <a:r>
              <a:rPr lang="en-US" altLang="zh-CN" sz="1600" dirty="0" smtClean="0">
                <a:hlinkClick r:id="rId3"/>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endParaRPr lang="en-US" altLang="zh-CN" sz="2000" dirty="0" smtClean="0"/>
          </a:p>
          <a:p>
            <a:pPr lvl="1">
              <a:buSzPct val="150000"/>
            </a:pPr>
            <a:r>
              <a:rPr lang="en-US" altLang="zh-CN" sz="1600" dirty="0" smtClean="0">
                <a:hlinkClick r:id="rId4"/>
              </a:rPr>
              <a:t>http</a:t>
            </a:r>
            <a:r>
              <a:rPr lang="en-US" altLang="zh-CN" sz="1600" dirty="0">
                <a:hlinkClick r:id="rId4"/>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endParaRPr lang="en-US" altLang="zh-CN" sz="2000" dirty="0" smtClean="0"/>
          </a:p>
          <a:p>
            <a:pPr lvl="1">
              <a:buSzPct val="150000"/>
            </a:pPr>
            <a:r>
              <a:rPr lang="en-US" altLang="zh-CN" sz="1600" dirty="0" smtClean="0">
                <a:hlinkClick r:id="rId5"/>
              </a:rPr>
              <a:t>http</a:t>
            </a:r>
            <a:r>
              <a:rPr lang="en-US" altLang="zh-CN" sz="1600" dirty="0">
                <a:hlinkClick r:id="rId5"/>
              </a:rPr>
              <a:t>://</a:t>
            </a:r>
            <a:r>
              <a:rPr lang="en-US" altLang="zh-CN" sz="1600" dirty="0" smtClean="0">
                <a:hlinkClick r:id="rId5"/>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endParaRPr lang="en-US" altLang="zh-CN" sz="2000" dirty="0" smtClean="0"/>
          </a:p>
          <a:p>
            <a:pPr lvl="1">
              <a:buSzPct val="150000"/>
            </a:pPr>
            <a:r>
              <a:rPr lang="en-US" altLang="zh-CN" sz="1600" dirty="0" smtClean="0">
                <a:hlinkClick r:id="rId2"/>
              </a:rPr>
              <a:t>https</a:t>
            </a:r>
            <a:r>
              <a:rPr lang="en-US" altLang="zh-CN" sz="1600" dirty="0">
                <a:hlinkClick r:id="rId2"/>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endParaRPr lang="en-US" sz="2000" dirty="0">
              <a:solidFill>
                <a:srgbClr val="FF0000"/>
              </a:solidFill>
            </a:endParaRP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endParaRPr lang="en-US" altLang="en-US" sz="2000"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endParaRPr lang="en-US" altLang="en-US" sz="1800" b="1" dirty="0">
              <a:latin typeface="Calibri" panose="020F0502020204030204" pitchFamily="34" charset="0"/>
              <a:cs typeface="Calibri" panose="020F0502020204030204" pitchFamily="34" charset="0"/>
            </a:endParaRP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endParaRPr lang="en-US" altLang="en-US" sz="1600" dirty="0">
              <a:latin typeface="Calibri" panose="020F0502020204030204" pitchFamily="34" charset="0"/>
              <a:cs typeface="Calibri" panose="020F0502020204030204" pitchFamily="34" charset="0"/>
            </a:endParaRP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endParaRPr lang="en-US" altLang="en-US" sz="1800" b="1"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endParaRPr lang="en-US" altLang="en-US" sz="1400" dirty="0">
              <a:latin typeface="Calibri" panose="020F0502020204030204" pitchFamily="34" charset="0"/>
              <a:cs typeface="Calibri" panose="020F0502020204030204" pitchFamily="34" charset="0"/>
            </a:endParaRP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10071</Words>
  <Application>WPS 演示</Application>
  <PresentationFormat>宽屏</PresentationFormat>
  <Paragraphs>302</Paragraphs>
  <Slides>17</Slides>
  <Notes>0</Notes>
  <HiddenSlides>0</HiddenSlides>
  <MMClips>0</MMClips>
  <ScaleCrop>false</ScaleCrop>
  <HeadingPairs>
    <vt:vector size="8" baseType="variant">
      <vt:variant>
        <vt:lpstr>已用的字体</vt:lpstr>
      </vt:variant>
      <vt:variant>
        <vt:i4>14</vt:i4>
      </vt:variant>
      <vt:variant>
        <vt:lpstr>主题</vt:lpstr>
      </vt:variant>
      <vt:variant>
        <vt:i4>1</vt:i4>
      </vt:variant>
      <vt:variant>
        <vt:lpstr>嵌入 OLE 服务器</vt:lpstr>
      </vt:variant>
      <vt:variant>
        <vt:i4>1</vt:i4>
      </vt:variant>
      <vt:variant>
        <vt:lpstr>幻灯片标题</vt:lpstr>
      </vt:variant>
      <vt:variant>
        <vt:i4>17</vt:i4>
      </vt:variant>
    </vt:vector>
  </HeadingPairs>
  <TitlesOfParts>
    <vt:vector size="33" baseType="lpstr">
      <vt:lpstr>Arial</vt:lpstr>
      <vt:lpstr>宋体</vt:lpstr>
      <vt:lpstr>Wingdings</vt:lpstr>
      <vt:lpstr>Times New Roman</vt:lpstr>
      <vt:lpstr>MS PGothic</vt:lpstr>
      <vt:lpstr>MS Gothic</vt:lpstr>
      <vt:lpstr>Arial Unicode MS</vt:lpstr>
      <vt:lpstr>Arial Unicode MS</vt:lpstr>
      <vt:lpstr>Calibri</vt:lpstr>
      <vt:lpstr>Monotype Sorts</vt:lpstr>
      <vt:lpstr>Monotype Sorts</vt:lpstr>
      <vt:lpstr>Arial Black</vt:lpstr>
      <vt:lpstr>微软雅黑</vt:lpstr>
      <vt:lpstr>Wingdings</vt:lpstr>
      <vt:lpstr>802-11-Submission-16-9</vt:lpstr>
      <vt:lpstr>Word.Document.8</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Sanechips</Company>
  <LinksUpToDate>false</LinksUpToDate>
  <SharedDoc>false</SharedDoc>
  <HyperlinksChanged>false</HyperlinksChanged>
  <AppVersion>14.0000</AppVersion>
  <Manager>Mr. Bo Sun</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creator>Mr. Bo Sun</dc:creator>
  <cp:keywords>Sep 2023</cp:keywords>
  <dc:subject>IEEE 802.11TGbp Meeting Agenda</dc:subject>
  <cp:lastModifiedBy>Bo Sun</cp:lastModifiedBy>
  <cp:revision>294</cp:revision>
  <cp:lastPrinted>2014-11-04T15:04:00Z</cp:lastPrinted>
  <dcterms:created xsi:type="dcterms:W3CDTF">2007-04-17T18:10:00Z</dcterms:created>
  <dcterms:modified xsi:type="dcterms:W3CDTF">2025-01-02T01:06:52Z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81E3AB68AC5D495CBF89839C2823BF10</vt:lpwstr>
  </property>
</Properties>
</file>