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911" r:id="rId3"/>
    <p:sldId id="913" r:id="rId4"/>
    <p:sldId id="914" r:id="rId5"/>
    <p:sldId id="915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83313" autoAdjust="0"/>
  </p:normalViewPr>
  <p:slideViewPr>
    <p:cSldViewPr>
      <p:cViewPr varScale="1">
        <p:scale>
          <a:sx n="71" d="100"/>
          <a:sy n="71" d="100"/>
        </p:scale>
        <p:origin x="1382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229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0653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9372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638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8704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Liaison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802.11-24/1994r1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4/18-24-0120-05-0000-draft-response-to-vietnam-mic-s-consultation-re-lower-6-ghz-band.pdf" TargetMode="External"/><Relationship Id="rId5" Type="http://schemas.openxmlformats.org/officeDocument/2006/relationships/hyperlink" Target="https://mentor.ieee.org/802.18/dcn/24/18-24-0112-04-0000-proposed-response-to-saudi-arabia-s-cst-consultation-re-6-ghz-afc.pdf" TargetMode="External"/><Relationship Id="rId4" Type="http://schemas.openxmlformats.org/officeDocument/2006/relationships/hyperlink" Target="https://mentor.ieee.org/802.18/dcn/24/18-24-0118-04-0000-draft-response-to-japan-mic-s-consultation-re-special-exemption-system.pdf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ocuments?is_dcn=3&amp;is_group=0000&amp;is_year=2025" TargetMode="External"/><Relationship Id="rId3" Type="http://schemas.openxmlformats.org/officeDocument/2006/relationships/hyperlink" Target="https://www.arcep.fr/uploads/tx_gspublication/consultation-projdec-frequences-UWB_dec2024.pdf" TargetMode="External"/><Relationship Id="rId7" Type="http://schemas.openxmlformats.org/officeDocument/2006/relationships/hyperlink" Target="https://mentor.ieee.org/802.11/documents?is_dcn=73&amp;is_year=2025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ocuments?is_dcn=5&amp;is_group=0000&amp;is_year=2025" TargetMode="External"/><Relationship Id="rId5" Type="http://schemas.openxmlformats.org/officeDocument/2006/relationships/hyperlink" Target="https://mentor.ieee.org/802.18/documents?is_dcn=4&amp;is_group=0000&amp;is_year=2025" TargetMode="External"/><Relationship Id="rId4" Type="http://schemas.openxmlformats.org/officeDocument/2006/relationships/hyperlink" Target="https://www.ofcom.org.uk/about-ofcom/annual-reports-and-plans/consultation-ofcoms-plan-of-work-202526/" TargetMode="External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https://mentor.ieee.org/802.18/documents?is_dcn=1&amp;is_year=202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802.18 Liaison Report – </a:t>
            </a:r>
            <a:r>
              <a:rPr lang="en-US" dirty="0" smtClean="0">
                <a:latin typeface="Times New Roman" charset="0"/>
              </a:rPr>
              <a:t>January 2025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15 January 2025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562896"/>
              </p:ext>
            </p:extLst>
          </p:nvPr>
        </p:nvGraphicFramePr>
        <p:xfrm>
          <a:off x="3048000" y="4191000"/>
          <a:ext cx="8305801" cy="11311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51460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Edward 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Huawei Technologies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edward.ks.au@gmail.com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Gaurav </a:t>
                      </a:r>
                      <a:r>
                        <a:rPr lang="en-US" sz="1400" dirty="0" err="1" smtClean="0"/>
                        <a:t>Patwardhan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Hewlett Packard Enterprise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gauravpatwardhan1@gmail.com 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</a:t>
            </a:r>
            <a:r>
              <a:rPr lang="en-US" altLang="en-US" sz="2200" dirty="0" smtClean="0"/>
              <a:t>of 15 November 2024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68 </a:t>
            </a:r>
            <a:r>
              <a:rPr lang="en-US" altLang="en-US" sz="1800" dirty="0"/>
              <a:t>voters (including </a:t>
            </a:r>
            <a:r>
              <a:rPr lang="en-US" altLang="en-US" sz="1800" dirty="0" smtClean="0"/>
              <a:t>10 </a:t>
            </a:r>
            <a:r>
              <a:rPr lang="en-US" altLang="en-US" sz="1800" dirty="0"/>
              <a:t>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2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10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</a:t>
            </a:r>
            <a:r>
              <a:rPr lang="en-US" altLang="en-US" sz="1800" dirty="0" smtClean="0"/>
              <a:t>Gaurav </a:t>
            </a:r>
            <a:r>
              <a:rPr lang="en-US" altLang="en-US" sz="1800" dirty="0" err="1" smtClean="0"/>
              <a:t>Patwardhan</a:t>
            </a:r>
            <a:r>
              <a:rPr lang="en-US" altLang="en-US" sz="1800" dirty="0" smtClean="0"/>
              <a:t> (Hewlett Packard Enterprise)</a:t>
            </a:r>
            <a:endParaRPr lang="en-US" altLang="en-US" sz="18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(Jones-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Associates</a:t>
            </a:r>
            <a:r>
              <a:rPr lang="en-US" altLang="en-US" sz="1800" dirty="0" smtClean="0"/>
              <a:t>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Secretary (for this interim):  </a:t>
            </a:r>
            <a:r>
              <a:rPr lang="en-US" altLang="en-US" sz="1800" dirty="0" err="1" smtClean="0"/>
              <a:t>Chenhe</a:t>
            </a:r>
            <a:r>
              <a:rPr lang="en-US" altLang="en-US" sz="1800" dirty="0" smtClean="0"/>
              <a:t> Ji (Huawei Technologies)</a:t>
            </a:r>
            <a:endParaRPr lang="en-US" altLang="en-US" sz="18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IEEE 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</a:t>
            </a: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24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2024 November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endParaRPr lang="en-US" altLang="en-US" sz="2200" dirty="0" smtClean="0"/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Japan MIC:  </a:t>
            </a:r>
            <a:r>
              <a:rPr lang="en-US" sz="1600" dirty="0">
                <a:latin typeface="+mj-lt"/>
                <a:hlinkClick r:id="rId4"/>
              </a:rPr>
              <a:t>Call for opinions on the proposed ministerial ordinance to amend part of the Radio Law Enforcement Regulations: Addition of systems and bands to the special exemption system for non-technical equipment</a:t>
            </a:r>
            <a:endParaRPr lang="en-US" sz="1600" dirty="0">
              <a:latin typeface="+mj-lt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Saudi Arabia CST:  </a:t>
            </a:r>
            <a:r>
              <a:rPr lang="en-US" sz="1600" dirty="0">
                <a:latin typeface="+mj-lt"/>
                <a:hlinkClick r:id="rId5"/>
              </a:rPr>
              <a:t>Light </a:t>
            </a:r>
            <a:r>
              <a:rPr lang="en-US" sz="1600" kern="1200" dirty="0">
                <a:latin typeface="+mj-lt"/>
                <a:hlinkClick r:id="rId5"/>
              </a:rPr>
              <a:t>Licensing Regulations Annex for the 6 GHz Frequency </a:t>
            </a:r>
            <a:r>
              <a:rPr lang="en-US" sz="1600" kern="1200" dirty="0" smtClean="0">
                <a:latin typeface="+mj-lt"/>
                <a:hlinkClick r:id="rId5"/>
              </a:rPr>
              <a:t>Band</a:t>
            </a:r>
            <a:endParaRPr lang="en-US" sz="1600" kern="1200" dirty="0" smtClean="0">
              <a:latin typeface="+mj-lt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kern="1200" dirty="0" smtClean="0">
                <a:latin typeface="+mj-lt"/>
              </a:rPr>
              <a:t>Vietnam MIC:  </a:t>
            </a:r>
            <a:r>
              <a:rPr lang="en-US" sz="1600" kern="1200" dirty="0">
                <a:latin typeface="+mj-lt"/>
                <a:hlinkClick r:id="rId6"/>
              </a:rPr>
              <a:t>Draft Circular amending and supplementing a number of articles of Circular No. 08/2021/TT-BTTTT dated October 14, 2021 of the Minister of Information and Communications stipulating the List of radio equipment exempted from radio frequency use licenses, technical conditions and accompanying </a:t>
            </a:r>
            <a:r>
              <a:rPr lang="en-US" sz="1600" kern="1200" dirty="0" smtClean="0">
                <a:latin typeface="+mj-lt"/>
                <a:hlinkClick r:id="rId6"/>
              </a:rPr>
              <a:t>exploitation</a:t>
            </a:r>
            <a:endParaRPr lang="en-US" sz="1600" dirty="0" smtClean="0">
              <a:latin typeface="+mj-lt"/>
            </a:endParaRPr>
          </a:p>
          <a:p>
            <a:pPr algn="just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Discussed the latest topics related to spectrum and regulation in Europe, North America, and Asia Pacific.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04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 and approve draft responses to the following consultations:</a:t>
            </a:r>
            <a:endParaRPr lang="en-US" altLang="en-US" sz="22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France ARCEP:  </a:t>
            </a:r>
            <a:r>
              <a:rPr lang="en-US" sz="1600" dirty="0">
                <a:hlinkClick r:id="rId3"/>
              </a:rPr>
              <a:t>Draft decision repealing decision no. 2007-0683 of 24 July 2007 as amended and setting the conditions for use of radio frequencies for equipment operating using ultra-wideband technology</a:t>
            </a:r>
            <a:endParaRPr lang="en-US" sz="1600" dirty="0"/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 smtClean="0"/>
              <a:t>UK </a:t>
            </a:r>
            <a:r>
              <a:rPr lang="en-US" sz="1600" dirty="0" err="1"/>
              <a:t>Ofcom</a:t>
            </a:r>
            <a:r>
              <a:rPr lang="en-US" sz="1600" dirty="0"/>
              <a:t>:  </a:t>
            </a:r>
            <a:r>
              <a:rPr lang="en-US" sz="1600" dirty="0" err="1">
                <a:hlinkClick r:id="rId4"/>
              </a:rPr>
              <a:t>Ofcom’s</a:t>
            </a:r>
            <a:r>
              <a:rPr lang="en-US" sz="1600" dirty="0">
                <a:hlinkClick r:id="rId4"/>
              </a:rPr>
              <a:t> Plan of Work </a:t>
            </a:r>
            <a:r>
              <a:rPr lang="en-US" sz="1600" dirty="0" smtClean="0">
                <a:hlinkClick r:id="rId4"/>
              </a:rPr>
              <a:t>2025/26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 draft responses to the following external liaisons: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600" dirty="0">
                <a:cs typeface="Arial" panose="020B0604020202020204" pitchFamily="34" charset="0"/>
                <a:hlinkClick r:id="rId5"/>
              </a:rPr>
              <a:t>ITU-R Working Party 5C liaison re 450 GHz to 1000 </a:t>
            </a:r>
            <a:r>
              <a:rPr lang="en-US" altLang="en-US" sz="1600" dirty="0" smtClean="0">
                <a:cs typeface="Arial" panose="020B0604020202020204" pitchFamily="34" charset="0"/>
                <a:hlinkClick r:id="rId5"/>
              </a:rPr>
              <a:t>GHz</a:t>
            </a:r>
            <a:endParaRPr lang="en-US" altLang="en-US" sz="1600" dirty="0" smtClean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600" dirty="0" smtClean="0">
                <a:cs typeface="Arial" panose="020B0604020202020204" pitchFamily="34" charset="0"/>
                <a:hlinkClick r:id="rId6"/>
              </a:rPr>
              <a:t>ITU-R Working Party 5A and 5C re IEEE </a:t>
            </a:r>
            <a:r>
              <a:rPr lang="en-US" altLang="en-US" sz="1600" dirty="0" err="1" smtClean="0">
                <a:cs typeface="Arial" panose="020B0604020202020204" pitchFamily="34" charset="0"/>
                <a:hlinkClick r:id="rId6"/>
              </a:rPr>
              <a:t>Std</a:t>
            </a:r>
            <a:r>
              <a:rPr lang="en-US" altLang="en-US" sz="1600" dirty="0" smtClean="0">
                <a:cs typeface="Arial" panose="020B0604020202020204" pitchFamily="34" charset="0"/>
                <a:hlinkClick r:id="rId6"/>
              </a:rPr>
              <a:t> 802.15.3-2023</a:t>
            </a:r>
            <a:endParaRPr lang="en-US" altLang="en-US" sz="1600" dirty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Discuss </a:t>
            </a:r>
            <a:r>
              <a:rPr lang="en-US" altLang="en-US" sz="2200" dirty="0">
                <a:cs typeface="Arial" panose="020B0604020202020204" pitchFamily="34" charset="0"/>
              </a:rPr>
              <a:t>the latest topics related to spectrum and regulation in Europe, North America, and Asia </a:t>
            </a:r>
            <a:r>
              <a:rPr lang="en-US" altLang="en-US" sz="2200" dirty="0" smtClean="0">
                <a:cs typeface="Arial" panose="020B0604020202020204" pitchFamily="34" charset="0"/>
              </a:rPr>
              <a:t>Pacific, including </a:t>
            </a:r>
            <a:r>
              <a:rPr lang="en-US" altLang="en-US" sz="2200" dirty="0" smtClean="0">
                <a:cs typeface="Arial" panose="020B0604020202020204" pitchFamily="34" charset="0"/>
                <a:hlinkClick r:id="rId7"/>
              </a:rPr>
              <a:t>ETSI BRAN </a:t>
            </a:r>
            <a:r>
              <a:rPr lang="en-US" altLang="en-US" sz="2200" dirty="0" smtClean="0">
                <a:cs typeface="Arial" panose="020B0604020202020204" pitchFamily="34" charset="0"/>
                <a:hlinkClick r:id="rId7"/>
              </a:rPr>
              <a:t>update</a:t>
            </a:r>
            <a:r>
              <a:rPr lang="en-US" altLang="en-US" sz="2200" dirty="0" smtClean="0">
                <a:cs typeface="Arial" panose="020B0604020202020204" pitchFamily="34" charset="0"/>
              </a:rPr>
              <a:t> and </a:t>
            </a:r>
            <a:r>
              <a:rPr lang="en-US" altLang="en-US" sz="2200" dirty="0" smtClean="0">
                <a:cs typeface="Arial" panose="020B0604020202020204" pitchFamily="34" charset="0"/>
                <a:hlinkClick r:id="rId8"/>
              </a:rPr>
              <a:t>ETSI ISG THZ liaison</a:t>
            </a:r>
            <a:endParaRPr lang="en-US" altLang="en-US" sz="2200" dirty="0" smtClean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92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 (2)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315200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/>
              <a:t>Invited </a:t>
            </a:r>
            <a:r>
              <a:rPr lang="en-US" sz="1800" dirty="0" smtClean="0"/>
              <a:t>presentation from Australia ACMA </a:t>
            </a:r>
            <a:endParaRPr lang="en-US" sz="1800" dirty="0"/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Title:  </a:t>
            </a:r>
            <a:r>
              <a:rPr lang="nn-NO" sz="1600" dirty="0"/>
              <a:t>ACMA Spectrum planning for Wi-Fi</a:t>
            </a:r>
            <a:endParaRPr lang="en-US" sz="1600" dirty="0"/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Author:  Andrew Stewart (Senior Manager, Spectrum Planning Section, Australian Communications and Media Authority)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Document: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4"/>
              </a:rPr>
              <a:t>18-25/0001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8489" y="1731927"/>
            <a:ext cx="2749730" cy="3497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93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69386</TotalTime>
  <Words>473</Words>
  <Application>Microsoft Office PowerPoint</Application>
  <PresentationFormat>Widescreen</PresentationFormat>
  <Paragraphs>83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 Unicode MS</vt:lpstr>
      <vt:lpstr>MS Gothic</vt:lpstr>
      <vt:lpstr>MS PGothic</vt:lpstr>
      <vt:lpstr>Arial</vt:lpstr>
      <vt:lpstr>Times New Roman</vt:lpstr>
      <vt:lpstr>Office Theme</vt:lpstr>
      <vt:lpstr>802.18 Liaison Report – January 2025</vt:lpstr>
      <vt:lpstr>RR-TAG at a glance</vt:lpstr>
      <vt:lpstr>Progress since the 2024 November plenary</vt:lpstr>
      <vt:lpstr>Objectives this week (1)</vt:lpstr>
      <vt:lpstr>Objectives this week (2)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11-24/1994r1</dc:title>
  <dc:creator>Edward Au</dc:creator>
  <cp:keywords>802.18 to 802.11 liaison</cp:keywords>
  <cp:lastModifiedBy>Edward Au</cp:lastModifiedBy>
  <cp:revision>5053</cp:revision>
  <cp:lastPrinted>1601-01-01T00:00:00Z</cp:lastPrinted>
  <dcterms:created xsi:type="dcterms:W3CDTF">2016-03-03T14:54:45Z</dcterms:created>
  <dcterms:modified xsi:type="dcterms:W3CDTF">2025-01-14T16:06:45Z</dcterms:modified>
  <cp:category>2025 January interim</cp:category>
</cp:coreProperties>
</file>