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911" r:id="rId3"/>
    <p:sldId id="913" r:id="rId4"/>
    <p:sldId id="914" r:id="rId5"/>
    <p:sldId id="915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22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065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937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638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802.11-24/1994r0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120-05-0000-draft-response-to-vietnam-mic-s-consultation-re-lower-6-ghz-band.pdf" TargetMode="External"/><Relationship Id="rId5" Type="http://schemas.openxmlformats.org/officeDocument/2006/relationships/hyperlink" Target="https://mentor.ieee.org/802.18/dcn/24/18-24-0112-04-0000-proposed-response-to-saudi-arabia-s-cst-consultation-re-6-ghz-afc.pdf" TargetMode="External"/><Relationship Id="rId4" Type="http://schemas.openxmlformats.org/officeDocument/2006/relationships/hyperlink" Target="https://mentor.ieee.org/802.18/dcn/24/18-24-0118-04-0000-draft-response-to-japan-mic-s-consultation-re-special-exemption-system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cep.fr/uploads/tx_gspublication/consultation-projdec-frequences-UWB_dec2024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ofcom.org.uk/about-ofcom/annual-reports-and-plans/consultation-ofcoms-plan-of-work-202526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Liaison Report – </a:t>
            </a:r>
            <a:r>
              <a:rPr lang="en-US" dirty="0" smtClean="0">
                <a:latin typeface="Times New Roman" charset="0"/>
              </a:rPr>
              <a:t>January 2025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15 January 2025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562896"/>
              </p:ext>
            </p:extLst>
          </p:nvPr>
        </p:nvGraphicFramePr>
        <p:xfrm>
          <a:off x="3048000" y="4191000"/>
          <a:ext cx="8305801" cy="11311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51460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edward.ks.au@gmail.com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 </a:t>
                      </a:r>
                      <a:r>
                        <a:rPr lang="en-US" sz="1400" dirty="0" err="1" smtClean="0"/>
                        <a:t>Patwardhan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Hewlett Packard Enterprise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gauravpatwardhan1@gmail.com 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</a:t>
            </a:r>
            <a:r>
              <a:rPr lang="en-US" altLang="en-US" sz="2200" dirty="0" smtClean="0"/>
              <a:t>of 15 November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68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2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10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Packard 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(Jones-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Associates)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24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Japan MIC:  </a:t>
            </a:r>
            <a:r>
              <a:rPr lang="en-US" sz="1600" dirty="0">
                <a:latin typeface="+mj-lt"/>
                <a:hlinkClick r:id="rId4"/>
              </a:rPr>
              <a:t>Call for opinions on the proposed ministerial ordinance to amend part of the Radio Law Enforcement Regulations: Addition of systems and bands to the special exemption system for non-technical equipment</a:t>
            </a:r>
            <a:endParaRPr lang="en-US" sz="1600" dirty="0">
              <a:latin typeface="+mj-lt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Saudi Arabia CST:  </a:t>
            </a:r>
            <a:r>
              <a:rPr lang="en-US" sz="1600" dirty="0">
                <a:latin typeface="+mj-lt"/>
                <a:hlinkClick r:id="rId5"/>
              </a:rPr>
              <a:t>Light </a:t>
            </a:r>
            <a:r>
              <a:rPr lang="en-US" sz="1600" kern="1200" dirty="0">
                <a:latin typeface="+mj-lt"/>
                <a:hlinkClick r:id="rId5"/>
              </a:rPr>
              <a:t>Licensing Regulations Annex for the 6 GHz Frequency </a:t>
            </a:r>
            <a:r>
              <a:rPr lang="en-US" sz="1600" kern="1200" dirty="0" smtClean="0">
                <a:latin typeface="+mj-lt"/>
                <a:hlinkClick r:id="rId5"/>
              </a:rPr>
              <a:t>Band</a:t>
            </a:r>
            <a:endParaRPr lang="en-US" sz="1600" kern="1200" dirty="0" smtClean="0">
              <a:latin typeface="+mj-lt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kern="1200" dirty="0" smtClean="0">
                <a:latin typeface="+mj-lt"/>
              </a:rPr>
              <a:t>Vietnam MIC:  </a:t>
            </a:r>
            <a:r>
              <a:rPr lang="en-US" sz="1600" kern="1200" dirty="0">
                <a:latin typeface="+mj-lt"/>
                <a:hlinkClick r:id="rId6"/>
              </a:rPr>
              <a:t>Draft Circular amending and supplementing a number of articles of Circular No. 08/2021/TT-BTTTT dated October 14, 2021 of the Minister of Information and Communications stipulating the List of radio equipment exempted from radio frequency use licenses, technical conditions and accompanying </a:t>
            </a:r>
            <a:r>
              <a:rPr lang="en-US" sz="1600" kern="1200" dirty="0" smtClean="0">
                <a:latin typeface="+mj-lt"/>
                <a:hlinkClick r:id="rId6"/>
              </a:rPr>
              <a:t>exploitation</a:t>
            </a:r>
            <a:endParaRPr lang="en-US" sz="1600" dirty="0" smtClean="0">
              <a:latin typeface="+mj-lt"/>
            </a:endParaRPr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04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and approve </a:t>
            </a:r>
            <a:r>
              <a:rPr lang="en-US" altLang="en-US" sz="2200" smtClean="0">
                <a:cs typeface="Arial" panose="020B0604020202020204" pitchFamily="34" charset="0"/>
              </a:rPr>
              <a:t>draft responses </a:t>
            </a:r>
            <a:r>
              <a:rPr lang="en-US" altLang="en-US" sz="2200" dirty="0" smtClean="0">
                <a:cs typeface="Arial" panose="020B0604020202020204" pitchFamily="34" charset="0"/>
              </a:rPr>
              <a:t>to the following consultations: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France ARCEP:  </a:t>
            </a:r>
            <a:r>
              <a:rPr lang="en-US" sz="1600" dirty="0">
                <a:hlinkClick r:id="rId3"/>
              </a:rPr>
              <a:t>Draft decision repealing decision no. 2007-0683 of 24 July 2007 as amended and setting the conditions for use of radio frequencies for equipment operating using ultra-wideband technology</a:t>
            </a:r>
            <a:endParaRPr lang="en-US" sz="1600" dirty="0"/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UK </a:t>
            </a:r>
            <a:r>
              <a:rPr lang="en-US" sz="1600" dirty="0" err="1"/>
              <a:t>Ofcom</a:t>
            </a:r>
            <a:r>
              <a:rPr lang="en-US" sz="1600" dirty="0"/>
              <a:t>:  </a:t>
            </a:r>
            <a:r>
              <a:rPr lang="en-US" sz="1600" dirty="0" err="1">
                <a:hlinkClick r:id="rId4"/>
              </a:rPr>
              <a:t>Ofcom’s</a:t>
            </a:r>
            <a:r>
              <a:rPr lang="en-US" sz="1600" dirty="0">
                <a:hlinkClick r:id="rId4"/>
              </a:rPr>
              <a:t> Plan of Work </a:t>
            </a:r>
            <a:r>
              <a:rPr lang="en-US" sz="1600" dirty="0" smtClean="0">
                <a:hlinkClick r:id="rId4"/>
              </a:rPr>
              <a:t>2025/26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draft responses to the following external liaisons: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cs typeface="Arial" panose="020B0604020202020204" pitchFamily="34" charset="0"/>
              </a:rPr>
              <a:t>ITU-R Working Party 5C liaison re 450 GHz to 1000 </a:t>
            </a:r>
            <a:r>
              <a:rPr lang="en-US" altLang="en-US" sz="1600" dirty="0" smtClean="0">
                <a:cs typeface="Arial" panose="020B0604020202020204" pitchFamily="34" charset="0"/>
              </a:rPr>
              <a:t>GHz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cs typeface="Arial" panose="020B0604020202020204" pitchFamily="34" charset="0"/>
              </a:rPr>
              <a:t>Third Liaison </a:t>
            </a:r>
            <a:r>
              <a:rPr lang="en-US" altLang="en-US" sz="1600" dirty="0">
                <a:cs typeface="Arial" panose="020B0604020202020204" pitchFamily="34" charset="0"/>
              </a:rPr>
              <a:t>Statement from the ETSI ISG THz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</a:t>
            </a:r>
            <a:r>
              <a:rPr lang="en-US" altLang="en-US" sz="2200" dirty="0" smtClean="0">
                <a:cs typeface="Arial" panose="020B0604020202020204" pitchFamily="34" charset="0"/>
              </a:rPr>
              <a:t>Pacific, including ETSI BRAN update</a:t>
            </a: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92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(2)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010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Invited </a:t>
            </a:r>
            <a:r>
              <a:rPr lang="en-US" sz="1800" dirty="0" smtClean="0"/>
              <a:t>presentation from Australia ACMA </a:t>
            </a:r>
            <a:endParaRPr lang="en-US" sz="1800" dirty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Author</a:t>
            </a:r>
            <a:r>
              <a:rPr lang="en-US" sz="1600" dirty="0"/>
              <a:t>:  </a:t>
            </a:r>
            <a:r>
              <a:rPr lang="en-US" sz="1600" dirty="0" smtClean="0"/>
              <a:t>Andrew </a:t>
            </a:r>
            <a:r>
              <a:rPr lang="en-US" sz="1600" dirty="0"/>
              <a:t>Stewart (Senior Manager, Spectrum Planning Section, Australian Communications and Media Authority)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293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69382</TotalTime>
  <Words>444</Words>
  <Application>Microsoft Office PowerPoint</Application>
  <PresentationFormat>Widescreen</PresentationFormat>
  <Paragraphs>80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MS PGothic</vt:lpstr>
      <vt:lpstr>Arial</vt:lpstr>
      <vt:lpstr>Times New Roman</vt:lpstr>
      <vt:lpstr>Office Theme</vt:lpstr>
      <vt:lpstr>802.18 Liaison Report – January 2025</vt:lpstr>
      <vt:lpstr>RR-TAG at a glance</vt:lpstr>
      <vt:lpstr>Progress since the 2024 November plenary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11-24/1994r0</dc:title>
  <dc:creator>Edward Au</dc:creator>
  <cp:keywords>802.18 to 802.11 liaison</cp:keywords>
  <cp:lastModifiedBy>Edward Au</cp:lastModifiedBy>
  <cp:revision>5045</cp:revision>
  <cp:lastPrinted>1601-01-01T00:00:00Z</cp:lastPrinted>
  <dcterms:created xsi:type="dcterms:W3CDTF">2016-03-03T14:54:45Z</dcterms:created>
  <dcterms:modified xsi:type="dcterms:W3CDTF">2025-01-10T21:16:32Z</dcterms:modified>
  <cp:category>2025 January interim</cp:category>
</cp:coreProperties>
</file>