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2" r:id="rId4"/>
    <p:sldId id="263" r:id="rId5"/>
    <p:sldId id="265" r:id="rId6"/>
    <p:sldId id="266" r:id="rId7"/>
    <p:sldId id="271" r:id="rId8"/>
    <p:sldId id="270" r:id="rId9"/>
    <p:sldId id="267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94928B-0811-9A46-A378-B5099368F14C}" v="100" dt="2024-12-03T10:51:23.5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99" autoAdjust="0"/>
    <p:restoredTop sz="94660"/>
  </p:normalViewPr>
  <p:slideViewPr>
    <p:cSldViewPr>
      <p:cViewPr varScale="1">
        <p:scale>
          <a:sx n="122" d="100"/>
          <a:sy n="122" d="100"/>
        </p:scale>
        <p:origin x="304" y="2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ichai sanderovich" userId="81a338b5-6a80-42e0-8dc7-58343fda8d54" providerId="ADAL" clId="{4A94928B-0811-9A46-A378-B5099368F14C}"/>
    <pc:docChg chg="undo custSel addSld delSld modSld sldOrd">
      <pc:chgData name="Amichai sanderovich" userId="81a338b5-6a80-42e0-8dc7-58343fda8d54" providerId="ADAL" clId="{4A94928B-0811-9A46-A378-B5099368F14C}" dt="2024-12-03T10:54:05.543" v="2128" actId="20577"/>
      <pc:docMkLst>
        <pc:docMk/>
      </pc:docMkLst>
      <pc:sldChg chg="modSp">
        <pc:chgData name="Amichai sanderovich" userId="81a338b5-6a80-42e0-8dc7-58343fda8d54" providerId="ADAL" clId="{4A94928B-0811-9A46-A378-B5099368F14C}" dt="2024-11-28T08:11:45.514" v="341"/>
        <pc:sldMkLst>
          <pc:docMk/>
          <pc:sldMk cId="0" sldId="256"/>
        </pc:sldMkLst>
        <pc:graphicFrameChg chg="mod">
          <ac:chgData name="Amichai sanderovich" userId="81a338b5-6a80-42e0-8dc7-58343fda8d54" providerId="ADAL" clId="{4A94928B-0811-9A46-A378-B5099368F14C}" dt="2024-11-28T08:11:45.514" v="341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addSp delSp modSp mod">
        <pc:chgData name="Amichai sanderovich" userId="81a338b5-6a80-42e0-8dc7-58343fda8d54" providerId="ADAL" clId="{4A94928B-0811-9A46-A378-B5099368F14C}" dt="2024-12-02T11:16:40.081" v="1250" actId="20577"/>
        <pc:sldMkLst>
          <pc:docMk/>
          <pc:sldMk cId="0" sldId="262"/>
        </pc:sldMkLst>
        <pc:spChg chg="del">
          <ac:chgData name="Amichai sanderovich" userId="81a338b5-6a80-42e0-8dc7-58343fda8d54" providerId="ADAL" clId="{4A94928B-0811-9A46-A378-B5099368F14C}" dt="2024-12-02T09:00:04.439" v="529" actId="478"/>
          <ac:spMkLst>
            <pc:docMk/>
            <pc:sldMk cId="0" sldId="262"/>
            <ac:spMk id="3" creationId="{6B1817FC-B7AF-7E98-A12E-3D9AC452AE3D}"/>
          </ac:spMkLst>
        </pc:spChg>
        <pc:spChg chg="add mod">
          <ac:chgData name="Amichai sanderovich" userId="81a338b5-6a80-42e0-8dc7-58343fda8d54" providerId="ADAL" clId="{4A94928B-0811-9A46-A378-B5099368F14C}" dt="2024-12-02T09:07:00.550" v="580" actId="20577"/>
          <ac:spMkLst>
            <pc:docMk/>
            <pc:sldMk cId="0" sldId="262"/>
            <ac:spMk id="8" creationId="{A5C22BC3-C8B2-D775-FA97-48055C68D9C3}"/>
          </ac:spMkLst>
        </pc:spChg>
        <pc:spChg chg="add mod">
          <ac:chgData name="Amichai sanderovich" userId="81a338b5-6a80-42e0-8dc7-58343fda8d54" providerId="ADAL" clId="{4A94928B-0811-9A46-A378-B5099368F14C}" dt="2024-12-02T09:06:53.053" v="574" actId="20577"/>
          <ac:spMkLst>
            <pc:docMk/>
            <pc:sldMk cId="0" sldId="262"/>
            <ac:spMk id="12" creationId="{BFACAF26-FAA2-AC94-7360-21D74559B7B3}"/>
          </ac:spMkLst>
        </pc:spChg>
        <pc:spChg chg="mod">
          <ac:chgData name="Amichai sanderovich" userId="81a338b5-6a80-42e0-8dc7-58343fda8d54" providerId="ADAL" clId="{4A94928B-0811-9A46-A378-B5099368F14C}" dt="2024-12-02T11:16:40.081" v="1250" actId="20577"/>
          <ac:spMkLst>
            <pc:docMk/>
            <pc:sldMk cId="0" sldId="262"/>
            <ac:spMk id="9218" creationId="{00000000-0000-0000-0000-000000000000}"/>
          </ac:spMkLst>
        </pc:spChg>
        <pc:picChg chg="add mod">
          <ac:chgData name="Amichai sanderovich" userId="81a338b5-6a80-42e0-8dc7-58343fda8d54" providerId="ADAL" clId="{4A94928B-0811-9A46-A378-B5099368F14C}" dt="2024-12-02T09:00:20.593" v="537" actId="1035"/>
          <ac:picMkLst>
            <pc:docMk/>
            <pc:sldMk cId="0" sldId="262"/>
            <ac:picMk id="7" creationId="{7E4CB407-60C1-7883-604F-3B7D228BDB8F}"/>
          </ac:picMkLst>
        </pc:picChg>
        <pc:cxnChg chg="add mod">
          <ac:chgData name="Amichai sanderovich" userId="81a338b5-6a80-42e0-8dc7-58343fda8d54" providerId="ADAL" clId="{4A94928B-0811-9A46-A378-B5099368F14C}" dt="2024-12-02T09:00:53.268" v="555" actId="14100"/>
          <ac:cxnSpMkLst>
            <pc:docMk/>
            <pc:sldMk cId="0" sldId="262"/>
            <ac:cxnSpMk id="10" creationId="{F14322BC-C070-55DF-F706-88FE2A230E2A}"/>
          </ac:cxnSpMkLst>
        </pc:cxnChg>
        <pc:cxnChg chg="add mod">
          <ac:chgData name="Amichai sanderovich" userId="81a338b5-6a80-42e0-8dc7-58343fda8d54" providerId="ADAL" clId="{4A94928B-0811-9A46-A378-B5099368F14C}" dt="2024-12-02T09:06:53.053" v="574" actId="20577"/>
          <ac:cxnSpMkLst>
            <pc:docMk/>
            <pc:sldMk cId="0" sldId="262"/>
            <ac:cxnSpMk id="13" creationId="{8F74E517-C86A-94A2-524F-6CEDF549A403}"/>
          </ac:cxnSpMkLst>
        </pc:cxnChg>
      </pc:sldChg>
      <pc:sldChg chg="modSp mod">
        <pc:chgData name="Amichai sanderovich" userId="81a338b5-6a80-42e0-8dc7-58343fda8d54" providerId="ADAL" clId="{4A94928B-0811-9A46-A378-B5099368F14C}" dt="2024-12-02T09:19:23.149" v="608" actId="20577"/>
        <pc:sldMkLst>
          <pc:docMk/>
          <pc:sldMk cId="3346116561" sldId="265"/>
        </pc:sldMkLst>
        <pc:spChg chg="mod">
          <ac:chgData name="Amichai sanderovich" userId="81a338b5-6a80-42e0-8dc7-58343fda8d54" providerId="ADAL" clId="{4A94928B-0811-9A46-A378-B5099368F14C}" dt="2024-12-02T09:19:23.149" v="608" actId="20577"/>
          <ac:spMkLst>
            <pc:docMk/>
            <pc:sldMk cId="3346116561" sldId="265"/>
            <ac:spMk id="7" creationId="{653B92F6-36FA-46CA-6737-A8D92E9B6F12}"/>
          </ac:spMkLst>
        </pc:spChg>
      </pc:sldChg>
      <pc:sldChg chg="modSp mod">
        <pc:chgData name="Amichai sanderovich" userId="81a338b5-6a80-42e0-8dc7-58343fda8d54" providerId="ADAL" clId="{4A94928B-0811-9A46-A378-B5099368F14C}" dt="2024-12-03T10:08:45.562" v="1809" actId="1037"/>
        <pc:sldMkLst>
          <pc:docMk/>
          <pc:sldMk cId="1533868531" sldId="266"/>
        </pc:sldMkLst>
        <pc:spChg chg="mod">
          <ac:chgData name="Amichai sanderovich" userId="81a338b5-6a80-42e0-8dc7-58343fda8d54" providerId="ADAL" clId="{4A94928B-0811-9A46-A378-B5099368F14C}" dt="2024-12-03T10:08:38.639" v="1798" actId="20577"/>
          <ac:spMkLst>
            <pc:docMk/>
            <pc:sldMk cId="1533868531" sldId="266"/>
            <ac:spMk id="3" creationId="{04DD39F0-54B5-951F-CDBF-0EA26F5C366F}"/>
          </ac:spMkLst>
        </pc:spChg>
        <pc:picChg chg="mod">
          <ac:chgData name="Amichai sanderovich" userId="81a338b5-6a80-42e0-8dc7-58343fda8d54" providerId="ADAL" clId="{4A94928B-0811-9A46-A378-B5099368F14C}" dt="2024-12-03T10:08:45.562" v="1809" actId="1037"/>
          <ac:picMkLst>
            <pc:docMk/>
            <pc:sldMk cId="1533868531" sldId="266"/>
            <ac:picMk id="8" creationId="{11909B8C-4F20-E33F-FBA2-A637DE9C7426}"/>
          </ac:picMkLst>
        </pc:picChg>
      </pc:sldChg>
      <pc:sldChg chg="modSp mod ord">
        <pc:chgData name="Amichai sanderovich" userId="81a338b5-6a80-42e0-8dc7-58343fda8d54" providerId="ADAL" clId="{4A94928B-0811-9A46-A378-B5099368F14C}" dt="2024-12-03T10:54:05.543" v="2128" actId="20577"/>
        <pc:sldMkLst>
          <pc:docMk/>
          <pc:sldMk cId="4170454104" sldId="267"/>
        </pc:sldMkLst>
        <pc:spChg chg="mod">
          <ac:chgData name="Amichai sanderovich" userId="81a338b5-6a80-42e0-8dc7-58343fda8d54" providerId="ADAL" clId="{4A94928B-0811-9A46-A378-B5099368F14C}" dt="2024-12-02T11:20:41.022" v="1287" actId="1035"/>
          <ac:spMkLst>
            <pc:docMk/>
            <pc:sldMk cId="4170454104" sldId="267"/>
            <ac:spMk id="2" creationId="{52E20216-AF96-E551-BB13-BF995FE52A84}"/>
          </ac:spMkLst>
        </pc:spChg>
        <pc:spChg chg="mod">
          <ac:chgData name="Amichai sanderovich" userId="81a338b5-6a80-42e0-8dc7-58343fda8d54" providerId="ADAL" clId="{4A94928B-0811-9A46-A378-B5099368F14C}" dt="2024-12-03T10:54:05.543" v="2128" actId="20577"/>
          <ac:spMkLst>
            <pc:docMk/>
            <pc:sldMk cId="4170454104" sldId="267"/>
            <ac:spMk id="3" creationId="{8BACB783-142C-63BA-B9D0-2D9F23B20585}"/>
          </ac:spMkLst>
        </pc:spChg>
      </pc:sldChg>
      <pc:sldChg chg="addSp delSp modSp del mod">
        <pc:chgData name="Amichai sanderovich" userId="81a338b5-6a80-42e0-8dc7-58343fda8d54" providerId="ADAL" clId="{4A94928B-0811-9A46-A378-B5099368F14C}" dt="2024-12-03T10:51:25.259" v="1989" actId="2696"/>
        <pc:sldMkLst>
          <pc:docMk/>
          <pc:sldMk cId="4067275702" sldId="268"/>
        </pc:sldMkLst>
        <pc:spChg chg="mod">
          <ac:chgData name="Amichai sanderovich" userId="81a338b5-6a80-42e0-8dc7-58343fda8d54" providerId="ADAL" clId="{4A94928B-0811-9A46-A378-B5099368F14C}" dt="2024-12-02T11:09:07.350" v="1190" actId="20577"/>
          <ac:spMkLst>
            <pc:docMk/>
            <pc:sldMk cId="4067275702" sldId="268"/>
            <ac:spMk id="2" creationId="{84C3F527-A034-D823-D45A-1152137D01BE}"/>
          </ac:spMkLst>
        </pc:spChg>
        <pc:spChg chg="add del">
          <ac:chgData name="Amichai sanderovich" userId="81a338b5-6a80-42e0-8dc7-58343fda8d54" providerId="ADAL" clId="{4A94928B-0811-9A46-A378-B5099368F14C}" dt="2024-12-02T10:58:38.864" v="1034" actId="22"/>
          <ac:spMkLst>
            <pc:docMk/>
            <pc:sldMk cId="4067275702" sldId="268"/>
            <ac:spMk id="8" creationId="{8A5A9E95-8F8A-319E-D09E-C617AD40C425}"/>
          </ac:spMkLst>
        </pc:spChg>
        <pc:spChg chg="mod">
          <ac:chgData name="Amichai sanderovich" userId="81a338b5-6a80-42e0-8dc7-58343fda8d54" providerId="ADAL" clId="{4A94928B-0811-9A46-A378-B5099368F14C}" dt="2024-12-02T11:04:26.250" v="1171" actId="20577"/>
          <ac:spMkLst>
            <pc:docMk/>
            <pc:sldMk cId="4067275702" sldId="268"/>
            <ac:spMk id="10" creationId="{D3557D48-14FF-E884-6A93-6F48C1D032F3}"/>
          </ac:spMkLst>
        </pc:spChg>
        <pc:picChg chg="add mod">
          <ac:chgData name="Amichai sanderovich" userId="81a338b5-6a80-42e0-8dc7-58343fda8d54" providerId="ADAL" clId="{4A94928B-0811-9A46-A378-B5099368F14C}" dt="2024-12-02T10:58:55.247" v="1038" actId="1076"/>
          <ac:picMkLst>
            <pc:docMk/>
            <pc:sldMk cId="4067275702" sldId="268"/>
            <ac:picMk id="4098" creationId="{665AEAD2-AA35-115E-5B1D-026665CEAEF0}"/>
          </ac:picMkLst>
        </pc:picChg>
        <pc:picChg chg="add del">
          <ac:chgData name="Amichai sanderovich" userId="81a338b5-6a80-42e0-8dc7-58343fda8d54" providerId="ADAL" clId="{4A94928B-0811-9A46-A378-B5099368F14C}" dt="2024-12-02T10:58:50.949" v="1036" actId="478"/>
          <ac:picMkLst>
            <pc:docMk/>
            <pc:sldMk cId="4067275702" sldId="268"/>
            <ac:picMk id="4102" creationId="{8871B8EC-3004-7DC5-C0C9-DFAA70C6DFD4}"/>
          </ac:picMkLst>
        </pc:picChg>
        <pc:picChg chg="mod">
          <ac:chgData name="Amichai sanderovich" userId="81a338b5-6a80-42e0-8dc7-58343fda8d54" providerId="ADAL" clId="{4A94928B-0811-9A46-A378-B5099368F14C}" dt="2024-12-02T11:03:54.053" v="1161" actId="1076"/>
          <ac:picMkLst>
            <pc:docMk/>
            <pc:sldMk cId="4067275702" sldId="268"/>
            <ac:picMk id="4108" creationId="{BE9F0A34-2C69-D10B-C79F-80F1AC6210EA}"/>
          </ac:picMkLst>
        </pc:picChg>
      </pc:sldChg>
      <pc:sldChg chg="addSp delSp modSp del mod modShow">
        <pc:chgData name="Amichai sanderovich" userId="81a338b5-6a80-42e0-8dc7-58343fda8d54" providerId="ADAL" clId="{4A94928B-0811-9A46-A378-B5099368F14C}" dt="2024-12-02T10:50:28.221" v="907" actId="2696"/>
        <pc:sldMkLst>
          <pc:docMk/>
          <pc:sldMk cId="955020268" sldId="269"/>
        </pc:sldMkLst>
        <pc:spChg chg="add mod">
          <ac:chgData name="Amichai sanderovich" userId="81a338b5-6a80-42e0-8dc7-58343fda8d54" providerId="ADAL" clId="{4A94928B-0811-9A46-A378-B5099368F14C}" dt="2024-12-02T08:59:45.165" v="526" actId="1076"/>
          <ac:spMkLst>
            <pc:docMk/>
            <pc:sldMk cId="955020268" sldId="269"/>
            <ac:spMk id="9" creationId="{70BB7874-28F2-A6AE-E4EA-127199BDFC16}"/>
          </ac:spMkLst>
        </pc:spChg>
      </pc:sldChg>
      <pc:sldChg chg="modSp new del mod">
        <pc:chgData name="Amichai sanderovich" userId="81a338b5-6a80-42e0-8dc7-58343fda8d54" providerId="ADAL" clId="{4A94928B-0811-9A46-A378-B5099368F14C}" dt="2024-12-01T12:02:02.927" v="365" actId="2696"/>
        <pc:sldMkLst>
          <pc:docMk/>
          <pc:sldMk cId="2750303005" sldId="270"/>
        </pc:sldMkLst>
      </pc:sldChg>
      <pc:sldChg chg="addSp delSp modSp add mod">
        <pc:chgData name="Amichai sanderovich" userId="81a338b5-6a80-42e0-8dc7-58343fda8d54" providerId="ADAL" clId="{4A94928B-0811-9A46-A378-B5099368F14C}" dt="2024-12-03T10:13:59.741" v="1975" actId="20577"/>
        <pc:sldMkLst>
          <pc:docMk/>
          <pc:sldMk cId="3455433681" sldId="270"/>
        </pc:sldMkLst>
        <pc:spChg chg="mod">
          <ac:chgData name="Amichai sanderovich" userId="81a338b5-6a80-42e0-8dc7-58343fda8d54" providerId="ADAL" clId="{4A94928B-0811-9A46-A378-B5099368F14C}" dt="2024-12-02T11:30:48.502" v="1396" actId="1035"/>
          <ac:spMkLst>
            <pc:docMk/>
            <pc:sldMk cId="3455433681" sldId="270"/>
            <ac:spMk id="2" creationId="{45FF329C-6E8A-7B63-AE02-E9897FF9EAAC}"/>
          </ac:spMkLst>
        </pc:spChg>
        <pc:spChg chg="mod">
          <ac:chgData name="Amichai sanderovich" userId="81a338b5-6a80-42e0-8dc7-58343fda8d54" providerId="ADAL" clId="{4A94928B-0811-9A46-A378-B5099368F14C}" dt="2024-12-03T10:13:59.741" v="1975" actId="20577"/>
          <ac:spMkLst>
            <pc:docMk/>
            <pc:sldMk cId="3455433681" sldId="270"/>
            <ac:spMk id="3" creationId="{87FC8376-488F-6372-1F42-3B3A9778BE11}"/>
          </ac:spMkLst>
        </pc:spChg>
        <pc:spChg chg="mod">
          <ac:chgData name="Amichai sanderovich" userId="81a338b5-6a80-42e0-8dc7-58343fda8d54" providerId="ADAL" clId="{4A94928B-0811-9A46-A378-B5099368F14C}" dt="2024-12-02T11:28:46.437" v="1311" actId="1038"/>
          <ac:spMkLst>
            <pc:docMk/>
            <pc:sldMk cId="3455433681" sldId="270"/>
            <ac:spMk id="9" creationId="{0314BB46-68B4-FCC7-2272-C015A428E76E}"/>
          </ac:spMkLst>
        </pc:spChg>
        <pc:spChg chg="mod">
          <ac:chgData name="Amichai sanderovich" userId="81a338b5-6a80-42e0-8dc7-58343fda8d54" providerId="ADAL" clId="{4A94928B-0811-9A46-A378-B5099368F14C}" dt="2024-12-02T11:28:16.154" v="1293" actId="1035"/>
          <ac:spMkLst>
            <pc:docMk/>
            <pc:sldMk cId="3455433681" sldId="270"/>
            <ac:spMk id="12" creationId="{7692358B-D7F0-5267-0C9C-D20076013CE0}"/>
          </ac:spMkLst>
        </pc:spChg>
        <pc:spChg chg="mod">
          <ac:chgData name="Amichai sanderovich" userId="81a338b5-6a80-42e0-8dc7-58343fda8d54" providerId="ADAL" clId="{4A94928B-0811-9A46-A378-B5099368F14C}" dt="2024-12-02T09:26:38.627" v="882" actId="1038"/>
          <ac:spMkLst>
            <pc:docMk/>
            <pc:sldMk cId="3455433681" sldId="270"/>
            <ac:spMk id="13" creationId="{F1AD71D5-2673-B436-C18A-584F707461EC}"/>
          </ac:spMkLst>
        </pc:spChg>
        <pc:spChg chg="mod">
          <ac:chgData name="Amichai sanderovich" userId="81a338b5-6a80-42e0-8dc7-58343fda8d54" providerId="ADAL" clId="{4A94928B-0811-9A46-A378-B5099368F14C}" dt="2024-12-02T09:26:29.027" v="879" actId="1036"/>
          <ac:spMkLst>
            <pc:docMk/>
            <pc:sldMk cId="3455433681" sldId="270"/>
            <ac:spMk id="14" creationId="{A9FF2A80-7BC1-1FEF-9282-B729B8734D04}"/>
          </ac:spMkLst>
        </pc:spChg>
        <pc:spChg chg="mod">
          <ac:chgData name="Amichai sanderovich" userId="81a338b5-6a80-42e0-8dc7-58343fda8d54" providerId="ADAL" clId="{4A94928B-0811-9A46-A378-B5099368F14C}" dt="2024-12-02T09:26:29.027" v="879" actId="1036"/>
          <ac:spMkLst>
            <pc:docMk/>
            <pc:sldMk cId="3455433681" sldId="270"/>
            <ac:spMk id="15" creationId="{487A229A-1D74-919B-6B34-D9C3948AA6A9}"/>
          </ac:spMkLst>
        </pc:spChg>
        <pc:graphicFrameChg chg="mod">
          <ac:chgData name="Amichai sanderovich" userId="81a338b5-6a80-42e0-8dc7-58343fda8d54" providerId="ADAL" clId="{4A94928B-0811-9A46-A378-B5099368F14C}" dt="2024-12-02T09:26:29.027" v="879" actId="1036"/>
          <ac:graphicFrameMkLst>
            <pc:docMk/>
            <pc:sldMk cId="3455433681" sldId="270"/>
            <ac:graphicFrameMk id="11" creationId="{7848CF86-23DC-1BF1-A6D6-08A1DD10A208}"/>
          </ac:graphicFrameMkLst>
        </pc:graphicFrameChg>
        <pc:picChg chg="add mod">
          <ac:chgData name="Amichai sanderovich" userId="81a338b5-6a80-42e0-8dc7-58343fda8d54" providerId="ADAL" clId="{4A94928B-0811-9A46-A378-B5099368F14C}" dt="2024-12-02T11:30:53.087" v="1399" actId="1038"/>
          <ac:picMkLst>
            <pc:docMk/>
            <pc:sldMk cId="3455433681" sldId="270"/>
            <ac:picMk id="7" creationId="{824DFD60-4686-F007-0370-A48DB22DA751}"/>
          </ac:picMkLst>
        </pc:picChg>
        <pc:picChg chg="del">
          <ac:chgData name="Amichai sanderovich" userId="81a338b5-6a80-42e0-8dc7-58343fda8d54" providerId="ADAL" clId="{4A94928B-0811-9A46-A378-B5099368F14C}" dt="2024-12-02T09:02:12.419" v="565" actId="478"/>
          <ac:picMkLst>
            <pc:docMk/>
            <pc:sldMk cId="3455433681" sldId="270"/>
            <ac:picMk id="1028" creationId="{1FC20BE8-40FC-D015-6181-9343E94EA580}"/>
          </ac:picMkLst>
        </pc:picChg>
      </pc:sldChg>
      <pc:sldChg chg="new del">
        <pc:chgData name="Amichai sanderovich" userId="81a338b5-6a80-42e0-8dc7-58343fda8d54" providerId="ADAL" clId="{4A94928B-0811-9A46-A378-B5099368F14C}" dt="2024-12-01T12:01:44.443" v="345" actId="2696"/>
        <pc:sldMkLst>
          <pc:docMk/>
          <pc:sldMk cId="4262066497" sldId="270"/>
        </pc:sldMkLst>
      </pc:sldChg>
      <pc:sldChg chg="addSp delSp modSp add">
        <pc:chgData name="Amichai sanderovich" userId="81a338b5-6a80-42e0-8dc7-58343fda8d54" providerId="ADAL" clId="{4A94928B-0811-9A46-A378-B5099368F14C}" dt="2024-12-03T10:51:23.549" v="1988" actId="1076"/>
        <pc:sldMkLst>
          <pc:docMk/>
          <pc:sldMk cId="4003190181" sldId="271"/>
        </pc:sldMkLst>
        <pc:picChg chg="del">
          <ac:chgData name="Amichai sanderovich" userId="81a338b5-6a80-42e0-8dc7-58343fda8d54" providerId="ADAL" clId="{4A94928B-0811-9A46-A378-B5099368F14C}" dt="2024-12-03T10:51:00.530" v="1982" actId="478"/>
          <ac:picMkLst>
            <pc:docMk/>
            <pc:sldMk cId="4003190181" sldId="271"/>
            <ac:picMk id="4098" creationId="{7AB2C634-FD41-8B2E-2E5D-03A561AF8DFF}"/>
          </ac:picMkLst>
        </pc:picChg>
        <pc:picChg chg="del">
          <ac:chgData name="Amichai sanderovich" userId="81a338b5-6a80-42e0-8dc7-58343fda8d54" providerId="ADAL" clId="{4A94928B-0811-9A46-A378-B5099368F14C}" dt="2024-12-03T10:49:44.615" v="1977" actId="478"/>
          <ac:picMkLst>
            <pc:docMk/>
            <pc:sldMk cId="4003190181" sldId="271"/>
            <ac:picMk id="4108" creationId="{7122F023-1D0A-0429-3884-4B9957C9374B}"/>
          </ac:picMkLst>
        </pc:picChg>
        <pc:picChg chg="add mod">
          <ac:chgData name="Amichai sanderovich" userId="81a338b5-6a80-42e0-8dc7-58343fda8d54" providerId="ADAL" clId="{4A94928B-0811-9A46-A378-B5099368F14C}" dt="2024-12-03T10:51:12.595" v="1986" actId="1076"/>
          <ac:picMkLst>
            <pc:docMk/>
            <pc:sldMk cId="4003190181" sldId="271"/>
            <ac:picMk id="5122" creationId="{4BEEE488-5C98-B4A3-6F4E-72C0BD18D3E5}"/>
          </ac:picMkLst>
        </pc:picChg>
        <pc:picChg chg="add mod">
          <ac:chgData name="Amichai sanderovich" userId="81a338b5-6a80-42e0-8dc7-58343fda8d54" providerId="ADAL" clId="{4A94928B-0811-9A46-A378-B5099368F14C}" dt="2024-12-03T10:51:23.549" v="1988" actId="1076"/>
          <ac:picMkLst>
            <pc:docMk/>
            <pc:sldMk cId="4003190181" sldId="271"/>
            <ac:picMk id="5124" creationId="{3A3E884B-C4CF-1E8C-5B21-656156FD505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802.11-24/1982r0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December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Amichai Sanderovich, Wiliot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802.11-24/1982r0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Amichai Sanderovich, Wiliot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802.11-24/1982r0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802.11-24/1982r0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802.11-24/1982r0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802.11-24/1982r0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802.11-24/1982r0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December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Amichai Sanderovich, Wiliot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December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Amichai Sanderovich, Wiliot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December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802.11-24/1982r0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Considerations For Sync Sequence Selection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2024-12-03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1997869"/>
              </p:ext>
            </p:extLst>
          </p:nvPr>
        </p:nvGraphicFramePr>
        <p:xfrm>
          <a:off x="993775" y="2300288"/>
          <a:ext cx="10272713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781300" progId="Word.Document.8">
                  <p:embed/>
                </p:oleObj>
              </mc:Choice>
              <mc:Fallback>
                <p:oleObj name="Document" r:id="rId3" imgW="10439400" imgH="27813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00288"/>
                        <a:ext cx="10272713" cy="2717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altLang="zh-CN" sz="240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Yinan Qi et al, </a:t>
            </a:r>
            <a:r>
              <a:rPr lang="en-GB" dirty="0"/>
              <a:t>11-24-1780-01-00bp-further-discussion-on-amp-ppdu-design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err="1"/>
              <a:t>Chuanfeng</a:t>
            </a:r>
            <a:r>
              <a:rPr lang="en-GB" dirty="0"/>
              <a:t> He et al, 11-24-1775-01-00bp-duty-cycle-amp-operation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 we outline few considerations for downlink sync sequence selection, with focus on active transmitter AMP non-AP STA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699" y="419571"/>
            <a:ext cx="10361084" cy="1065213"/>
          </a:xfrm>
        </p:spPr>
        <p:txBody>
          <a:bodyPr/>
          <a:lstStyle/>
          <a:p>
            <a:r>
              <a:rPr lang="en-GB" dirty="0"/>
              <a:t>Basic Metrics to Consider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438381" y="1211734"/>
            <a:ext cx="11489071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Miss-detection due to the sync: A device waked up and</a:t>
            </a:r>
            <a:r>
              <a:rPr lang="en-US" dirty="0"/>
              <a:t> did not correctly synchronized to the transmitter, which caused modem reception errors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Too early: side lobe of the sync sequence or over the legacy preambles or </a:t>
            </a:r>
            <a:br>
              <a:rPr lang="en-GB" dirty="0"/>
            </a:br>
            <a:r>
              <a:rPr lang="en-GB" dirty="0"/>
              <a:t>over the excitation field</a:t>
            </a:r>
            <a:r>
              <a:rPr lang="he-IL" dirty="0"/>
              <a:t> </a:t>
            </a:r>
            <a:r>
              <a:rPr lang="en-US" dirty="0"/>
              <a:t>cause the receiver to demodulate too soon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Timeout: Missed the transmitter timing, either the receiver started </a:t>
            </a:r>
            <a:br>
              <a:rPr lang="en-GB" dirty="0"/>
            </a:br>
            <a:r>
              <a:rPr lang="en-GB" dirty="0"/>
              <a:t>to demodulate too late or receiver decided it is a miss-detect and stopped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False alarms – not clear if should be filtered using the sync field or not. Other false alarm filters include: 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The preamble energy rise or duty cycle operation will prevent starting the receiver in the middle of data or frames. </a:t>
            </a:r>
          </a:p>
          <a:p>
            <a:pPr lvl="2">
              <a:buFont typeface="Times New Roman" pitchFamily="16" charset="0"/>
              <a:buChar char="•"/>
            </a:pPr>
            <a:r>
              <a:rPr lang="en-GB" dirty="0"/>
              <a:t>We think it is not power efficient to wake up using the sync sequence since it is relatively higher power component.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Invalid SIG or MAC fields within false alarm event can be easily detected, with relatively low energy (even 5 bits are sufficient to get high reliability) and low impact. E.g. </a:t>
            </a:r>
            <a:r>
              <a:rPr lang="en-IL" dirty="0"/>
              <a:t>CRC/parity, backscatter/active, non-supported rate, non-supported length, non-supported mode.</a:t>
            </a:r>
          </a:p>
          <a:p>
            <a:pPr lvl="1">
              <a:buFont typeface="Times New Roman" pitchFamily="16" charset="0"/>
              <a:buChar char="•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4CB407-60C1-7883-604F-3B7D228BDB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8328" y="1916832"/>
            <a:ext cx="2591092" cy="158253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5C22BC3-C8B2-D775-FA97-48055C68D9C3}"/>
              </a:ext>
            </a:extLst>
          </p:cNvPr>
          <p:cNvSpPr txBox="1"/>
          <p:nvPr/>
        </p:nvSpPr>
        <p:spPr>
          <a:xfrm>
            <a:off x="10562517" y="1813094"/>
            <a:ext cx="7034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T</a:t>
            </a:r>
            <a:r>
              <a:rPr lang="en-IL" sz="1200" dirty="0">
                <a:solidFill>
                  <a:schemeClr val="tx1"/>
                </a:solidFill>
              </a:rPr>
              <a:t>imeout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14322BC-C070-55DF-F706-88FE2A230E2A}"/>
              </a:ext>
            </a:extLst>
          </p:cNvPr>
          <p:cNvCxnSpPr>
            <a:cxnSpLocks/>
          </p:cNvCxnSpPr>
          <p:nvPr/>
        </p:nvCxnSpPr>
        <p:spPr bwMode="auto">
          <a:xfrm flipH="1">
            <a:off x="10416480" y="1951593"/>
            <a:ext cx="288032" cy="23828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FACAF26-FAA2-AC94-7360-21D74559B7B3}"/>
              </a:ext>
            </a:extLst>
          </p:cNvPr>
          <p:cNvSpPr txBox="1"/>
          <p:nvPr/>
        </p:nvSpPr>
        <p:spPr>
          <a:xfrm>
            <a:off x="9466654" y="2259075"/>
            <a:ext cx="7702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T</a:t>
            </a:r>
            <a:r>
              <a:rPr lang="en-IL" sz="1200" dirty="0">
                <a:solidFill>
                  <a:schemeClr val="tx1"/>
                </a:solidFill>
              </a:rPr>
              <a:t>oo early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F74E517-C86A-94A2-524F-6CEDF549A403}"/>
              </a:ext>
            </a:extLst>
          </p:cNvPr>
          <p:cNvCxnSpPr>
            <a:cxnSpLocks/>
            <a:stCxn id="12" idx="2"/>
          </p:cNvCxnSpPr>
          <p:nvPr/>
        </p:nvCxnSpPr>
        <p:spPr bwMode="auto">
          <a:xfrm>
            <a:off x="9851760" y="2536074"/>
            <a:ext cx="18526" cy="1856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>
            <a:extLst>
              <a:ext uri="{FF2B5EF4-FFF2-40B4-BE49-F238E27FC236}">
                <a16:creationId xmlns:a16="http://schemas.microsoft.com/office/drawing/2014/main" id="{B56D6E81-224A-530D-1F13-00753D4F2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476672"/>
            <a:ext cx="10361084" cy="1065213"/>
          </a:xfrm>
        </p:spPr>
        <p:txBody>
          <a:bodyPr/>
          <a:lstStyle/>
          <a:p>
            <a:r>
              <a:rPr lang="en-IL" dirty="0"/>
              <a:t>Downlink Sync Usage – Active Devices</a:t>
            </a:r>
          </a:p>
        </p:txBody>
      </p:sp>
      <p:sp>
        <p:nvSpPr>
          <p:cNvPr id="22" name="Content Placeholder 21">
            <a:extLst>
              <a:ext uri="{FF2B5EF4-FFF2-40B4-BE49-F238E27FC236}">
                <a16:creationId xmlns:a16="http://schemas.microsoft.com/office/drawing/2014/main" id="{DC399557-9D9C-1951-A8BC-54D0ADBDF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612" y="1268760"/>
            <a:ext cx="1087023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From [1], we can use the following PPDU formats as example: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Since RX power consumption is not small, the receiver needs to use the preambles/exitation fields in order to detect energy rise for wakeup and sleep and save energy otherwise.</a:t>
            </a:r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  <a:p>
            <a:pPr>
              <a:buFont typeface="Arial" panose="020B0604020202020204" pitchFamily="34" charset="0"/>
              <a:buChar char="•"/>
            </a:pPr>
            <a:endParaRPr lang="en-I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E7A32503-1F2E-99AF-A6FD-E524D18884D8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705"/>
          <a:stretch/>
        </p:blipFill>
        <p:spPr>
          <a:xfrm>
            <a:off x="2567608" y="1672812"/>
            <a:ext cx="7484368" cy="119121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72EC4A2-6B0F-E890-B692-9DA3C2336B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52610" y="2864029"/>
            <a:ext cx="8784976" cy="1195798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EF7338AA-5FE4-32F2-E032-437AE5595A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22"/>
          <a:stretch/>
        </p:blipFill>
        <p:spPr bwMode="auto">
          <a:xfrm>
            <a:off x="2738353" y="3993972"/>
            <a:ext cx="7056784" cy="942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8BFBC2E2-FDB8-491F-83C6-A8FA19581F17}"/>
              </a:ext>
            </a:extLst>
          </p:cNvPr>
          <p:cNvSpPr txBox="1"/>
          <p:nvPr/>
        </p:nvSpPr>
        <p:spPr>
          <a:xfrm rot="16200000">
            <a:off x="1772620" y="4113609"/>
            <a:ext cx="981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Active - </a:t>
            </a:r>
            <a:br>
              <a:rPr lang="en-US" sz="1200" dirty="0">
                <a:solidFill>
                  <a:schemeClr val="tx1"/>
                </a:solidFill>
              </a:rPr>
            </a:br>
            <a:r>
              <a:rPr lang="en-US" sz="1200" dirty="0">
                <a:solidFill>
                  <a:schemeClr val="tx1"/>
                </a:solidFill>
              </a:rPr>
              <a:t>RX P</a:t>
            </a:r>
            <a:r>
              <a:rPr lang="en-IL" sz="1200" dirty="0">
                <a:solidFill>
                  <a:schemeClr val="tx1"/>
                </a:solidFill>
              </a:rPr>
              <a:t>ower </a:t>
            </a:r>
          </a:p>
          <a:p>
            <a:r>
              <a:rPr lang="en-IL" sz="1200" dirty="0">
                <a:solidFill>
                  <a:schemeClr val="tx1"/>
                </a:solidFill>
              </a:rPr>
              <a:t>consumption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24AD408-0B94-A80C-2C36-21D3FBB5A512}"/>
              </a:ext>
            </a:extLst>
          </p:cNvPr>
          <p:cNvSpPr txBox="1"/>
          <p:nvPr/>
        </p:nvSpPr>
        <p:spPr>
          <a:xfrm>
            <a:off x="3863752" y="4303190"/>
            <a:ext cx="867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dirty="0">
                <a:solidFill>
                  <a:schemeClr val="tx1"/>
                </a:solidFill>
              </a:rPr>
              <a:t>Sleep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FEA82AD-86C1-156C-94AF-95FBFB110261}"/>
              </a:ext>
            </a:extLst>
          </p:cNvPr>
          <p:cNvSpPr txBox="1"/>
          <p:nvPr/>
        </p:nvSpPr>
        <p:spPr>
          <a:xfrm>
            <a:off x="5399200" y="4072358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dirty="0">
                <a:solidFill>
                  <a:schemeClr val="tx1"/>
                </a:solidFill>
              </a:rPr>
              <a:t>Sync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EAB039E-8BB3-5B6A-17A9-FF5A6B337CFD}"/>
              </a:ext>
            </a:extLst>
          </p:cNvPr>
          <p:cNvSpPr txBox="1"/>
          <p:nvPr/>
        </p:nvSpPr>
        <p:spPr>
          <a:xfrm>
            <a:off x="7098299" y="4108353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dirty="0">
                <a:solidFill>
                  <a:schemeClr val="tx1"/>
                </a:solidFill>
              </a:rPr>
              <a:t>Demode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59290E0-E7CD-E182-8196-D1BFD1418AB8}"/>
              </a:ext>
            </a:extLst>
          </p:cNvPr>
          <p:cNvSpPr txBox="1"/>
          <p:nvPr/>
        </p:nvSpPr>
        <p:spPr>
          <a:xfrm>
            <a:off x="1189188" y="1826159"/>
            <a:ext cx="10965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dirty="0">
                <a:solidFill>
                  <a:schemeClr val="tx1"/>
                </a:solidFill>
              </a:rPr>
              <a:t>DL for </a:t>
            </a:r>
            <a:br>
              <a:rPr lang="en-IL" dirty="0">
                <a:solidFill>
                  <a:schemeClr val="tx1"/>
                </a:solidFill>
              </a:rPr>
            </a:br>
            <a:r>
              <a:rPr lang="en-IL" dirty="0">
                <a:solidFill>
                  <a:schemeClr val="tx1"/>
                </a:solidFill>
              </a:rPr>
              <a:t>active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BC9D37B-5B68-C30F-3338-2D7626A4A49A}"/>
              </a:ext>
            </a:extLst>
          </p:cNvPr>
          <p:cNvSpPr txBox="1"/>
          <p:nvPr/>
        </p:nvSpPr>
        <p:spPr>
          <a:xfrm>
            <a:off x="1127448" y="2922408"/>
            <a:ext cx="15664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dirty="0">
                <a:solidFill>
                  <a:schemeClr val="tx1"/>
                </a:solidFill>
              </a:rPr>
              <a:t>DL for </a:t>
            </a:r>
            <a:br>
              <a:rPr lang="en-IL" dirty="0">
                <a:solidFill>
                  <a:schemeClr val="tx1"/>
                </a:solidFill>
              </a:rPr>
            </a:br>
            <a:r>
              <a:rPr lang="en-IL" dirty="0">
                <a:solidFill>
                  <a:schemeClr val="tx1"/>
                </a:solidFill>
              </a:rPr>
              <a:t>backscatter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9F3BD-7CCE-4B6E-FD4E-D95EF7DF8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Downlink Sync Usage – Active Devices [Cont.]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DE1EBB-54A9-4A25-9FC1-76287148D8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AE407-A898-A043-135A-B444F01661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249EAE-C8D4-7757-0654-373E3E40F2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  <p:sp>
        <p:nvSpPr>
          <p:cNvPr id="7" name="Content Placeholder 21">
            <a:extLst>
              <a:ext uri="{FF2B5EF4-FFF2-40B4-BE49-F238E27FC236}">
                <a16:creationId xmlns:a16="http://schemas.microsoft.com/office/drawing/2014/main" id="{653B92F6-36FA-46CA-6737-A8D92E9B6F12}"/>
              </a:ext>
            </a:extLst>
          </p:cNvPr>
          <p:cNvSpPr txBox="1">
            <a:spLocks/>
          </p:cNvSpPr>
          <p:nvPr/>
        </p:nvSpPr>
        <p:spPr bwMode="auto">
          <a:xfrm>
            <a:off x="914401" y="1772816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IL" kern="0" dirty="0"/>
              <a:t>In addition, [2] presented duty-cycle operation for AMP non-AP STA.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kern="0" dirty="0"/>
              <a:t>In order to save energy, it is suggested that the receiver will not operate during the entire time, but just when duty cycle ON.</a:t>
            </a:r>
          </a:p>
          <a:p>
            <a:pPr>
              <a:buFont typeface="Arial" panose="020B0604020202020204" pitchFamily="34" charset="0"/>
              <a:buChar char="•"/>
            </a:pPr>
            <a:endParaRPr lang="en-IL" kern="0" dirty="0"/>
          </a:p>
          <a:p>
            <a:pPr>
              <a:buFont typeface="Arial" panose="020B0604020202020204" pitchFamily="34" charset="0"/>
              <a:buChar char="•"/>
            </a:pPr>
            <a:endParaRPr lang="en-IL" kern="0" dirty="0"/>
          </a:p>
          <a:p>
            <a:pPr>
              <a:buFont typeface="Arial" panose="020B0604020202020204" pitchFamily="34" charset="0"/>
              <a:buChar char="•"/>
            </a:pPr>
            <a:endParaRPr lang="en-IL" kern="0" dirty="0"/>
          </a:p>
          <a:p>
            <a:pPr>
              <a:buFont typeface="Arial" panose="020B0604020202020204" pitchFamily="34" charset="0"/>
              <a:buChar char="•"/>
            </a:pPr>
            <a:endParaRPr lang="en-IL" kern="0" dirty="0"/>
          </a:p>
          <a:p>
            <a:pPr>
              <a:buFont typeface="Arial" panose="020B0604020202020204" pitchFamily="34" charset="0"/>
              <a:buChar char="•"/>
            </a:pPr>
            <a:endParaRPr lang="en-IL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IL" kern="0" dirty="0"/>
              <a:t>First trigger will still need to be received with wake-up operation since TSF not synced yet.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2484257-E480-66CF-9D7E-BE245E8FF7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5840" y="3068960"/>
            <a:ext cx="6934200" cy="18669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7F09D65-F3FD-E1CD-6809-CC97D7B9FAEF}"/>
              </a:ext>
            </a:extLst>
          </p:cNvPr>
          <p:cNvSpPr txBox="1"/>
          <p:nvPr/>
        </p:nvSpPr>
        <p:spPr>
          <a:xfrm>
            <a:off x="8122940" y="4768887"/>
            <a:ext cx="867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dirty="0">
                <a:solidFill>
                  <a:schemeClr val="tx1"/>
                </a:solidFill>
              </a:rPr>
              <a:t>Sleep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D10585-A4AF-B9D7-4C24-650E162B2BC8}"/>
              </a:ext>
            </a:extLst>
          </p:cNvPr>
          <p:cNvSpPr txBox="1"/>
          <p:nvPr/>
        </p:nvSpPr>
        <p:spPr>
          <a:xfrm>
            <a:off x="6709984" y="4768886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dirty="0">
                <a:solidFill>
                  <a:schemeClr val="tx1"/>
                </a:solidFill>
              </a:rPr>
              <a:t>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38DD488-8929-D1D9-8C6E-866A5B500103}"/>
              </a:ext>
            </a:extLst>
          </p:cNvPr>
          <p:cNvSpPr txBox="1"/>
          <p:nvPr/>
        </p:nvSpPr>
        <p:spPr>
          <a:xfrm>
            <a:off x="4710558" y="4744659"/>
            <a:ext cx="1457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dirty="0">
                <a:solidFill>
                  <a:schemeClr val="tx1"/>
                </a:solidFill>
              </a:rPr>
              <a:t>RX states:</a:t>
            </a:r>
          </a:p>
        </p:txBody>
      </p:sp>
    </p:spTree>
    <p:extLst>
      <p:ext uri="{BB962C8B-B14F-4D97-AF65-F5344CB8AC3E}">
        <p14:creationId xmlns:p14="http://schemas.microsoft.com/office/powerpoint/2010/main" val="3346116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D16D3-8666-4306-0221-888306AAF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Considerations For Downlink Sync Design [Cont.]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D39F0-54B5-951F-CDBF-0EA26F5C36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360" y="1548035"/>
            <a:ext cx="1152127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On both scenarios from previous slides, it is not expected that active transmitter AMP non-AP STA needs to detect a sync field in order to startup the receiver.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For duty-cycle, the receiver is open only when the transmitter is going to transmit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For non duty cycle it is expected that receiver can use the legacy preamble in order to wakeup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Backscatter receivers can wakeup on sync sequence.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The sync for backscatter DL can appear after long exitation field, and thus requires also differentiation from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It is expected to be able to detect and sync using very short sequence (e.g. short sequences).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IL" dirty="0"/>
          </a:p>
          <a:p>
            <a:pPr lvl="1">
              <a:buFont typeface="Arial" panose="020B0604020202020204" pitchFamily="34" charset="0"/>
              <a:buChar char="•"/>
            </a:pPr>
            <a:endParaRPr lang="en-IL" dirty="0"/>
          </a:p>
          <a:p>
            <a:pPr lvl="1">
              <a:buFont typeface="Arial" panose="020B0604020202020204" pitchFamily="34" charset="0"/>
              <a:buChar char="•"/>
            </a:pP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979504-1C43-27BE-34C1-19EE42CF46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C32C7-3775-F154-18BE-A42BF6C13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9958551-C1E9-B1C6-E469-52EA99F3C5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1909B8C-4F20-E33F-FBA2-A637DE9C742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16956" r="4036" b="14081"/>
          <a:stretch/>
        </p:blipFill>
        <p:spPr>
          <a:xfrm>
            <a:off x="551384" y="4815963"/>
            <a:ext cx="10668090" cy="845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868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F9B3FC-AD32-5B10-BB82-89F7CCFF23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57B47-27ED-A767-C7B7-ED4A0470E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L" dirty="0"/>
              <a:t>Manchester-OOK sync vs OOK sync for Active Devices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073810-3AA2-8F1F-49D4-3CB42D960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708" y="1646163"/>
            <a:ext cx="61237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Data part is Manchester-OOK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It is sufficient statistics to compare estimates </a:t>
            </a:r>
            <a:br>
              <a:rPr lang="en-IL" dirty="0"/>
            </a:br>
            <a:r>
              <a:rPr lang="en-IL" dirty="0"/>
              <a:t>E1 &gt; E2 and E3 &gt; E4 for optimal reception.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b="1" dirty="0"/>
              <a:t>No need </a:t>
            </a:r>
            <a:r>
              <a:rPr lang="en-IL" dirty="0"/>
              <a:t>to estimate SNR or Threshold.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203CF8-0DBF-E0E3-30F5-63DFE609EF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7AEB9-ABB4-5A0F-8E52-4820F9AE08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71076A2-30C9-7AE1-BEC7-4578F68C33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ACDE65D-D621-CE52-D95E-BC33EFC6D6BC}"/>
              </a:ext>
            </a:extLst>
          </p:cNvPr>
          <p:cNvSpPr txBox="1">
            <a:spLocks/>
          </p:cNvSpPr>
          <p:nvPr/>
        </p:nvSpPr>
        <p:spPr bwMode="auto">
          <a:xfrm>
            <a:off x="6372824" y="1646163"/>
            <a:ext cx="5525157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IL" kern="0" dirty="0"/>
              <a:t>Manchester-OOK of the sync will enable reusing the M</a:t>
            </a:r>
            <a:r>
              <a:rPr lang="en-US" kern="0" dirty="0"/>
              <a:t>a</a:t>
            </a:r>
            <a:r>
              <a:rPr lang="en-IL" kern="0" dirty="0"/>
              <a:t>n-OOK demode for the receiption synchronizer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kern="0" dirty="0"/>
              <a:t>Man-OOK demode with Man-OOK sequence has low SLL (same as OOK with OOK demode).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kern="0" dirty="0"/>
              <a:t>Adding SNR estimation for online setting of the threshold for OOK can become the bottleneck of the whole reception (e.g. detecting transition)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IL" kern="0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4BEEE488-5C98-B4A3-6F4E-72C0BD18D3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5396" y="5118223"/>
            <a:ext cx="4010134" cy="1213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>
            <a:extLst>
              <a:ext uri="{FF2B5EF4-FFF2-40B4-BE49-F238E27FC236}">
                <a16:creationId xmlns:a16="http://schemas.microsoft.com/office/drawing/2014/main" id="{3A3E884B-C4CF-1E8C-5B21-656156FD50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400" y="3140968"/>
            <a:ext cx="6165104" cy="3515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3190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B506FF-7156-2907-2C48-67C11EB34C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F329C-6E8A-7B63-AE02-E9897FF9E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476672"/>
            <a:ext cx="10361084" cy="1065213"/>
          </a:xfrm>
        </p:spPr>
        <p:txBody>
          <a:bodyPr/>
          <a:lstStyle/>
          <a:p>
            <a:r>
              <a:rPr lang="en-IL" dirty="0"/>
              <a:t>Example for Man-OOK Sync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C8376-488F-6372-1F42-3B3A9778B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76" y="1499783"/>
            <a:ext cx="10361084" cy="4113213"/>
          </a:xfrm>
        </p:spPr>
        <p:txBody>
          <a:bodyPr/>
          <a:lstStyle/>
          <a:p>
            <a: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IL" dirty="0"/>
              <a:t>Example:</a:t>
            </a:r>
          </a:p>
          <a:p>
            <a: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IL" dirty="0"/>
              <a:t>16 b = 64us </a:t>
            </a:r>
            <a:br>
              <a:rPr lang="en-IL" dirty="0"/>
            </a:br>
            <a:r>
              <a:rPr lang="en-IL" dirty="0"/>
              <a:t>for 256kbps </a:t>
            </a:r>
          </a:p>
          <a:p>
            <a: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n-IL" dirty="0"/>
          </a:p>
          <a:p>
            <a:pPr marL="0" indent="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endParaRPr lang="en-IL" dirty="0"/>
          </a:p>
          <a:p>
            <a: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IL" dirty="0"/>
              <a:t>Low SLL is not sufficient for selection criteria</a:t>
            </a:r>
          </a:p>
          <a:p>
            <a: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IL" dirty="0"/>
              <a:t>Our analysis assumes timing correction </a:t>
            </a:r>
            <a:br>
              <a:rPr lang="en-IL" dirty="0"/>
            </a:br>
            <a:r>
              <a:rPr lang="en-IL" dirty="0"/>
              <a:t>adds 5dB to FER vs MD performance </a:t>
            </a:r>
          </a:p>
          <a:p>
            <a: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r>
              <a:rPr lang="en-IL" dirty="0"/>
              <a:t>Suggestion: Join 16 bits Man-OOK sequence with an OOK sequence </a:t>
            </a:r>
          </a:p>
          <a:p>
            <a:pPr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IL" dirty="0"/>
              <a:t>For example:</a:t>
            </a:r>
          </a:p>
          <a:p>
            <a:pPr marL="0" indent="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br>
              <a:rPr lang="en-IL" dirty="0"/>
            </a:b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4C25F9-E260-D178-95E1-13F39DD28F3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D6EF6-30CB-598F-56E9-53F4CA30E04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0D303C-E26C-D19C-B768-2B3697F6837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460A9B7-48D4-A145-F515-C9254A0496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5540" y="1413091"/>
            <a:ext cx="3732445" cy="227962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314BB46-68B4-FCC7-2272-C015A428E76E}"/>
              </a:ext>
            </a:extLst>
          </p:cNvPr>
          <p:cNvSpPr txBox="1"/>
          <p:nvPr/>
        </p:nvSpPr>
        <p:spPr>
          <a:xfrm>
            <a:off x="3493547" y="1700808"/>
            <a:ext cx="1954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sz="1800" dirty="0">
                <a:solidFill>
                  <a:schemeClr val="tx1"/>
                </a:solidFill>
              </a:rPr>
              <a:t>Autocorrelation of </a:t>
            </a:r>
            <a:br>
              <a:rPr lang="en-IL" sz="1800" dirty="0">
                <a:solidFill>
                  <a:schemeClr val="tx1"/>
                </a:solidFill>
              </a:rPr>
            </a:br>
            <a:r>
              <a:rPr lang="en-IL" sz="1800" dirty="0">
                <a:solidFill>
                  <a:schemeClr val="tx1"/>
                </a:solidFill>
              </a:rPr>
              <a:t>16b sequences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848CF86-23DC-1BF1-A6D6-08A1DD10A2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781947"/>
              </p:ext>
            </p:extLst>
          </p:nvPr>
        </p:nvGraphicFramePr>
        <p:xfrm>
          <a:off x="2927648" y="5480402"/>
          <a:ext cx="8546720" cy="277736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244192">
                  <a:extLst>
                    <a:ext uri="{9D8B030D-6E8A-4147-A177-3AD203B41FA5}">
                      <a16:colId xmlns:a16="http://schemas.microsoft.com/office/drawing/2014/main" val="1153092737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2097726061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443938292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3748748876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2120620800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3336356419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3045983847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2896053688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2675573784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536598690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1902146580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2203949562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3113237531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2051154480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244220325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288197054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2181676351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105053892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3593795143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72854153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2012832369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3478625019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1365411301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2796859765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1880817718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2740309418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419149581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3472814563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559689887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2043942681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3848506349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840060262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3568664092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2053932038"/>
                    </a:ext>
                  </a:extLst>
                </a:gridCol>
                <a:gridCol w="244192">
                  <a:extLst>
                    <a:ext uri="{9D8B030D-6E8A-4147-A177-3AD203B41FA5}">
                      <a16:colId xmlns:a16="http://schemas.microsoft.com/office/drawing/2014/main" val="427623524"/>
                    </a:ext>
                  </a:extLst>
                </a:gridCol>
              </a:tblGrid>
              <a:tr h="72873"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1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0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1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0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0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1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0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1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0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1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0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1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1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0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1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0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0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1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1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0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1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0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0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1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1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0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0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 dirty="0">
                          <a:effectLst/>
                        </a:rPr>
                        <a:t>1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1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 dirty="0">
                          <a:effectLst/>
                        </a:rPr>
                        <a:t>0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1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0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1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>
                          <a:effectLst/>
                        </a:rPr>
                        <a:t>1</a:t>
                      </a:r>
                      <a:endParaRPr lang="en-IL" sz="18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IL" sz="1800" u="none" strike="noStrike" dirty="0">
                          <a:effectLst/>
                        </a:rPr>
                        <a:t>1</a:t>
                      </a:r>
                      <a:endParaRPr lang="en-IL" sz="18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3416" marR="3416" marT="3416" marB="0" anchor="b"/>
                </a:tc>
                <a:extLst>
                  <a:ext uri="{0D108BD9-81ED-4DB2-BD59-A6C34878D82A}">
                    <a16:rowId xmlns:a16="http://schemas.microsoft.com/office/drawing/2014/main" val="858024251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7692358B-D7F0-5267-0C9C-D20076013CE0}"/>
              </a:ext>
            </a:extLst>
          </p:cNvPr>
          <p:cNvSpPr txBox="1"/>
          <p:nvPr/>
        </p:nvSpPr>
        <p:spPr>
          <a:xfrm>
            <a:off x="10776917" y="6021288"/>
            <a:ext cx="7425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sz="2000" dirty="0">
                <a:solidFill>
                  <a:schemeClr val="tx1"/>
                </a:solidFill>
              </a:rPr>
              <a:t>OOK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AD71D5-2673-B436-C18A-584F707461EC}"/>
              </a:ext>
            </a:extLst>
          </p:cNvPr>
          <p:cNvSpPr txBox="1"/>
          <p:nvPr/>
        </p:nvSpPr>
        <p:spPr>
          <a:xfrm>
            <a:off x="6239010" y="6021288"/>
            <a:ext cx="12971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L" sz="2000" dirty="0">
                <a:solidFill>
                  <a:schemeClr val="tx1"/>
                </a:solidFill>
              </a:rPr>
              <a:t>Man-OOK</a:t>
            </a: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A9FF2A80-7BC1-1FEF-9282-B729B8734D04}"/>
              </a:ext>
            </a:extLst>
          </p:cNvPr>
          <p:cNvSpPr/>
          <p:nvPr/>
        </p:nvSpPr>
        <p:spPr bwMode="auto">
          <a:xfrm rot="16200000">
            <a:off x="6708367" y="2085729"/>
            <a:ext cx="358654" cy="7678719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L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Left Brace 14">
            <a:extLst>
              <a:ext uri="{FF2B5EF4-FFF2-40B4-BE49-F238E27FC236}">
                <a16:creationId xmlns:a16="http://schemas.microsoft.com/office/drawing/2014/main" id="{487A229A-1D74-919B-6B34-D9C3948AA6A9}"/>
              </a:ext>
            </a:extLst>
          </p:cNvPr>
          <p:cNvSpPr/>
          <p:nvPr/>
        </p:nvSpPr>
        <p:spPr bwMode="auto">
          <a:xfrm rot="16200000">
            <a:off x="10967793" y="5605206"/>
            <a:ext cx="358654" cy="632975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L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24DFD60-4686-F007-0370-A48DB22DA7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6356" y="1052736"/>
            <a:ext cx="51943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4336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20216-AF96-E551-BB13-BF995FE52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548680"/>
            <a:ext cx="10361084" cy="1065213"/>
          </a:xfrm>
        </p:spPr>
        <p:txBody>
          <a:bodyPr/>
          <a:lstStyle/>
          <a:p>
            <a:r>
              <a:rPr lang="en-IL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ACB783-142C-63BA-B9D0-2D9F23B205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91679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We suggest main objective of sync field for active devices is to synchronize the receiver to the timing of the transmitter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For simplicity, we prefer same sync for 1Mbps/256Kbps active/backscatter and signal the rate in the 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Our analysis indicated 16b Man-OOK sync is sufficient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We prefer to relegate most of the false alarm detection to SIG stage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Autocorrelation and cross-corrlation with legacy preamble are most relevant for said objective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IL" dirty="0"/>
              <a:t>We suggest second objective to distinguish data and sync fields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By a transmission of &gt;3 equal consecutive symbols and since Manchester-OOK data can not contain such sequence it is sufficient to differentiate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IL" dirty="0"/>
              <a:t>This is intended mainly for backscatter devices, like RFID, but can be used by active devices as well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0D589F-4731-1983-6EFE-F30B78A201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0E055-3206-3448-198F-8849D3ADD1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Amichai Sanderovich, Wiliot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C40326-76F7-9ECA-1353-6D89D0C65B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December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0454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26456</TotalTime>
  <Words>972</Words>
  <Application>Microsoft Macintosh PowerPoint</Application>
  <PresentationFormat>Widescreen</PresentationFormat>
  <Paragraphs>174</Paragraphs>
  <Slides>10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Unicode MS</vt:lpstr>
      <vt:lpstr>Aptos Narrow</vt:lpstr>
      <vt:lpstr>Arial</vt:lpstr>
      <vt:lpstr>Times New Roman</vt:lpstr>
      <vt:lpstr>Office Theme</vt:lpstr>
      <vt:lpstr>Microsoft Word 97 - 2004 Document</vt:lpstr>
      <vt:lpstr>Considerations For Sync Sequence Selection</vt:lpstr>
      <vt:lpstr>Abstract</vt:lpstr>
      <vt:lpstr>Basic Metrics to Consider</vt:lpstr>
      <vt:lpstr>Downlink Sync Usage – Active Devices</vt:lpstr>
      <vt:lpstr>Downlink Sync Usage – Active Devices [Cont.]</vt:lpstr>
      <vt:lpstr>Considerations For Downlink Sync Design [Cont.]</vt:lpstr>
      <vt:lpstr>Manchester-OOK sync vs OOK sync for Active Devices</vt:lpstr>
      <vt:lpstr>Example for Man-OOK Sync Performance</vt:lpstr>
      <vt:lpstr>Summary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For Sync Sequence Selection</dc:title>
  <dc:subject/>
  <dc:creator>Amichai sanderovich</dc:creator>
  <cp:keywords/>
  <dc:description/>
  <cp:lastModifiedBy>Amichai sanderovich</cp:lastModifiedBy>
  <cp:revision>2</cp:revision>
  <cp:lastPrinted>1601-01-01T00:00:00Z</cp:lastPrinted>
  <dcterms:created xsi:type="dcterms:W3CDTF">2024-11-13T03:21:12Z</dcterms:created>
  <dcterms:modified xsi:type="dcterms:W3CDTF">2024-12-03T10:54:16Z</dcterms:modified>
  <cp:category/>
</cp:coreProperties>
</file>