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8" r:id="rId2"/>
    <p:sldId id="256" r:id="rId3"/>
    <p:sldId id="259" r:id="rId4"/>
    <p:sldId id="2374" r:id="rId5"/>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5pPr>
    <a:lvl6pPr marL="0" marR="0" indent="22860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6pPr>
    <a:lvl7pPr marL="0" marR="0" indent="2743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7pPr>
    <a:lvl8pPr marL="0" marR="0" indent="3200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8pPr>
    <a:lvl9pPr marL="0" marR="0" indent="3657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726"/>
  </p:normalViewPr>
  <p:slideViewPr>
    <p:cSldViewPr snapToGrid="0" snapToObjects="1">
      <p:cViewPr varScale="1">
        <p:scale>
          <a:sx n="109" d="100"/>
          <a:sy n="109" d="100"/>
        </p:scale>
        <p:origin x="15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4B100129-5A40-4AAA-A15D-3E9DC20CFA6D}"/>
    <pc:docChg chg="custSel modSld sldOrd modMainMaster">
      <pc:chgData name="Ansley, Carol (CCI-Atlanta)" userId="cbcdc21a-90c4-4b2f-81f7-da4165205229" providerId="ADAL" clId="{4B100129-5A40-4AAA-A15D-3E9DC20CFA6D}" dt="2024-11-15T00:04:15.433" v="225" actId="20577"/>
      <pc:docMkLst>
        <pc:docMk/>
      </pc:docMkLst>
      <pc:sldChg chg="modSp mod">
        <pc:chgData name="Ansley, Carol (CCI-Atlanta)" userId="cbcdc21a-90c4-4b2f-81f7-da4165205229" providerId="ADAL" clId="{4B100129-5A40-4AAA-A15D-3E9DC20CFA6D}" dt="2024-11-15T00:03:57.365" v="224" actId="20577"/>
        <pc:sldMkLst>
          <pc:docMk/>
          <pc:sldMk cId="0" sldId="256"/>
        </pc:sldMkLst>
        <pc:spChg chg="mod">
          <ac:chgData name="Ansley, Carol (CCI-Atlanta)" userId="cbcdc21a-90c4-4b2f-81f7-da4165205229" providerId="ADAL" clId="{4B100129-5A40-4AAA-A15D-3E9DC20CFA6D}" dt="2024-11-15T00:03:57.365" v="224" actId="20577"/>
          <ac:spMkLst>
            <pc:docMk/>
            <pc:sldMk cId="0" sldId="256"/>
            <ac:spMk id="82" creationId="{00000000-0000-0000-0000-000000000000}"/>
          </ac:spMkLst>
        </pc:spChg>
      </pc:sldChg>
      <pc:sldChg chg="modSp mod">
        <pc:chgData name="Ansley, Carol (CCI-Atlanta)" userId="cbcdc21a-90c4-4b2f-81f7-da4165205229" providerId="ADAL" clId="{4B100129-5A40-4AAA-A15D-3E9DC20CFA6D}" dt="2024-11-14T23:55:05.781" v="27" actId="20577"/>
        <pc:sldMkLst>
          <pc:docMk/>
          <pc:sldMk cId="228507941" sldId="258"/>
        </pc:sldMkLst>
        <pc:spChg chg="mod">
          <ac:chgData name="Ansley, Carol (CCI-Atlanta)" userId="cbcdc21a-90c4-4b2f-81f7-da4165205229" providerId="ADAL" clId="{4B100129-5A40-4AAA-A15D-3E9DC20CFA6D}" dt="2024-11-14T23:55:05.781" v="27" actId="20577"/>
          <ac:spMkLst>
            <pc:docMk/>
            <pc:sldMk cId="228507941" sldId="258"/>
            <ac:spMk id="3074" creationId="{00000000-0000-0000-0000-000000000000}"/>
          </ac:spMkLst>
        </pc:spChg>
      </pc:sldChg>
      <pc:sldChg chg="modSp mod">
        <pc:chgData name="Ansley, Carol (CCI-Atlanta)" userId="cbcdc21a-90c4-4b2f-81f7-da4165205229" providerId="ADAL" clId="{4B100129-5A40-4AAA-A15D-3E9DC20CFA6D}" dt="2024-11-15T00:04:15.433" v="225" actId="20577"/>
        <pc:sldMkLst>
          <pc:docMk/>
          <pc:sldMk cId="113894427" sldId="259"/>
        </pc:sldMkLst>
        <pc:spChg chg="mod">
          <ac:chgData name="Ansley, Carol (CCI-Atlanta)" userId="cbcdc21a-90c4-4b2f-81f7-da4165205229" providerId="ADAL" clId="{4B100129-5A40-4AAA-A15D-3E9DC20CFA6D}" dt="2024-11-15T00:04:15.433" v="225" actId="20577"/>
          <ac:spMkLst>
            <pc:docMk/>
            <pc:sldMk cId="113894427" sldId="259"/>
            <ac:spMk id="82" creationId="{00000000-0000-0000-0000-000000000000}"/>
          </ac:spMkLst>
        </pc:spChg>
      </pc:sldChg>
      <pc:sldChg chg="modSp mod ord">
        <pc:chgData name="Ansley, Carol (CCI-Atlanta)" userId="cbcdc21a-90c4-4b2f-81f7-da4165205229" providerId="ADAL" clId="{4B100129-5A40-4AAA-A15D-3E9DC20CFA6D}" dt="2024-11-15T00:03:38.517" v="184"/>
        <pc:sldMkLst>
          <pc:docMk/>
          <pc:sldMk cId="1056367093" sldId="2374"/>
        </pc:sldMkLst>
        <pc:spChg chg="mod">
          <ac:chgData name="Ansley, Carol (CCI-Atlanta)" userId="cbcdc21a-90c4-4b2f-81f7-da4165205229" providerId="ADAL" clId="{4B100129-5A40-4AAA-A15D-3E9DC20CFA6D}" dt="2024-11-14T23:55:52.916" v="42" actId="207"/>
          <ac:spMkLst>
            <pc:docMk/>
            <pc:sldMk cId="1056367093" sldId="2374"/>
            <ac:spMk id="4" creationId="{16685247-17BB-1747-8EE0-02714A250D97}"/>
          </ac:spMkLst>
        </pc:spChg>
      </pc:sldChg>
      <pc:sldMasterChg chg="modSp mod">
        <pc:chgData name="Ansley, Carol (CCI-Atlanta)" userId="cbcdc21a-90c4-4b2f-81f7-da4165205229" providerId="ADAL" clId="{4B100129-5A40-4AAA-A15D-3E9DC20CFA6D}" dt="2024-11-14T23:54:55.104" v="17" actId="20577"/>
        <pc:sldMasterMkLst>
          <pc:docMk/>
          <pc:sldMasterMk cId="0" sldId="2147483648"/>
        </pc:sldMasterMkLst>
        <pc:spChg chg="mod">
          <ac:chgData name="Ansley, Carol (CCI-Atlanta)" userId="cbcdc21a-90c4-4b2f-81f7-da4165205229" providerId="ADAL" clId="{4B100129-5A40-4AAA-A15D-3E9DC20CFA6D}" dt="2024-11-14T23:54:49.281" v="5" actId="20577"/>
          <ac:spMkLst>
            <pc:docMk/>
            <pc:sldMasterMk cId="0" sldId="2147483648"/>
            <ac:spMk id="5" creationId="{00000000-0000-0000-0000-000000000000}"/>
          </ac:spMkLst>
        </pc:spChg>
        <pc:spChg chg="mod">
          <ac:chgData name="Ansley, Carol (CCI-Atlanta)" userId="cbcdc21a-90c4-4b2f-81f7-da4165205229" providerId="ADAL" clId="{4B100129-5A40-4AAA-A15D-3E9DC20CFA6D}" dt="2024-11-14T23:54:55.104" v="17" actId="20577"/>
          <ac:spMkLst>
            <pc:docMk/>
            <pc:sldMasterMk cId="0" sldId="2147483648"/>
            <ac:spMk id="9" creationId="{42710ED5-ACDF-1F4E-9ADE-CB25E3055BD7}"/>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5" name="Shape 75"/>
          <p:cNvSpPr>
            <a:spLocks noGrp="1" noRot="1" noChangeAspect="1"/>
          </p:cNvSpPr>
          <p:nvPr>
            <p:ph type="sldImg"/>
          </p:nvPr>
        </p:nvSpPr>
        <p:spPr>
          <a:xfrm>
            <a:off x="1143000" y="685800"/>
            <a:ext cx="4572000" cy="3429000"/>
          </a:xfrm>
          <a:prstGeom prst="rect">
            <a:avLst/>
          </a:prstGeom>
        </p:spPr>
        <p:txBody>
          <a:bodyPr/>
          <a:lstStyle/>
          <a:p>
            <a:endParaRPr/>
          </a:p>
        </p:txBody>
      </p:sp>
      <p:sp>
        <p:nvSpPr>
          <p:cNvPr id="76" name="Shape 7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49262" latinLnBrk="0">
      <a:spcBef>
        <a:spcPts val="400"/>
      </a:spcBef>
      <a:defRPr sz="1200">
        <a:latin typeface="+mn-lt"/>
        <a:ea typeface="+mn-ea"/>
        <a:cs typeface="+mn-cs"/>
        <a:sym typeface="Times New Roman"/>
      </a:defRPr>
    </a:lvl1pPr>
    <a:lvl2pPr indent="228600" defTabSz="449262" latinLnBrk="0">
      <a:spcBef>
        <a:spcPts val="400"/>
      </a:spcBef>
      <a:defRPr sz="1200">
        <a:latin typeface="+mn-lt"/>
        <a:ea typeface="+mn-ea"/>
        <a:cs typeface="+mn-cs"/>
        <a:sym typeface="Times New Roman"/>
      </a:defRPr>
    </a:lvl2pPr>
    <a:lvl3pPr indent="457200" defTabSz="449262" latinLnBrk="0">
      <a:spcBef>
        <a:spcPts val="400"/>
      </a:spcBef>
      <a:defRPr sz="1200">
        <a:latin typeface="+mn-lt"/>
        <a:ea typeface="+mn-ea"/>
        <a:cs typeface="+mn-cs"/>
        <a:sym typeface="Times New Roman"/>
      </a:defRPr>
    </a:lvl3pPr>
    <a:lvl4pPr indent="685800" defTabSz="449262" latinLnBrk="0">
      <a:spcBef>
        <a:spcPts val="400"/>
      </a:spcBef>
      <a:defRPr sz="1200">
        <a:latin typeface="+mn-lt"/>
        <a:ea typeface="+mn-ea"/>
        <a:cs typeface="+mn-cs"/>
        <a:sym typeface="Times New Roman"/>
      </a:defRPr>
    </a:lvl4pPr>
    <a:lvl5pPr indent="914400" defTabSz="449262" latinLnBrk="0">
      <a:spcBef>
        <a:spcPts val="400"/>
      </a:spcBef>
      <a:defRPr sz="1200">
        <a:latin typeface="+mn-lt"/>
        <a:ea typeface="+mn-ea"/>
        <a:cs typeface="+mn-cs"/>
        <a:sym typeface="Times New Roman"/>
      </a:defRPr>
    </a:lvl5pPr>
    <a:lvl6pPr indent="1143000" defTabSz="449262" latinLnBrk="0">
      <a:spcBef>
        <a:spcPts val="400"/>
      </a:spcBef>
      <a:defRPr sz="1200">
        <a:latin typeface="+mn-lt"/>
        <a:ea typeface="+mn-ea"/>
        <a:cs typeface="+mn-cs"/>
        <a:sym typeface="Times New Roman"/>
      </a:defRPr>
    </a:lvl6pPr>
    <a:lvl7pPr indent="1371600" defTabSz="449262" latinLnBrk="0">
      <a:spcBef>
        <a:spcPts val="400"/>
      </a:spcBef>
      <a:defRPr sz="1200">
        <a:latin typeface="+mn-lt"/>
        <a:ea typeface="+mn-ea"/>
        <a:cs typeface="+mn-cs"/>
        <a:sym typeface="Times New Roman"/>
      </a:defRPr>
    </a:lvl7pPr>
    <a:lvl8pPr indent="1600200" defTabSz="449262" latinLnBrk="0">
      <a:spcBef>
        <a:spcPts val="400"/>
      </a:spcBef>
      <a:defRPr sz="1200">
        <a:latin typeface="+mn-lt"/>
        <a:ea typeface="+mn-ea"/>
        <a:cs typeface="+mn-cs"/>
        <a:sym typeface="Times New Roman"/>
      </a:defRPr>
    </a:lvl8pPr>
    <a:lvl9pPr indent="1828800" defTabSz="449262" latinLnBrk="0">
      <a:spcBef>
        <a:spcPts val="400"/>
      </a:spcBef>
      <a:defRPr sz="1200">
        <a:latin typeface="+mn-lt"/>
        <a:ea typeface="+mn-ea"/>
        <a:cs typeface="+mn-cs"/>
        <a:sym typeface="Times New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802.11-21/0444r1</a:t>
            </a:r>
            <a:endParaRPr lang="en-US" dirty="0"/>
          </a:p>
        </p:txBody>
      </p:sp>
      <p:sp>
        <p:nvSpPr>
          <p:cNvPr id="5" name="Rectangle 3"/>
          <p:cNvSpPr>
            <a:spLocks noGrp="1" noChangeArrowheads="1"/>
          </p:cNvSpPr>
          <p:nvPr>
            <p:ph type="dt"/>
          </p:nvPr>
        </p:nvSpPr>
        <p:spPr>
          <a:ln/>
        </p:spPr>
        <p:txBody>
          <a:bodyPr/>
          <a:lstStyle/>
          <a:p>
            <a:r>
              <a:rPr lang="en-US" dirty="0"/>
              <a:t>March 2021</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56457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5" name="Title Text"/>
          <p:cNvSpPr txBox="1">
            <a:spLocks noGrp="1"/>
          </p:cNvSpPr>
          <p:nvPr>
            <p:ph type="title"/>
          </p:nvPr>
        </p:nvSpPr>
        <p:spPr>
          <a:xfrm>
            <a:off x="914400" y="2130425"/>
            <a:ext cx="10363200" cy="1470026"/>
          </a:xfrm>
          <a:prstGeom prst="rect">
            <a:avLst/>
          </a:prstGeom>
        </p:spPr>
        <p:txBody>
          <a:bodyPr/>
          <a:lstStyle/>
          <a:p>
            <a:r>
              <a:t>Title Text</a:t>
            </a:r>
          </a:p>
        </p:txBody>
      </p:sp>
      <p:sp>
        <p:nvSpPr>
          <p:cNvPr id="16" name="Body Level One…"/>
          <p:cNvSpPr txBox="1">
            <a:spLocks noGrp="1"/>
          </p:cNvSpPr>
          <p:nvPr>
            <p:ph type="body" sz="quarter" idx="1"/>
          </p:nvPr>
        </p:nvSpPr>
        <p:spPr>
          <a:xfrm>
            <a:off x="1828800" y="3886200"/>
            <a:ext cx="8534400" cy="1752600"/>
          </a:xfrm>
          <a:prstGeom prst="rect">
            <a:avLst/>
          </a:prstGeom>
        </p:spPr>
        <p:txBody>
          <a:bodyPr>
            <a:normAutofit/>
          </a:bodyPr>
          <a:lstStyle>
            <a:lvl1pPr marL="0" indent="0" algn="ctr"/>
            <a:lvl2pPr marL="0" indent="457200" algn="ctr"/>
            <a:lvl3pPr marL="0" indent="914400" algn="ctr"/>
            <a:lvl4pPr marL="0" indent="1371600" algn="ctr"/>
            <a:lvl5pPr marL="0" indent="1828800" algn="ctr"/>
          </a:lstStyle>
          <a:p>
            <a:r>
              <a:t>Body Level One</a:t>
            </a:r>
          </a:p>
          <a:p>
            <a:pPr lvl="1"/>
            <a:r>
              <a:t>Body Level Two</a:t>
            </a:r>
          </a:p>
          <a:p>
            <a:pPr lvl="2"/>
            <a:r>
              <a:t>Body Level Three</a:t>
            </a:r>
          </a:p>
          <a:p>
            <a:pPr lvl="3"/>
            <a:r>
              <a:t>Body Level Four</a:t>
            </a:r>
          </a:p>
          <a:p>
            <a:pPr lvl="4"/>
            <a:r>
              <a:t>Body Level Five</a:t>
            </a:r>
          </a:p>
        </p:txBody>
      </p:sp>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3" name="Title Text"/>
          <p:cNvSpPr txBox="1">
            <a:spLocks noGrp="1"/>
          </p:cNvSpPr>
          <p:nvPr>
            <p:ph type="title"/>
          </p:nvPr>
        </p:nvSpPr>
        <p:spPr>
          <a:xfrm>
            <a:off x="963084" y="4406901"/>
            <a:ext cx="10363201" cy="1362076"/>
          </a:xfrm>
          <a:prstGeom prst="rect">
            <a:avLst/>
          </a:prstGeom>
        </p:spPr>
        <p:txBody>
          <a:bodyPr anchor="t"/>
          <a:lstStyle>
            <a:lvl1pPr algn="l">
              <a:defRPr sz="4000" cap="all"/>
            </a:lvl1pPr>
          </a:lstStyle>
          <a:p>
            <a:r>
              <a:t>Title Text</a:t>
            </a:r>
          </a:p>
        </p:txBody>
      </p:sp>
      <p:sp>
        <p:nvSpPr>
          <p:cNvPr id="34" name="Body Level One…"/>
          <p:cNvSpPr txBox="1">
            <a:spLocks noGrp="1"/>
          </p:cNvSpPr>
          <p:nvPr>
            <p:ph type="body" sz="quarter" idx="1"/>
          </p:nvPr>
        </p:nvSpPr>
        <p:spPr>
          <a:xfrm>
            <a:off x="963084" y="2906713"/>
            <a:ext cx="10363201" cy="1500188"/>
          </a:xfrm>
          <a:prstGeom prst="rect">
            <a:avLst/>
          </a:prstGeom>
        </p:spPr>
        <p:txBody>
          <a:bodyPr anchor="b">
            <a:normAutofit/>
          </a:bodyPr>
          <a:lstStyle>
            <a:lvl1pPr marL="0" indent="0">
              <a:defRPr sz="2000"/>
            </a:lvl1pPr>
            <a:lvl2pPr marL="0" indent="457200">
              <a:defRPr sz="2000"/>
            </a:lvl2pPr>
            <a:lvl3pPr marL="0" indent="914400">
              <a:defRPr sz="2000"/>
            </a:lvl3pPr>
            <a:lvl4pPr marL="0" indent="1371600">
              <a:defRPr sz="2000"/>
            </a:lvl4pPr>
            <a:lvl5pPr marL="0" indent="1828800">
              <a:defRPr sz="2000"/>
            </a:lvl5pPr>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p>
            <a:r>
              <a:t>Title Text</a:t>
            </a:r>
          </a:p>
        </p:txBody>
      </p:sp>
      <p:sp>
        <p:nvSpPr>
          <p:cNvPr id="43" name="Body Level One…"/>
          <p:cNvSpPr txBox="1">
            <a:spLocks noGrp="1"/>
          </p:cNvSpPr>
          <p:nvPr>
            <p:ph type="body" sz="half" idx="1"/>
          </p:nvPr>
        </p:nvSpPr>
        <p:spPr>
          <a:xfrm>
            <a:off x="914400" y="1981200"/>
            <a:ext cx="5077885" cy="4113214"/>
          </a:xfrm>
          <a:prstGeom prst="rect">
            <a:avLst/>
          </a:prstGeom>
        </p:spPr>
        <p:txBody>
          <a:bodyPr>
            <a:normAutofit/>
          </a:bodyPr>
          <a:lstStyle>
            <a:lvl1pPr>
              <a:defRPr sz="2800"/>
            </a:lvl1pPr>
            <a:lvl2pPr>
              <a:defRPr sz="2800"/>
            </a:lvl2pPr>
            <a:lvl3pPr>
              <a:defRPr sz="2800"/>
            </a:lvl3pPr>
            <a:lvl4pPr>
              <a:defRPr sz="2800"/>
            </a:lvl4pPr>
            <a:lvl5pPr>
              <a:defRPr sz="2800"/>
            </a:lvl5p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1" name="Title Text"/>
          <p:cNvSpPr txBox="1">
            <a:spLocks noGrp="1"/>
          </p:cNvSpPr>
          <p:nvPr>
            <p:ph type="title"/>
          </p:nvPr>
        </p:nvSpPr>
        <p:spPr>
          <a:xfrm>
            <a:off x="609600" y="274638"/>
            <a:ext cx="10972800" cy="1143001"/>
          </a:xfrm>
          <a:prstGeom prst="rect">
            <a:avLst/>
          </a:prstGeom>
        </p:spPr>
        <p:txBody>
          <a:bodyPr/>
          <a:lstStyle/>
          <a:p>
            <a:r>
              <a:t>Title Text</a:t>
            </a:r>
          </a:p>
        </p:txBody>
      </p:sp>
      <p:sp>
        <p:nvSpPr>
          <p:cNvPr id="52" name="Body Level One…"/>
          <p:cNvSpPr txBox="1">
            <a:spLocks noGrp="1"/>
          </p:cNvSpPr>
          <p:nvPr>
            <p:ph type="body" sz="quarter" idx="1"/>
          </p:nvPr>
        </p:nvSpPr>
        <p:spPr>
          <a:xfrm>
            <a:off x="609600" y="1535112"/>
            <a:ext cx="5386917" cy="639763"/>
          </a:xfrm>
          <a:prstGeom prst="rect">
            <a:avLst/>
          </a:prstGeom>
        </p:spPr>
        <p:txBody>
          <a:bodyPr anchor="b">
            <a:normAutofit/>
          </a:bodyPr>
          <a:lstStyle>
            <a:lvl1pPr marL="0" indent="0"/>
            <a:lvl2pPr marL="0" indent="457200"/>
            <a:lvl3pPr marL="0" indent="914400"/>
            <a:lvl4pPr marL="0" indent="1371600"/>
            <a:lvl5pPr marL="0" indent="1828800"/>
          </a:lstStyle>
          <a:p>
            <a:r>
              <a:t>Body Level One</a:t>
            </a:r>
          </a:p>
          <a:p>
            <a:pPr lvl="1"/>
            <a:r>
              <a:t>Body Level Two</a:t>
            </a:r>
          </a:p>
          <a:p>
            <a:pPr lvl="2"/>
            <a:r>
              <a:t>Body Level Three</a:t>
            </a:r>
          </a:p>
          <a:p>
            <a:pPr lvl="3"/>
            <a:r>
              <a:t>Body Level Four</a:t>
            </a:r>
          </a:p>
          <a:p>
            <a:pPr lvl="4"/>
            <a:r>
              <a:t>Body Level Five</a:t>
            </a:r>
          </a:p>
        </p:txBody>
      </p:sp>
      <p:sp>
        <p:nvSpPr>
          <p:cNvPr id="53" name="Text Placeholder 4"/>
          <p:cNvSpPr>
            <a:spLocks noGrp="1"/>
          </p:cNvSpPr>
          <p:nvPr>
            <p:ph type="body" sz="quarter" idx="21"/>
          </p:nvPr>
        </p:nvSpPr>
        <p:spPr>
          <a:xfrm>
            <a:off x="6193368" y="1535112"/>
            <a:ext cx="5389034" cy="639763"/>
          </a:xfrm>
          <a:prstGeom prst="rect">
            <a:avLst/>
          </a:prstGeom>
        </p:spPr>
        <p:txBody>
          <a:bodyPr anchor="b">
            <a:normAutofit/>
          </a:bodyPr>
          <a:lstStyle/>
          <a:p>
            <a:pPr marL="0" indent="0"/>
            <a:endParaRPr/>
          </a:p>
        </p:txBody>
      </p:sp>
      <p:sp>
        <p:nvSpPr>
          <p:cNvPr id="5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1" name="Title Text"/>
          <p:cNvSpPr txBox="1">
            <a:spLocks noGrp="1"/>
          </p:cNvSpPr>
          <p:nvPr>
            <p:ph type="title"/>
          </p:nvPr>
        </p:nvSpPr>
        <p:spPr>
          <a:prstGeom prst="rect">
            <a:avLst/>
          </a:prstGeom>
        </p:spPr>
        <p:txBody>
          <a:bodyPr/>
          <a:lstStyle/>
          <a:p>
            <a:r>
              <a:t>Title Text</a:t>
            </a:r>
          </a:p>
        </p:txBody>
      </p:sp>
      <p:sp>
        <p:nvSpPr>
          <p:cNvPr id="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extLst>
      <p:ext uri="{BB962C8B-B14F-4D97-AF65-F5344CB8AC3E}">
        <p14:creationId xmlns:p14="http://schemas.microsoft.com/office/powerpoint/2010/main" val="2154890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Line 6"/>
          <p:cNvSpPr/>
          <p:nvPr/>
        </p:nvSpPr>
        <p:spPr>
          <a:xfrm>
            <a:off x="914400" y="609600"/>
            <a:ext cx="10363201" cy="1589"/>
          </a:xfrm>
          <a:prstGeom prst="line">
            <a:avLst/>
          </a:prstGeom>
          <a:ln w="12600">
            <a:solidFill>
              <a:srgbClr val="000000"/>
            </a:solidFill>
            <a:miter/>
          </a:ln>
        </p:spPr>
        <p:txBody>
          <a:bodyPr lIns="45719" rIns="45719"/>
          <a:lstStyle/>
          <a:p>
            <a:endParaRPr/>
          </a:p>
        </p:txBody>
      </p:sp>
      <p:sp>
        <p:nvSpPr>
          <p:cNvPr id="3" name="Rectangle 7"/>
          <p:cNvSpPr txBox="1"/>
          <p:nvPr/>
        </p:nvSpPr>
        <p:spPr>
          <a:xfrm>
            <a:off x="912285" y="6475412"/>
            <a:ext cx="724099"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200"/>
            </a:lvl1pPr>
          </a:lstStyle>
          <a:p>
            <a:r>
              <a:t>Submission</a:t>
            </a:r>
          </a:p>
        </p:txBody>
      </p:sp>
      <p:sp>
        <p:nvSpPr>
          <p:cNvPr id="4" name="Line 8"/>
          <p:cNvSpPr/>
          <p:nvPr/>
        </p:nvSpPr>
        <p:spPr>
          <a:xfrm>
            <a:off x="914400" y="6477000"/>
            <a:ext cx="10464801" cy="1589"/>
          </a:xfrm>
          <a:prstGeom prst="line">
            <a:avLst/>
          </a:prstGeom>
          <a:ln w="12600">
            <a:solidFill>
              <a:srgbClr val="000000"/>
            </a:solidFill>
            <a:miter/>
          </a:ln>
        </p:spPr>
        <p:txBody>
          <a:bodyPr lIns="45719" rIns="45719"/>
          <a:lstStyle/>
          <a:p>
            <a:endParaRPr/>
          </a:p>
        </p:txBody>
      </p:sp>
      <p:sp>
        <p:nvSpPr>
          <p:cNvPr id="5" name="Date Placeholder 3"/>
          <p:cNvSpPr txBox="1"/>
          <p:nvPr/>
        </p:nvSpPr>
        <p:spPr>
          <a:xfrm>
            <a:off x="6667503" y="353217"/>
            <a:ext cx="4667284"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vl1pPr>
          </a:lstStyle>
          <a:p>
            <a:r>
              <a:rPr dirty="0"/>
              <a:t>doc.: IEEE 802.11-2</a:t>
            </a:r>
            <a:r>
              <a:rPr lang="en-US" dirty="0"/>
              <a:t>4</a:t>
            </a:r>
            <a:r>
              <a:rPr dirty="0"/>
              <a:t>/</a:t>
            </a:r>
            <a:r>
              <a:rPr lang="en-US" dirty="0"/>
              <a:t>1962</a:t>
            </a:r>
            <a:r>
              <a:rPr dirty="0"/>
              <a:t>r</a:t>
            </a:r>
            <a:r>
              <a:rPr lang="en-US" dirty="0"/>
              <a:t>0</a:t>
            </a:r>
            <a:endParaRPr dirty="0"/>
          </a:p>
        </p:txBody>
      </p:sp>
      <p:sp>
        <p:nvSpPr>
          <p:cNvPr id="6" name="Title Text"/>
          <p:cNvSpPr txBox="1">
            <a:spLocks noGrp="1"/>
          </p:cNvSpPr>
          <p:nvPr>
            <p:ph type="title"/>
          </p:nvPr>
        </p:nvSpPr>
        <p:spPr>
          <a:xfrm>
            <a:off x="914400" y="685801"/>
            <a:ext cx="10361085" cy="10652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normAutofit/>
          </a:bodyPr>
          <a:lstStyle/>
          <a:p>
            <a:r>
              <a:t>Title Text</a:t>
            </a:r>
          </a:p>
        </p:txBody>
      </p:sp>
      <p:sp>
        <p:nvSpPr>
          <p:cNvPr id="7" name="Slide Number"/>
          <p:cNvSpPr txBox="1">
            <a:spLocks noGrp="1"/>
          </p:cNvSpPr>
          <p:nvPr>
            <p:ph type="sldNum" sz="quarter" idx="2"/>
          </p:nvPr>
        </p:nvSpPr>
        <p:spPr>
          <a:xfrm>
            <a:off x="6063192" y="6475414"/>
            <a:ext cx="165101" cy="184027"/>
          </a:xfrm>
          <a:prstGeom prst="rect">
            <a:avLst/>
          </a:prstGeom>
          <a:ln w="12700">
            <a:miter lim="400000"/>
          </a:ln>
        </p:spPr>
        <p:txBody>
          <a:bodyPr wrap="none" lIns="0" tIns="0" rIns="0" bIns="0">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a:lvl1pPr>
          </a:lstStyle>
          <a:p>
            <a:fld id="{86CB4B4D-7CA3-9044-876B-883B54F8677D}" type="slidenum">
              <a:t>‹#›</a:t>
            </a:fld>
            <a:endParaRPr/>
          </a:p>
        </p:txBody>
      </p:sp>
      <p:sp>
        <p:nvSpPr>
          <p:cNvPr id="8" name="Body Level One…"/>
          <p:cNvSpPr txBox="1">
            <a:spLocks noGrp="1"/>
          </p:cNvSpPr>
          <p:nvPr>
            <p:ph type="body" idx="1"/>
          </p:nvPr>
        </p:nvSpPr>
        <p:spPr>
          <a:xfrm>
            <a:off x="609600" y="1600200"/>
            <a:ext cx="109728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lstStyle/>
          <a:p>
            <a:r>
              <a:t>Body Level One</a:t>
            </a:r>
          </a:p>
          <a:p>
            <a:pPr lvl="1"/>
            <a:r>
              <a:t>Body Level Two</a:t>
            </a:r>
          </a:p>
          <a:p>
            <a:pPr lvl="2"/>
            <a:r>
              <a:t>Body Level Three</a:t>
            </a:r>
          </a:p>
          <a:p>
            <a:pPr lvl="3"/>
            <a:r>
              <a:t>Body Level Four</a:t>
            </a:r>
          </a:p>
          <a:p>
            <a:pPr lvl="4"/>
            <a:r>
              <a:t>Body Level Five</a:t>
            </a:r>
          </a:p>
        </p:txBody>
      </p:sp>
      <p:sp>
        <p:nvSpPr>
          <p:cNvPr id="9" name="TextBox 8">
            <a:extLst>
              <a:ext uri="{FF2B5EF4-FFF2-40B4-BE49-F238E27FC236}">
                <a16:creationId xmlns:a16="http://schemas.microsoft.com/office/drawing/2014/main" id="{42710ED5-ACDF-1F4E-9ADE-CB25E3055BD7}"/>
              </a:ext>
            </a:extLst>
          </p:cNvPr>
          <p:cNvSpPr txBox="1"/>
          <p:nvPr userDrawn="1"/>
        </p:nvSpPr>
        <p:spPr>
          <a:xfrm>
            <a:off x="842417" y="186832"/>
            <a:ext cx="1809148" cy="4001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49262"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0000"/>
                </a:solidFill>
                <a:effectLst/>
                <a:uFillTx/>
                <a:latin typeface="+mn-lt"/>
                <a:ea typeface="+mn-ea"/>
                <a:cs typeface="+mn-cs"/>
                <a:sym typeface="Times New Roman"/>
              </a:rPr>
              <a:t>November 2024</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Lst>
  <p:transition spd="med"/>
  <p:txStyles>
    <p:titleStyle>
      <a:lvl1pPr marL="0" marR="0" indent="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1pPr>
      <a:lvl2pPr marL="0" marR="0" indent="45720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2pPr>
      <a:lvl3pPr marL="0" marR="0" indent="91440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3pPr>
      <a:lvl4pPr marL="0" marR="0" indent="137160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4pPr>
      <a:lvl5pPr marL="0" marR="0" indent="182880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5pPr>
      <a:lvl6pPr marL="0" marR="0" indent="228600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6pPr>
      <a:lvl7pPr marL="0" marR="0" indent="274320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7pPr>
      <a:lvl8pPr marL="0" marR="0" indent="320040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8pPr>
      <a:lvl9pPr marL="0" marR="0" indent="365760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9pPr>
    </p:titleStyle>
    <p:bodyStyle>
      <a:lvl1pPr marL="342900" marR="0" indent="-3429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1pPr>
      <a:lvl2pPr marL="342900" marR="0" indent="1143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2pPr>
      <a:lvl3pPr marL="342900" marR="0" indent="5715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3pPr>
      <a:lvl4pPr marL="342900" marR="0" indent="10287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4pPr>
      <a:lvl5pPr marL="342900" marR="0" indent="14859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5pPr>
      <a:lvl6pPr marL="342900" marR="0" indent="19431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6pPr>
      <a:lvl7pPr marL="342900" marR="0" indent="24003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7pPr>
      <a:lvl8pPr marL="342900" marR="0" indent="28575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8pPr>
      <a:lvl9pPr marL="342900" marR="0" indent="33147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9pPr>
    </p:bodyStyle>
    <p:otherStyle>
      <a:lvl1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1pPr>
      <a:lvl2pPr marL="0" marR="0" indent="45720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2pPr>
      <a:lvl3pPr marL="0" marR="0" indent="91440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3pPr>
      <a:lvl4pPr marL="0" marR="0" indent="137160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4pPr>
      <a:lvl5pPr marL="0" marR="0" indent="182880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5pPr>
      <a:lvl6pPr marL="0" marR="0" indent="228600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6pPr>
      <a:lvl7pPr marL="0" marR="0" indent="274320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7pPr>
      <a:lvl8pPr marL="0" marR="0" indent="320040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8pPr>
      <a:lvl9pPr marL="0" marR="0" indent="365760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TGbi</a:t>
            </a:r>
            <a:r>
              <a:rPr lang="en-US" dirty="0"/>
              <a:t> Closing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2024-11-14</a:t>
            </a:r>
          </a:p>
        </p:txBody>
      </p:sp>
      <p:sp>
        <p:nvSpPr>
          <p:cNvPr id="8" name="Slide Number Placeholder 5"/>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fld id="{DE40C9FC-4879-4F20-9ECA-A574A90476B7}" type="slidenum">
              <a:rPr lang="en-GB" smtClean="0"/>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Table 2">
            <a:extLst>
              <a:ext uri="{FF2B5EF4-FFF2-40B4-BE49-F238E27FC236}">
                <a16:creationId xmlns:a16="http://schemas.microsoft.com/office/drawing/2014/main" id="{E58E41AC-ABC9-0442-ABCD-65D480523709}"/>
              </a:ext>
            </a:extLst>
          </p:cNvPr>
          <p:cNvGraphicFramePr>
            <a:graphicFrameLocks noGrp="1"/>
          </p:cNvGraphicFramePr>
          <p:nvPr>
            <p:extLst>
              <p:ext uri="{D42A27DB-BD31-4B8C-83A1-F6EECF244321}">
                <p14:modId xmlns:p14="http://schemas.microsoft.com/office/powerpoint/2010/main" val="2428288441"/>
              </p:ext>
            </p:extLst>
          </p:nvPr>
        </p:nvGraphicFramePr>
        <p:xfrm>
          <a:off x="1545546" y="2687320"/>
          <a:ext cx="9274855" cy="1717040"/>
        </p:xfrm>
        <a:graphic>
          <a:graphicData uri="http://schemas.openxmlformats.org/drawingml/2006/table">
            <a:tbl>
              <a:tblPr firstRow="1" bandRow="1">
                <a:tableStyleId>{5940675A-B579-460E-94D1-54222C63F5DA}</a:tableStyleId>
              </a:tblPr>
              <a:tblGrid>
                <a:gridCol w="1854971">
                  <a:extLst>
                    <a:ext uri="{9D8B030D-6E8A-4147-A177-3AD203B41FA5}">
                      <a16:colId xmlns:a16="http://schemas.microsoft.com/office/drawing/2014/main" val="1606451671"/>
                    </a:ext>
                  </a:extLst>
                </a:gridCol>
                <a:gridCol w="1854971">
                  <a:extLst>
                    <a:ext uri="{9D8B030D-6E8A-4147-A177-3AD203B41FA5}">
                      <a16:colId xmlns:a16="http://schemas.microsoft.com/office/drawing/2014/main" val="2597420575"/>
                    </a:ext>
                  </a:extLst>
                </a:gridCol>
                <a:gridCol w="1854971">
                  <a:extLst>
                    <a:ext uri="{9D8B030D-6E8A-4147-A177-3AD203B41FA5}">
                      <a16:colId xmlns:a16="http://schemas.microsoft.com/office/drawing/2014/main" val="3297511963"/>
                    </a:ext>
                  </a:extLst>
                </a:gridCol>
                <a:gridCol w="1854971">
                  <a:extLst>
                    <a:ext uri="{9D8B030D-6E8A-4147-A177-3AD203B41FA5}">
                      <a16:colId xmlns:a16="http://schemas.microsoft.com/office/drawing/2014/main" val="251461058"/>
                    </a:ext>
                  </a:extLst>
                </a:gridCol>
                <a:gridCol w="1854971">
                  <a:extLst>
                    <a:ext uri="{9D8B030D-6E8A-4147-A177-3AD203B41FA5}">
                      <a16:colId xmlns:a16="http://schemas.microsoft.com/office/drawing/2014/main" val="1740270933"/>
                    </a:ext>
                  </a:extLst>
                </a:gridCol>
              </a:tblGrid>
              <a:tr h="370840">
                <a:tc>
                  <a:txBody>
                    <a:bodyPr/>
                    <a:lstStyle/>
                    <a:p>
                      <a:r>
                        <a:rPr lang="en-US" sz="2000" b="1" dirty="0"/>
                        <a:t>Name</a:t>
                      </a:r>
                    </a:p>
                  </a:txBody>
                  <a:tcPr/>
                </a:tc>
                <a:tc>
                  <a:txBody>
                    <a:bodyPr/>
                    <a:lstStyle/>
                    <a:p>
                      <a:r>
                        <a:rPr lang="en-US" sz="2000" b="1" dirty="0"/>
                        <a:t>Affiliation</a:t>
                      </a:r>
                    </a:p>
                  </a:txBody>
                  <a:tcPr/>
                </a:tc>
                <a:tc>
                  <a:txBody>
                    <a:bodyPr/>
                    <a:lstStyle/>
                    <a:p>
                      <a:r>
                        <a:rPr lang="en-US" sz="2000" b="1" dirty="0"/>
                        <a:t>Address</a:t>
                      </a:r>
                    </a:p>
                  </a:txBody>
                  <a:tcPr/>
                </a:tc>
                <a:tc>
                  <a:txBody>
                    <a:bodyPr/>
                    <a:lstStyle/>
                    <a:p>
                      <a:r>
                        <a:rPr lang="en-US" sz="2000" b="1" dirty="0"/>
                        <a:t>Phone</a:t>
                      </a:r>
                    </a:p>
                  </a:txBody>
                  <a:tcPr/>
                </a:tc>
                <a:tc>
                  <a:txBody>
                    <a:bodyPr/>
                    <a:lstStyle/>
                    <a:p>
                      <a:r>
                        <a:rPr lang="en-US" sz="2000" b="1" dirty="0"/>
                        <a:t>Email</a:t>
                      </a:r>
                    </a:p>
                  </a:txBody>
                  <a:tcPr/>
                </a:tc>
                <a:extLst>
                  <a:ext uri="{0D108BD9-81ED-4DB2-BD59-A6C34878D82A}">
                    <a16:rowId xmlns:a16="http://schemas.microsoft.com/office/drawing/2014/main" val="3815905284"/>
                  </a:ext>
                </a:extLst>
              </a:tr>
              <a:tr h="370840">
                <a:tc>
                  <a:txBody>
                    <a:bodyPr/>
                    <a:lstStyle/>
                    <a:p>
                      <a:r>
                        <a:rPr lang="en-US" sz="1600" dirty="0"/>
                        <a:t>Carol Ansley</a:t>
                      </a:r>
                    </a:p>
                  </a:txBody>
                  <a:tcPr/>
                </a:tc>
                <a:tc>
                  <a:txBody>
                    <a:bodyPr/>
                    <a:lstStyle/>
                    <a:p>
                      <a:r>
                        <a:rPr lang="en-US" sz="1600" dirty="0"/>
                        <a:t>Cox Communications</a:t>
                      </a:r>
                    </a:p>
                  </a:txBody>
                  <a:tcPr/>
                </a:tc>
                <a:tc>
                  <a:txBody>
                    <a:bodyPr/>
                    <a:lstStyle/>
                    <a:p>
                      <a:endParaRPr lang="en-US" sz="1600" dirty="0"/>
                    </a:p>
                  </a:txBody>
                  <a:tcPr/>
                </a:tc>
                <a:tc>
                  <a:txBody>
                    <a:bodyPr/>
                    <a:lstStyle/>
                    <a:p>
                      <a:r>
                        <a:rPr lang="en-US" sz="1600" dirty="0"/>
                        <a:t>+1 404 229 1672</a:t>
                      </a:r>
                    </a:p>
                  </a:txBody>
                  <a:tcPr/>
                </a:tc>
                <a:tc>
                  <a:txBody>
                    <a:bodyPr/>
                    <a:lstStyle/>
                    <a:p>
                      <a:r>
                        <a:rPr lang="en-US" sz="1600" dirty="0" err="1"/>
                        <a:t>carol@ansley.com</a:t>
                      </a:r>
                      <a:endParaRPr lang="en-US" sz="1600" dirty="0"/>
                    </a:p>
                  </a:txBody>
                  <a:tcPr/>
                </a:tc>
                <a:extLst>
                  <a:ext uri="{0D108BD9-81ED-4DB2-BD59-A6C34878D82A}">
                    <a16:rowId xmlns:a16="http://schemas.microsoft.com/office/drawing/2014/main" val="2333771599"/>
                  </a:ext>
                </a:extLst>
              </a:tr>
              <a:tr h="370840">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579971748"/>
                  </a:ext>
                </a:extLst>
              </a:tr>
              <a:tr h="370840">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endParaRPr lang="en-US" sz="1800" dirty="0"/>
                    </a:p>
                  </a:txBody>
                  <a:tcPr/>
                </a:tc>
                <a:extLst>
                  <a:ext uri="{0D108BD9-81ED-4DB2-BD59-A6C34878D82A}">
                    <a16:rowId xmlns:a16="http://schemas.microsoft.com/office/drawing/2014/main" val="1245891227"/>
                  </a:ext>
                </a:extLst>
              </a:tr>
            </a:tbl>
          </a:graphicData>
        </a:graphic>
      </p:graphicFrame>
    </p:spTree>
    <p:extLst>
      <p:ext uri="{BB962C8B-B14F-4D97-AF65-F5344CB8AC3E}">
        <p14:creationId xmlns:p14="http://schemas.microsoft.com/office/powerpoint/2010/main" val="228507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Footer Placeholder 2"/>
          <p:cNvSpPr txBox="1"/>
          <p:nvPr/>
        </p:nvSpPr>
        <p:spPr>
          <a:xfrm>
            <a:off x="7143757" y="6475414"/>
            <a:ext cx="4246027"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200"/>
            </a:lvl1pPr>
          </a:lstStyle>
          <a:p>
            <a:r>
              <a:rPr lang="en-US" dirty="0"/>
              <a:t>Carol Ansley</a:t>
            </a:r>
            <a:r>
              <a:rPr dirty="0"/>
              <a:t> (</a:t>
            </a:r>
            <a:r>
              <a:rPr lang="en-US" dirty="0"/>
              <a:t>Cox</a:t>
            </a:r>
            <a:r>
              <a:rPr dirty="0"/>
              <a:t>)</a:t>
            </a:r>
          </a:p>
        </p:txBody>
      </p:sp>
      <p:sp>
        <p:nvSpPr>
          <p:cNvPr id="80" name="Slide Number Placeholder 3"/>
          <p:cNvSpPr txBox="1">
            <a:spLocks noGrp="1"/>
          </p:cNvSpPr>
          <p:nvPr>
            <p:ph type="sldNum" sz="quarter" idx="2"/>
          </p:nvPr>
        </p:nvSpPr>
        <p:spPr>
          <a:xfrm>
            <a:off x="6082242" y="6475414"/>
            <a:ext cx="127001" cy="18402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a:t>
            </a:fld>
            <a:endParaRPr/>
          </a:p>
        </p:txBody>
      </p:sp>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endParaRPr dirty="0"/>
          </a:p>
        </p:txBody>
      </p:sp>
      <p:sp>
        <p:nvSpPr>
          <p:cNvPr id="82" name="Content Placeholder 2"/>
          <p:cNvSpPr txBox="1">
            <a:spLocks noGrp="1"/>
          </p:cNvSpPr>
          <p:nvPr>
            <p:ph type="body" idx="4294967295"/>
          </p:nvPr>
        </p:nvSpPr>
        <p:spPr>
          <a:xfrm>
            <a:off x="762000" y="1524000"/>
            <a:ext cx="10210800" cy="4572000"/>
          </a:xfrm>
          <a:prstGeom prst="rect">
            <a:avLst/>
          </a:prstGeom>
        </p:spPr>
        <p:txBody>
          <a:bodyPr lIns="45719" tIns="45719" rIns="45719" bIns="45719">
            <a:normAutofit fontScale="92500" lnSpcReduction="20000"/>
          </a:bodyPr>
          <a:lstStyle/>
          <a:p>
            <a:pPr>
              <a:buClr>
                <a:srgbClr val="000000"/>
              </a:buClr>
              <a:buSzPct val="100000"/>
              <a:buFont typeface="Arial"/>
              <a:buChar char="•"/>
            </a:pPr>
            <a:r>
              <a:rPr lang="en-US" b="0" dirty="0" err="1"/>
              <a:t>TGbi</a:t>
            </a:r>
            <a:r>
              <a:rPr lang="en-US" b="0" dirty="0"/>
              <a:t> met 5 times during this plenary session.</a:t>
            </a:r>
          </a:p>
          <a:p>
            <a:pPr marL="0" indent="0">
              <a:buClr>
                <a:srgbClr val="000000"/>
              </a:buClr>
              <a:buSzPct val="100000"/>
            </a:pPr>
            <a:endParaRPr lang="en-US" b="0" dirty="0"/>
          </a:p>
          <a:p>
            <a:pPr>
              <a:buClr>
                <a:srgbClr val="000000"/>
              </a:buClr>
              <a:buSzPct val="100000"/>
              <a:buFont typeface="Arial"/>
              <a:buChar char="•"/>
            </a:pPr>
            <a:r>
              <a:rPr lang="en-US" b="0" dirty="0"/>
              <a:t>We reviewed CID resolution submissions and technical submissions on open topics. Across the plenary and our earlier ad hoc session, we achieved consensus on 144 CIDs and ran out of time for additional submissions. </a:t>
            </a:r>
          </a:p>
          <a:p>
            <a:pPr>
              <a:buClr>
                <a:srgbClr val="000000"/>
              </a:buClr>
              <a:buSzPct val="100000"/>
              <a:buFont typeface="Arial"/>
              <a:buChar char="•"/>
            </a:pPr>
            <a:endParaRPr lang="en-US" b="0" dirty="0"/>
          </a:p>
          <a:p>
            <a:pPr>
              <a:buClr>
                <a:srgbClr val="000000"/>
              </a:buClr>
              <a:buSzPct val="100000"/>
              <a:buFont typeface="Arial"/>
              <a:buChar char="•"/>
            </a:pPr>
            <a:r>
              <a:rPr lang="en-US" b="0" dirty="0"/>
              <a:t>We approved directing our editor to generate a new draft (D0.7) incorporating these texts to serve as a new reference for submissions.</a:t>
            </a:r>
          </a:p>
          <a:p>
            <a:pPr>
              <a:buClr>
                <a:srgbClr val="000000"/>
              </a:buClr>
              <a:buSzPct val="100000"/>
              <a:buFont typeface="Arial"/>
              <a:buChar char="•"/>
            </a:pPr>
            <a:endParaRPr lang="en-US" b="0" dirty="0"/>
          </a:p>
          <a:p>
            <a:pPr>
              <a:buClr>
                <a:srgbClr val="000000"/>
              </a:buClr>
              <a:buSzPct val="100000"/>
              <a:buFont typeface="Arial"/>
              <a:buChar char="•"/>
            </a:pPr>
            <a:r>
              <a:rPr lang="en-US" b="0" dirty="0"/>
              <a:t>We continue to call for submissions of text that address requirements as well as submissions to resolve comments from our comment collection as we work toward a D1.0 in January.</a:t>
            </a:r>
          </a:p>
          <a:p>
            <a:pPr>
              <a:buClr>
                <a:srgbClr val="000000"/>
              </a:buClr>
              <a:buSzPct val="100000"/>
              <a:buFont typeface="Arial"/>
              <a:buChar char="•"/>
            </a:pPr>
            <a:endParaRPr lang="en-US" b="0" dirty="0"/>
          </a:p>
          <a:p>
            <a:pPr marL="0" indent="0">
              <a:buClr>
                <a:srgbClr val="000000"/>
              </a:buClr>
              <a:buSzPct val="100000"/>
            </a:pPr>
            <a:r>
              <a:rPr lang="en-US" dirty="0"/>
              <a:t> </a:t>
            </a:r>
          </a:p>
          <a:p>
            <a:pPr marL="0" indent="0">
              <a:buClr>
                <a:srgbClr val="000000"/>
              </a:buClr>
              <a:buSzPct val="100000"/>
            </a:pPr>
            <a:endParaRPr lang="en-US"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Footer Placeholder 2"/>
          <p:cNvSpPr txBox="1"/>
          <p:nvPr/>
        </p:nvSpPr>
        <p:spPr>
          <a:xfrm>
            <a:off x="7143757" y="6475414"/>
            <a:ext cx="4246027"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200"/>
            </a:lvl1pPr>
          </a:lstStyle>
          <a:p>
            <a:r>
              <a:rPr lang="en-US" dirty="0"/>
              <a:t>Carol Ansley</a:t>
            </a:r>
            <a:r>
              <a:rPr dirty="0"/>
              <a:t> (</a:t>
            </a:r>
            <a:r>
              <a:rPr lang="en-US" dirty="0"/>
              <a:t>Cox</a:t>
            </a:r>
            <a:r>
              <a:rPr dirty="0"/>
              <a:t>)</a:t>
            </a:r>
          </a:p>
        </p:txBody>
      </p:sp>
      <p:sp>
        <p:nvSpPr>
          <p:cNvPr id="80" name="Slide Number Placeholder 3"/>
          <p:cNvSpPr txBox="1">
            <a:spLocks noGrp="1"/>
          </p:cNvSpPr>
          <p:nvPr>
            <p:ph type="sldNum" sz="quarter" idx="2"/>
          </p:nvPr>
        </p:nvSpPr>
        <p:spPr>
          <a:xfrm>
            <a:off x="6082242" y="6475414"/>
            <a:ext cx="127001" cy="18402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3</a:t>
            </a:fld>
            <a:endParaRPr/>
          </a:p>
        </p:txBody>
      </p:sp>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endParaRPr dirty="0"/>
          </a:p>
        </p:txBody>
      </p:sp>
      <p:sp>
        <p:nvSpPr>
          <p:cNvPr id="82" name="Content Placeholder 2"/>
          <p:cNvSpPr txBox="1">
            <a:spLocks noGrp="1"/>
          </p:cNvSpPr>
          <p:nvPr>
            <p:ph type="body" idx="4294967295"/>
          </p:nvPr>
        </p:nvSpPr>
        <p:spPr>
          <a:xfrm>
            <a:off x="762000" y="1524000"/>
            <a:ext cx="10210800" cy="4572000"/>
          </a:xfrm>
          <a:prstGeom prst="rect">
            <a:avLst/>
          </a:prstGeom>
        </p:spPr>
        <p:txBody>
          <a:bodyPr lIns="45719" tIns="45719" rIns="45719" bIns="45719">
            <a:normAutofit/>
          </a:bodyPr>
          <a:lstStyle/>
          <a:p>
            <a:pPr marL="0" indent="0">
              <a:buClr>
                <a:srgbClr val="000000"/>
              </a:buClr>
              <a:buSzPct val="100000"/>
            </a:pPr>
            <a:endParaRPr lang="en-US" b="0" dirty="0"/>
          </a:p>
          <a:p>
            <a:pPr>
              <a:buClr>
                <a:srgbClr val="000000"/>
              </a:buClr>
              <a:buSzPct val="100000"/>
              <a:buFont typeface="Arial"/>
              <a:buChar char="•"/>
            </a:pPr>
            <a:r>
              <a:rPr lang="en-US" b="0" dirty="0"/>
              <a:t>We will have 4 teleconferences planned. </a:t>
            </a:r>
          </a:p>
          <a:p>
            <a:pPr>
              <a:buClr>
                <a:srgbClr val="000000"/>
              </a:buClr>
              <a:buSzPct val="100000"/>
              <a:buFont typeface="Arial"/>
              <a:buChar char="•"/>
            </a:pPr>
            <a:r>
              <a:rPr lang="en-US" b="0" dirty="0"/>
              <a:t>If needed, a telecon with motions might be scheduled with 10 day notice in December.</a:t>
            </a:r>
          </a:p>
          <a:p>
            <a:pPr>
              <a:buClr>
                <a:srgbClr val="000000"/>
              </a:buClr>
              <a:buSzPct val="100000"/>
              <a:buFont typeface="Arial"/>
              <a:buChar char="•"/>
            </a:pPr>
            <a:endParaRPr lang="en-US" b="0" dirty="0"/>
          </a:p>
          <a:p>
            <a:pPr lvl="1">
              <a:buClr>
                <a:srgbClr val="000000"/>
              </a:buClr>
              <a:buSzPct val="100000"/>
              <a:buFont typeface="Arial"/>
              <a:buChar char="•"/>
            </a:pPr>
            <a:r>
              <a:rPr lang="en-US" b="0" spc="-1">
                <a:solidFill>
                  <a:schemeClr val="tx1"/>
                </a:solidFill>
                <a:latin typeface="Times New Roman"/>
                <a:cs typeface="Times New Roman"/>
              </a:rPr>
              <a:t>Wednesday 10amET</a:t>
            </a:r>
            <a:endParaRPr lang="en-US" b="0" spc="-1" dirty="0">
              <a:solidFill>
                <a:schemeClr val="tx1"/>
              </a:solidFill>
              <a:latin typeface="Times New Roman"/>
              <a:cs typeface="Times New Roman"/>
            </a:endParaRPr>
          </a:p>
          <a:p>
            <a:pPr lvl="1">
              <a:buClr>
                <a:srgbClr val="000000"/>
              </a:buClr>
              <a:buSzPct val="100000"/>
              <a:buFont typeface="Arial"/>
              <a:buChar char="•"/>
            </a:pPr>
            <a:r>
              <a:rPr lang="en-US" b="0" spc="-1" dirty="0">
                <a:solidFill>
                  <a:schemeClr val="tx1"/>
                </a:solidFill>
                <a:latin typeface="Times New Roman"/>
                <a:cs typeface="Times New Roman"/>
              </a:rPr>
              <a:t>Dates: </a:t>
            </a:r>
            <a:r>
              <a:rPr lang="en-US" b="0" dirty="0"/>
              <a:t>Dec. 4, 11, 18 and Jan. 8</a:t>
            </a:r>
            <a:endParaRPr lang="en-US" spc="-1" dirty="0">
              <a:solidFill>
                <a:schemeClr val="tx1"/>
              </a:solidFill>
              <a:latin typeface="Times New Roman"/>
              <a:cs typeface="Times New Roman"/>
              <a:sym typeface="Times New Roman"/>
            </a:endParaRPr>
          </a:p>
          <a:p>
            <a:pPr lvl="1">
              <a:buClr>
                <a:srgbClr val="000000"/>
              </a:buClr>
              <a:buSzPct val="100000"/>
              <a:buFont typeface="Arial"/>
              <a:buChar char="•"/>
            </a:pPr>
            <a:endParaRPr lang="en-US" dirty="0"/>
          </a:p>
          <a:p>
            <a:pPr lvl="1">
              <a:buClr>
                <a:srgbClr val="000000"/>
              </a:buClr>
              <a:buSzPct val="100000"/>
              <a:buFont typeface="Arial"/>
              <a:buChar char="•"/>
            </a:pPr>
            <a:endParaRPr lang="en-US" dirty="0"/>
          </a:p>
        </p:txBody>
      </p:sp>
    </p:spTree>
    <p:extLst>
      <p:ext uri="{BB962C8B-B14F-4D97-AF65-F5344CB8AC3E}">
        <p14:creationId xmlns:p14="http://schemas.microsoft.com/office/powerpoint/2010/main" val="11389442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a:ea typeface="Helvetica"/>
        <a:cs typeface="Helvetica"/>
      </a:majorFont>
      <a:minorFont>
        <a:latin typeface="Times New Roman"/>
        <a:ea typeface="Times New Roman"/>
        <a:cs typeface="Times New Roman"/>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a:ea typeface="Helvetica"/>
        <a:cs typeface="Helvetica"/>
      </a:majorFont>
      <a:minorFont>
        <a:latin typeface="Times New Roman"/>
        <a:ea typeface="Times New Roman"/>
        <a:cs typeface="Times New Roman"/>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657</TotalTime>
  <Words>323</Words>
  <Application>Microsoft Office PowerPoint</Application>
  <PresentationFormat>Widescreen</PresentationFormat>
  <Paragraphs>51</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Office Theme</vt:lpstr>
      <vt:lpstr>TGbi Closing Report</vt:lpstr>
      <vt:lpstr>IEEE 802.11 TGbi</vt:lpstr>
      <vt:lpstr>IEEE 802.11 TGbi</vt:lpstr>
      <vt:lpstr>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 RCM SG – September 2020</dc:title>
  <cp:lastModifiedBy>Ansley, Carol (CCI-Atlanta)</cp:lastModifiedBy>
  <cp:revision>41</cp:revision>
  <dcterms:modified xsi:type="dcterms:W3CDTF">2024-11-15T00:04:32Z</dcterms:modified>
</cp:coreProperties>
</file>