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>
        <p:scale>
          <a:sx n="60" d="100"/>
          <a:sy n="60" d="100"/>
        </p:scale>
        <p:origin x="660" y="2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802.11-24/1952r0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73-00-0wng-agenda-for-wng-sc-2024-november.pptx" TargetMode="External"/><Relationship Id="rId7" Type="http://schemas.openxmlformats.org/officeDocument/2006/relationships/hyperlink" Target="https://mentor.ieee.org/802.11/dcn/24/11-24-1932-00-0wng-wng-meeting-minutes-2024-november-vancouver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554-01-0wng-proposal-on-intelligent-radio-path-control-technique-to-improve-snr-and-resolve-the-radio-shadow-zone-in-millimeter-wave-band-system.pptx" TargetMode="External"/><Relationship Id="rId5" Type="http://schemas.openxmlformats.org/officeDocument/2006/relationships/hyperlink" Target="https://mentor.ieee.org/802.11/dcn/24/11-24-1904-04-0wng-vlan-segregated-data-services.pptx" TargetMode="External"/><Relationship Id="rId4" Type="http://schemas.openxmlformats.org/officeDocument/2006/relationships/hyperlink" Target="https://mentor.ieee.org/802.11/dcn/24/11-24-1910-00-0wng-quality-of-outcom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2024-11-15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657078"/>
              </p:ext>
            </p:extLst>
          </p:nvPr>
        </p:nvGraphicFramePr>
        <p:xfrm>
          <a:off x="2211388" y="2538413"/>
          <a:ext cx="9117012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7749" progId="Word.Document.8">
                  <p:embed/>
                </p:oleObj>
              </mc:Choice>
              <mc:Fallback>
                <p:oleObj name="Document" r:id="rId3" imgW="9048966" imgH="230774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2538413"/>
                        <a:ext cx="9117012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2024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1532" y="1752600"/>
            <a:ext cx="8388933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</a:p>
          <a:p>
            <a:pPr algn="ctr">
              <a:buFontTx/>
              <a:buNone/>
            </a:pPr>
            <a:r>
              <a:rPr lang="en-US" altLang="en-US" sz="3200" dirty="0"/>
              <a:t>November 2024</a:t>
            </a:r>
            <a:r>
              <a:rPr lang="en-GB" altLang="en-US" sz="3200" dirty="0"/>
              <a:t>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2024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https://mentor.ieee.org/802.11/dcn/24/11-24-1673-00-0wng-agenda-for-wng-sc-2024-november.pptx</a:t>
            </a:r>
            <a:r>
              <a:rPr lang="en-US" altLang="en-US" sz="1800" dirty="0"/>
              <a:t>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sz="2000" dirty="0"/>
              <a:t>Presentations at November 2024 meeting</a:t>
            </a:r>
            <a:endParaRPr lang="en-GB" altLang="en-US" sz="2000" dirty="0"/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b="1" dirty="0"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“Quality of Outcome”, </a:t>
            </a:r>
            <a:r>
              <a:rPr lang="en-US" sz="1800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Bjørn</a:t>
            </a: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Ivar Teigen (Domos)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hlinkClick r:id="rId4"/>
              </a:rPr>
              <a:t>https://mentor.ieee.org/802.11/dcn/24/11-24-1910-00-0wng-quality-of-outcome.pdf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</a:t>
            </a:r>
            <a:r>
              <a:rPr lang="en-US" sz="1800" b="0" i="0" dirty="0"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Segregated Data Services</a:t>
            </a:r>
            <a:r>
              <a:rPr lang="en-US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”, Donald Eastlake (Independent)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  <a:hlinkClick r:id="rId5"/>
              </a:rPr>
              <a:t>https://mentor.ieee.org/802.11/dcn/24/11-24-1904-04-0wng-vlan-segregated-data-services.pptx</a:t>
            </a:r>
            <a:r>
              <a:rPr lang="en-US" sz="16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“Proposal on intelligent radio path control technique to improve SNR and resolve the radio shadow zone in millimeter wave band system”, </a:t>
            </a:r>
            <a:r>
              <a:rPr lang="en-US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Ryutaro </a:t>
            </a:r>
            <a:r>
              <a:rPr lang="en-US" sz="18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Ohmoto</a:t>
            </a:r>
            <a:r>
              <a:rPr lang="en-US" sz="18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(Dengyo)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hlinkClick r:id="rId6"/>
              </a:rPr>
              <a:t>https://mentor.ieee.org/802.11/dcn/24/11-24-1554-01-0wng-proposal-on-intelligent-radio-path-control-technique-to-improve-snr-and-resolve-the-radio-shadow-zone-in-millimeter-wave-band-system.pptx</a:t>
            </a:r>
            <a:r>
              <a:rPr lang="en-US" sz="160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 dirty="0">
                <a:hlinkClick r:id="rId7"/>
              </a:rPr>
              <a:t>https://mentor.ieee.org/802.11/dcn/24/11-24-1932-00-0wng-wng-meeting-minutes-2024-november-vancouver-meeting.docx</a:t>
            </a:r>
            <a:r>
              <a:rPr lang="en-GB" altLang="en-US" sz="16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TBD: call for presentations will be sent out in December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one straw poll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Support for creation of a TIG to explore additional uses of and management of VLANs inside WLANs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Y:47 / N 41 / A 71</a:t>
            </a:r>
            <a:endParaRPr lang="en-GB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24904</TotalTime>
  <Words>283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Gulim</vt:lpstr>
      <vt:lpstr>Arial</vt:lpstr>
      <vt:lpstr>Times New Roman</vt:lpstr>
      <vt:lpstr>Wingdings</vt:lpstr>
      <vt:lpstr>802-11-Submission</vt:lpstr>
      <vt:lpstr>Microsoft Word 97 - 2003 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870</cp:revision>
  <cp:lastPrinted>1998-02-10T13:28:06Z</cp:lastPrinted>
  <dcterms:created xsi:type="dcterms:W3CDTF">2004-12-02T14:01:45Z</dcterms:created>
  <dcterms:modified xsi:type="dcterms:W3CDTF">2024-11-14T18:03:28Z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