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74" r:id="rId12"/>
    <p:sldId id="378" r:id="rId13"/>
    <p:sldId id="343" r:id="rId14"/>
    <p:sldId id="379" r:id="rId15"/>
    <p:sldId id="348" r:id="rId16"/>
    <p:sldId id="357" r:id="rId17"/>
    <p:sldId id="375" r:id="rId18"/>
    <p:sldId id="366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89" autoAdjust="0"/>
    <p:restoredTop sz="96791" autoAdjust="0"/>
  </p:normalViewPr>
  <p:slideViewPr>
    <p:cSldViewPr>
      <p:cViewPr varScale="1">
        <p:scale>
          <a:sx n="124" d="100"/>
          <a:sy n="124" d="100"/>
        </p:scale>
        <p:origin x="2304" y="1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4216" y="1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02441" y="8982075"/>
            <a:ext cx="131580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6111" y="95706"/>
            <a:ext cx="228562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802.11-24/1629r00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November 2024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04264" y="8985250"/>
            <a:ext cx="177747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2024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2024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2024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2024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3180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2024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2024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172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2024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2024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2024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2024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2024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2024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2024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2024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2024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28116" y="6475413"/>
            <a:ext cx="131580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28116" y="6475413"/>
            <a:ext cx="131580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55602"/>
            <a:ext cx="189388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November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8116" y="6475413"/>
            <a:ext cx="131580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802.11-24/1947r01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madina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madinas-use-cases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7" Type="http://schemas.openxmlformats.org/officeDocument/2006/relationships/hyperlink" Target="https://datatracker.ietf.org/doc/draft-ietf-emu-rfc7170bis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emu-eap-edhoc/" TargetMode="External"/><Relationship Id="rId5" Type="http://schemas.openxmlformats.org/officeDocument/2006/relationships/hyperlink" Target="https://datatracker.ietf.org/doc/draft-ietf-emu-bootstrapped-tls/" TargetMode="External"/><Relationship Id="rId4" Type="http://schemas.openxmlformats.org/officeDocument/2006/relationships/hyperlink" Target="https://datatracker.ietf.org/doc/draft-ietf-emu-eap-arpa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etf.org/topics/netmgmt/" TargetMode="External"/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s://tools.ietf.org/html/rfc6632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opsawg-discardmodel/" TargetMode="External"/><Relationship Id="rId5" Type="http://schemas.openxmlformats.org/officeDocument/2006/relationships/hyperlink" Target="https://datatracker.ietf.org/doc/draft-ietf-opsawg-teas-attachment-circuit/" TargetMode="External"/><Relationship Id="rId4" Type="http://schemas.openxmlformats.org/officeDocument/2006/relationships/hyperlink" Target="https://datatracker.ietf.org/doc/draft-ietf-opsawg-oam-characterization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intarea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tls-hybrid-design/" TargetMode="External"/><Relationship Id="rId4" Type="http://schemas.openxmlformats.org/officeDocument/2006/relationships/hyperlink" Target="https://datatracker.ietf.org/doc/draft-ietf-tls-rfc8447bis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raw-technologies/" TargetMode="External"/><Relationship Id="rId4" Type="http://schemas.openxmlformats.org/officeDocument/2006/relationships/hyperlink" Target="https://datatracker.ietf.org/doc/draft-ietf-raw-architecture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anima-brski-cloud/" TargetMode="External"/><Relationship Id="rId4" Type="http://schemas.openxmlformats.org/officeDocument/2006/relationships/hyperlink" Target="https://datatracker.ietf.org/doc/draft-ietf-anima-brski-discovery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group/edu/materials/" TargetMode="External"/><Relationship Id="rId5" Type="http://schemas.openxmlformats.org/officeDocument/2006/relationships/hyperlink" Target="https://mentor.ieee.org/802.11/dcn/16/11-16-0500-01-0000-ietf-95-wireless-tutorial-802-11-overview.pptx" TargetMode="External"/><Relationship Id="rId4" Type="http://schemas.openxmlformats.org/officeDocument/2006/relationships/hyperlink" Target="https://www.ietf.org/about/participate/get-started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iabasg/ietfieee/meetings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rpp/about/" TargetMode="External"/><Relationship Id="rId3" Type="http://schemas.openxmlformats.org/officeDocument/2006/relationships/hyperlink" Target="https://datatracker.ietf.org/wg/bofs/" TargetMode="External"/><Relationship Id="rId7" Type="http://schemas.openxmlformats.org/officeDocument/2006/relationships/hyperlink" Target="https://datatracker.ietf.org/wg/hpwan/abou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nasr/about/" TargetMode="External"/><Relationship Id="rId5" Type="http://schemas.openxmlformats.org/officeDocument/2006/relationships/hyperlink" Target="https://datatracker.ietf.org/wg/diem/about/" TargetMode="External"/><Relationship Id="rId4" Type="http://schemas.openxmlformats.org/officeDocument/2006/relationships/hyperlink" Target="https://datatracker.ietf.org/wg/alldispatch/about/" TargetMode="External"/><Relationship Id="rId9" Type="http://schemas.openxmlformats.org/officeDocument/2006/relationships/hyperlink" Target="https://datatracker.ietf.org/wg/deepspace/about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ianabis/about/" TargetMode="External"/><Relationship Id="rId13" Type="http://schemas.openxmlformats.org/officeDocument/2006/relationships/hyperlink" Target="https://datatracker.ietf.org/doc/charter-ietf-opsawg/" TargetMode="External"/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etf-ccamp/" TargetMode="External"/><Relationship Id="rId12" Type="http://schemas.openxmlformats.org/officeDocument/2006/relationships/hyperlink" Target="https://datatracker.ietf.org/wg/opsawg/about/" TargetMode="External"/><Relationship Id="rId17" Type="http://schemas.openxmlformats.org/officeDocument/2006/relationships/hyperlink" Target="https://datatracker.ietf.org/doc/charter-ietf-spring/" TargetMode="External"/><Relationship Id="rId2" Type="http://schemas.openxmlformats.org/officeDocument/2006/relationships/notesSlide" Target="../notesSlides/notesSlide7.xml"/><Relationship Id="rId16" Type="http://schemas.openxmlformats.org/officeDocument/2006/relationships/hyperlink" Target="https://datatracker.ietf.org/wg/spring/abou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ccamp/about/" TargetMode="External"/><Relationship Id="rId11" Type="http://schemas.openxmlformats.org/officeDocument/2006/relationships/hyperlink" Target="https://datatracker.ietf.org/doc/charter-ietf-modpod/" TargetMode="External"/><Relationship Id="rId5" Type="http://schemas.openxmlformats.org/officeDocument/2006/relationships/hyperlink" Target="https://datatracker.ietf.org/doc/charter-irtf-hrpc/" TargetMode="External"/><Relationship Id="rId15" Type="http://schemas.openxmlformats.org/officeDocument/2006/relationships/hyperlink" Target="https://datatracker.ietf.org/doc/charter-ietf-roll/" TargetMode="External"/><Relationship Id="rId10" Type="http://schemas.openxmlformats.org/officeDocument/2006/relationships/hyperlink" Target="https://datatracker.ietf.org/wg/modpod/about/" TargetMode="External"/><Relationship Id="rId4" Type="http://schemas.openxmlformats.org/officeDocument/2006/relationships/hyperlink" Target="https://datatracker.ietf.org/rg/hrpc/about/" TargetMode="External"/><Relationship Id="rId9" Type="http://schemas.openxmlformats.org/officeDocument/2006/relationships/hyperlink" Target="https://datatracker.ietf.org/doc/charter-ietf-ianabis/" TargetMode="External"/><Relationship Id="rId14" Type="http://schemas.openxmlformats.org/officeDocument/2006/relationships/hyperlink" Target="https://datatracker.ietf.org/wg/roll/about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6lo-schc-15dot4/" TargetMode="External"/><Relationship Id="rId5" Type="http://schemas.openxmlformats.org/officeDocument/2006/relationships/hyperlink" Target="https://datatracker.ietf.org/doc/draft-ietf-6lo-owc/" TargetMode="External"/><Relationship Id="rId4" Type="http://schemas.openxmlformats.org/officeDocument/2006/relationships/hyperlink" Target="https://datatracker.ietf.org/doc/draft-ietf-6lo-prefix-registrati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2024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2024-11-13</a:t>
            </a:r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1472224"/>
              </p:ext>
            </p:extLst>
          </p:nvPr>
        </p:nvGraphicFramePr>
        <p:xfrm>
          <a:off x="847725" y="2520950"/>
          <a:ext cx="7191375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1066800" progId="Word.Document.8">
                  <p:embed/>
                </p:oleObj>
              </mc:Choice>
              <mc:Fallback>
                <p:oleObj name="Document" r:id="rId3" imgW="8255000" imgH="1066800" progId="Word.Document.8">
                  <p:embed/>
                  <p:pic>
                    <p:nvPicPr>
                      <p:cNvPr id="205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725" y="2520950"/>
                        <a:ext cx="7191375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Lossy Networks</a:t>
            </a:r>
          </a:p>
          <a:p>
            <a:pPr marL="457200" lvl="1" indent="0">
              <a:buNone/>
            </a:pPr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MADINAS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http://datatracker.ietf.org/wg/madinas/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r>
              <a:rPr lang="en-US" sz="1800" dirty="0"/>
              <a:t>MAC Address Device Identification for Network and Application Services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is the IETF’s equivalent of IEEE 802.11bh – how to deal with the implications of the deployment of random and changing MAC addresses. </a:t>
            </a:r>
            <a:endParaRPr lang="en-US" sz="1800" dirty="0"/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Submitted for publication and in AD evaluation: Randomized and Changing MAC Address Use Cases and Requirements: </a:t>
            </a:r>
            <a:r>
              <a:rPr lang="en-US" sz="1400" dirty="0">
                <a:hlinkClick r:id="rId4"/>
              </a:rPr>
              <a:t>https://datatracker.ietf.org/doc/draft-ietf-madinas-use-cases/</a:t>
            </a:r>
            <a:r>
              <a:rPr lang="en-US" sz="1400" dirty="0"/>
              <a:t> (November 13, 2024!)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endParaRPr lang="en-US" sz="1400" dirty="0"/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2024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EAP Method Update (EMU)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The group should document any recently gained new knowledge on vulnerabilities or the possible implications of pervasive surveillance or other new concerns. </a:t>
            </a: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Completed WGLC: The </a:t>
            </a:r>
            <a:r>
              <a:rPr lang="en-US" sz="1400" dirty="0" err="1"/>
              <a:t>eap.arpa</a:t>
            </a:r>
            <a:r>
              <a:rPr lang="en-US" sz="1400" dirty="0"/>
              <a:t> domain and EAP provisioning: </a:t>
            </a:r>
            <a:r>
              <a:rPr lang="en-US" sz="1400" dirty="0">
                <a:hlinkClick r:id="rId4"/>
              </a:rPr>
              <a:t>https://datatracker.ietf.org/doc/draft-ietf-emu-eap-arpa/</a:t>
            </a:r>
            <a:r>
              <a:rPr lang="en-US" sz="1400" dirty="0"/>
              <a:t> (November 2024)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Revised: Bootstrapped TLS Authentication with Proof of Knowledge: </a:t>
            </a:r>
            <a:r>
              <a:rPr lang="en-US" sz="1400" dirty="0">
                <a:hlinkClick r:id="rId5"/>
              </a:rPr>
              <a:t>https://datatracker.ietf.org/doc/draft-ietf-emu-bootstrapped-tls/</a:t>
            </a:r>
            <a:r>
              <a:rPr lang="en-US" sz="1400" dirty="0"/>
              <a:t> (October 2024)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Revised: Using the Extensible Authentication Protocol (EAP) with Ephemeral Diffie-Hellman over COSE (EDHOC): </a:t>
            </a:r>
            <a:r>
              <a:rPr lang="en-US" sz="1400" dirty="0">
                <a:hlinkClick r:id="rId6"/>
              </a:rPr>
              <a:t>https://datatracker.ietf.org/doc/draft-ietf-emu-eap-edhoc/</a:t>
            </a:r>
            <a:r>
              <a:rPr lang="en-US" sz="1400" dirty="0"/>
              <a:t> (October 2024)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In RFC Editor’s queue and waiting on other document: Tunnel Extensible Authentication Protocol (TEAP) Version 1: </a:t>
            </a:r>
            <a:r>
              <a:rPr lang="en-US" sz="1400" dirty="0">
                <a:hlinkClick r:id="rId7"/>
              </a:rPr>
              <a:t>https://datatracker.ietf.org/doc/draft-ietf-emu-rfc7170bis/</a:t>
            </a:r>
            <a:r>
              <a:rPr lang="en-US" sz="1400" dirty="0"/>
              <a:t> (June 2024)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2024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0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  <a:endParaRPr lang="en-US" sz="1400" dirty="0"/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Revised: Guidelines for Characterizing "OAM”: </a:t>
            </a:r>
            <a:r>
              <a:rPr lang="en-US" sz="1400" dirty="0">
                <a:hlinkClick r:id="rId4"/>
              </a:rPr>
              <a:t>https://datatracker.ietf.org/doc/draft-ietf-opsawg-oam-characterization/</a:t>
            </a:r>
            <a:r>
              <a:rPr lang="en-US" sz="1400" dirty="0"/>
              <a:t> (November 2024)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Revised: YANG Data Models for Bearers and 'Attachment Circuits'-as-a-Service (</a:t>
            </a:r>
            <a:r>
              <a:rPr lang="en-US" sz="1400" dirty="0" err="1"/>
              <a:t>ACaaS</a:t>
            </a:r>
            <a:r>
              <a:rPr lang="en-US" sz="1400" dirty="0"/>
              <a:t>): </a:t>
            </a:r>
            <a:r>
              <a:rPr lang="en-US" sz="1400" dirty="0">
                <a:hlinkClick r:id="rId5"/>
              </a:rPr>
              <a:t>https://datatracker.ietf.org/doc/draft-ietf-opsawg-teas-attachment-circuit/</a:t>
            </a:r>
            <a:r>
              <a:rPr lang="en-US" sz="1400" dirty="0"/>
              <a:t> (November 2024)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Revised: An Information Model for Packet Discard Reporting: </a:t>
            </a:r>
            <a:r>
              <a:rPr lang="en-US" sz="1400" dirty="0">
                <a:hlinkClick r:id="rId6"/>
              </a:rPr>
              <a:t>https://datatracker.ietf.org/doc/draft-ietf-opsawg-discardmodel/</a:t>
            </a:r>
            <a:r>
              <a:rPr lang="en-US" sz="1400" dirty="0"/>
              <a:t> (October 2024)</a:t>
            </a:r>
          </a:p>
          <a:p>
            <a:pPr lvl="1">
              <a:lnSpc>
                <a:spcPct val="80000"/>
              </a:lnSpc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Background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Of interest: RFC 6632, An Overview of the IETF Network Management Protocols, see </a:t>
            </a:r>
            <a:r>
              <a:rPr lang="en-US" sz="1400" dirty="0">
                <a:hlinkClick r:id="rId7"/>
              </a:rPr>
              <a:t>https://tools.ietf.org/html/rfc6632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Automated network management, including YANG data models, see </a:t>
            </a:r>
            <a:r>
              <a:rPr lang="en-US" sz="1400" dirty="0">
                <a:hlinkClick r:id="rId8"/>
              </a:rPr>
              <a:t>https://www.ietf.org/topics/netmgmt/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Area Working Group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https://datatracker.ietf.org/wg/intarea/</a:t>
            </a:r>
            <a:endParaRPr lang="en-US" sz="20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Nothing terribly relevant at the moment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53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See: </a:t>
            </a:r>
            <a:r>
              <a:rPr lang="en-US" sz="2000" dirty="0">
                <a:hlinkClick r:id="rId3"/>
              </a:rPr>
              <a:t>http://datatracker.ietf.org/wg/tls/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Revised: IANA Registry Updates for TLS and DTLS: </a:t>
            </a:r>
            <a:r>
              <a:rPr lang="en-US" sz="1400" dirty="0">
                <a:hlinkClick r:id="rId4"/>
              </a:rPr>
              <a:t>https://datatracker.ietf.org/doc/draft-ietf-tls-rfc8447bis/</a:t>
            </a:r>
            <a:r>
              <a:rPr lang="en-US" sz="1400" dirty="0"/>
              <a:t> (November 2024)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Revised: Hybrid key exchange in TLS 1.3: </a:t>
            </a:r>
            <a:r>
              <a:rPr lang="en-US" sz="1400" dirty="0">
                <a:hlinkClick r:id="rId5"/>
              </a:rPr>
              <a:t>https://datatracker.ietf.org/doc/draft-ietf-tls-hybrid-design/</a:t>
            </a:r>
            <a:r>
              <a:rPr lang="en-US" sz="1400" dirty="0"/>
              <a:t> (October 2024)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610600" cy="5029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 (November 2018).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r>
              <a:rPr lang="en-US" sz="1800" dirty="0"/>
              <a:t>Updates:</a:t>
            </a:r>
          </a:p>
          <a:p>
            <a:pPr lvl="1"/>
            <a:r>
              <a:rPr lang="en-US" sz="1400" dirty="0"/>
              <a:t>In WGLC: Reliable and Available Wireless Architecture: </a:t>
            </a:r>
            <a:r>
              <a:rPr lang="en-US" sz="1400" dirty="0">
                <a:hlinkClick r:id="rId4"/>
              </a:rPr>
              <a:t>https://datatracker.ietf.org/doc/draft-ietf-raw-architecture/</a:t>
            </a:r>
            <a:r>
              <a:rPr lang="en-US" sz="1400" dirty="0"/>
              <a:t> (October 2024)</a:t>
            </a:r>
          </a:p>
          <a:p>
            <a:pPr lvl="1"/>
            <a:r>
              <a:rPr lang="en-US" sz="1400" dirty="0"/>
              <a:t>Waiting for AD Go-ahead: Reliable and Available Wireless Technologies: </a:t>
            </a:r>
            <a:r>
              <a:rPr lang="en-US" sz="1400" dirty="0">
                <a:hlinkClick r:id="rId5"/>
              </a:rPr>
              <a:t>https://datatracker.ietf.org/doc/draft-ietf-raw-technologies/</a:t>
            </a:r>
            <a:r>
              <a:rPr lang="en-US" sz="1400" dirty="0"/>
              <a:t> (October 2024)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https://datatracker.ietf.org/group/anima/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sz="14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(</a:t>
            </a:r>
            <a:r>
              <a:rPr lang="en-US" sz="1400" b="0" i="1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e.g.</a:t>
            </a:r>
            <a:r>
              <a:rPr lang="en-US" sz="14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, on-boarding) to be carried out without requiring low-level management of individual devices</a:t>
            </a:r>
            <a:endParaRPr lang="en-US" sz="1400" b="0" dirty="0"/>
          </a:p>
          <a:p>
            <a:r>
              <a:rPr lang="en-US" sz="1800" dirty="0"/>
              <a:t>Updates: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Revised: Discovery for BRSKI variations: </a:t>
            </a:r>
            <a:r>
              <a:rPr lang="en-US" sz="1400" dirty="0">
                <a:hlinkClick r:id="rId4"/>
              </a:rPr>
              <a:t>https://datatracker.ietf.org/doc/draft-ietf-anima-brski-discovery/</a:t>
            </a:r>
            <a:r>
              <a:rPr lang="en-US" sz="1400" dirty="0"/>
              <a:t> (October 2024)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In Expert Review: BRSKI Cloud Registrar: </a:t>
            </a:r>
            <a:r>
              <a:rPr lang="en-US" sz="1400" dirty="0">
                <a:hlinkClick r:id="rId5"/>
              </a:rPr>
              <a:t>https://datatracker.ietf.org/doc/draft-ietf-anima-brski-cloud/</a:t>
            </a:r>
            <a:r>
              <a:rPr lang="en-US" sz="1400" dirty="0"/>
              <a:t> (October 2024)</a:t>
            </a: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November 2024.</a:t>
            </a:r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2024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March 15-21, 2025 – Bangkok, TH</a:t>
            </a:r>
          </a:p>
          <a:p>
            <a:pPr lvl="1"/>
            <a:r>
              <a:rPr lang="en-US" dirty="0"/>
              <a:t>July 19-25, 2025 – Madrid, ES</a:t>
            </a:r>
          </a:p>
          <a:p>
            <a:r>
              <a:rPr lang="en-US" dirty="0"/>
              <a:t>IETF meeting fee waivers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https://www.ietf.org/about/participate/get-started/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</a:t>
            </a:r>
            <a:r>
              <a:rPr lang="en-US" sz="1800" dirty="0">
                <a:hlinkClick r:id="rId5"/>
              </a:rPr>
              <a:t>11-16/500</a:t>
            </a:r>
            <a:r>
              <a:rPr lang="en-US" sz="1800" dirty="0"/>
              <a:t>, September 2016: Pat Thaler &amp; Juan Carlos – 802.1E (Privacy Considerations) and 802.c (Local MAC address usage) </a:t>
            </a:r>
            <a:r>
              <a:rPr lang="en-US" dirty="0">
                <a:hlinkClick r:id="rId6"/>
              </a:rPr>
              <a:t>https://datatracker.ietf.org/group/edu/materials/</a:t>
            </a:r>
            <a:endParaRPr lang="en-US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2024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Proceedings: </a:t>
            </a:r>
            <a:r>
              <a:rPr lang="en-US" sz="1600" dirty="0">
                <a:hlinkClick r:id="rId4"/>
              </a:rPr>
              <a:t>https://datatracker.ietf.org/iabasg/ietfieee/meetings/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Capability Discovery, Data Center Bridging, use of Local Address in virtualization and IoT, MAC address randomization, DETNET/TSN/RAW,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teleconferences: October 23, 2024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There were no RFCs issued in the last two months that mention IEEE 802.11.</a:t>
            </a:r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RFC-to-be-9672 (RFC 8110 to IEEE) is in the RFC Editor’s queue awaiting the assignment by IEEE of IEEE 802.11-2024’s DOI.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at IETF 121 November 2-8, 2024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685799" y="1600200"/>
            <a:ext cx="7772400" cy="41148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2024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551096"/>
              </p:ext>
            </p:extLst>
          </p:nvPr>
        </p:nvGraphicFramePr>
        <p:xfrm>
          <a:off x="1083220" y="2574504"/>
          <a:ext cx="6977557" cy="314049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4"/>
                        </a:rPr>
                        <a:t>alldispatch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IETF-Wide "Dispatch" Session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3112944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dirty="0">
                          <a:hlinkClick r:id="rId5"/>
                        </a:rPr>
                        <a:t>diem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Digital Emblems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9548810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dirty="0">
                          <a:hlinkClick r:id="rId6"/>
                        </a:rPr>
                        <a:t>nasr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Network Attestation for Secure Routing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337399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dirty="0">
                          <a:hlinkClick r:id="rId7"/>
                        </a:rPr>
                        <a:t>hpwan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 Performance Wide Area Network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4949388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dirty="0">
                          <a:hlinkClick r:id="rId8"/>
                        </a:rPr>
                        <a:t>rpp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RESTful Provisioning Protocol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2951840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9"/>
                        </a:rPr>
                        <a:t>deepspace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Deep Space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44864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IETF/IRTF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  <a:noFill/>
        </p:spPr>
        <p:txBody>
          <a:bodyPr/>
          <a:lstStyle/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2024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925551"/>
              </p:ext>
            </p:extLst>
          </p:nvPr>
        </p:nvGraphicFramePr>
        <p:xfrm>
          <a:off x="990600" y="1983626"/>
          <a:ext cx="6977558" cy="347629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87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9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4"/>
                        </a:rPr>
                        <a:t>hrpc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5"/>
                        </a:rPr>
                        <a:t>Human Rights Protocol Considerations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898437168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6"/>
                        </a:rPr>
                        <a:t>ccamp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7"/>
                        </a:rPr>
                        <a:t>Common Control and Measurement Plane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926338756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8"/>
                        </a:rPr>
                        <a:t>ianabis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9"/>
                        </a:rPr>
                        <a:t>Update to IANA Considerations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8617353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0"/>
                        </a:rPr>
                        <a:t>modpod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11"/>
                        </a:rPr>
                        <a:t>MODeration PrOceDures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6692395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12"/>
                        </a:rPr>
                        <a:t>opsawg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3"/>
                        </a:rPr>
                        <a:t>Operations and Management Area Working Group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801851504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4"/>
                        </a:rPr>
                        <a:t>roll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5"/>
                        </a:rPr>
                        <a:t>Routing Over Low power and Lossy networks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487080040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6"/>
                        </a:rPr>
                        <a:t>spring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7"/>
                        </a:rPr>
                        <a:t>Source Packet Routing in Networking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4120773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077200" cy="4648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Revised: IPv6 Neighbor Discovery Prefix Registration: </a:t>
            </a:r>
            <a:r>
              <a:rPr lang="en-US" sz="1400" dirty="0">
                <a:hlinkClick r:id="rId4"/>
              </a:rPr>
              <a:t>https://datatracker.ietf.org/doc/draft-ietf-6lo-prefix-registration/</a:t>
            </a:r>
            <a:r>
              <a:rPr lang="en-US" sz="1400" dirty="0"/>
              <a:t> (November 2024)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Revised: Transmission of IPv6 Packets over Short-Range Optical Wireless Communications: </a:t>
            </a:r>
            <a:r>
              <a:rPr lang="en-US" sz="1400" dirty="0">
                <a:hlinkClick r:id="rId5"/>
              </a:rPr>
              <a:t>https://datatracker.ietf.org/doc/draft-ietf-6lo-owc/</a:t>
            </a:r>
            <a:r>
              <a:rPr lang="en-US" sz="1400" dirty="0"/>
              <a:t> (October 2024)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Revised: Transmission of SCHC-compressed packets over IEEE 802.15.4 networks: </a:t>
            </a:r>
            <a:r>
              <a:rPr lang="en-US" sz="1400" dirty="0">
                <a:hlinkClick r:id="rId6"/>
              </a:rPr>
              <a:t>https://datatracker.ietf.org/doc/draft-ietf-6lo-schc-15dot4/</a:t>
            </a:r>
            <a:r>
              <a:rPr lang="en-US" sz="1400" dirty="0"/>
              <a:t> (October 2024)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150034</TotalTime>
  <Words>1961</Words>
  <Application>Microsoft Macintosh PowerPoint</Application>
  <PresentationFormat>On-screen Show (4:3)</PresentationFormat>
  <Paragraphs>302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 Unicode MS</vt:lpstr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121 November 2-8, 2024</vt:lpstr>
      <vt:lpstr>IETF/IRTF groups being (re-)chartered</vt:lpstr>
      <vt:lpstr>YANG Model Catalog</vt:lpstr>
      <vt:lpstr>IoT-related work</vt:lpstr>
      <vt:lpstr>IoT-related work (cont.)</vt:lpstr>
      <vt:lpstr>MADINAS WG</vt:lpstr>
      <vt:lpstr>EAP Method Update (EMU)</vt:lpstr>
      <vt:lpstr>Operations Area Working Group</vt:lpstr>
      <vt:lpstr>Internet Area Working Group </vt:lpstr>
      <vt:lpstr>Transport Layer Security (TLS)</vt:lpstr>
      <vt:lpstr>Deterministic Networking (DETNET)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Yee</cp:lastModifiedBy>
  <cp:revision>1040</cp:revision>
  <cp:lastPrinted>1998-02-10T13:28:06Z</cp:lastPrinted>
  <dcterms:created xsi:type="dcterms:W3CDTF">2005-01-04T21:26:55Z</dcterms:created>
  <dcterms:modified xsi:type="dcterms:W3CDTF">2024-11-13T20:06:36Z</dcterms:modified>
  <cp:category/>
</cp:coreProperties>
</file>