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Lst>
  <p:notesMasterIdLst>
    <p:notesMasterId r:id="rId9"/>
  </p:notesMasterIdLst>
  <p:handoutMasterIdLst>
    <p:handoutMasterId r:id="rId10"/>
  </p:handoutMasterIdLst>
  <p:sldIdLst>
    <p:sldId id="256" r:id="rId5"/>
    <p:sldId id="257" r:id="rId6"/>
    <p:sldId id="396" r:id="rId7"/>
    <p:sldId id="397" r:id="rId8"/>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94" autoAdjust="0"/>
    <p:restoredTop sz="81132" autoAdjust="0"/>
  </p:normalViewPr>
  <p:slideViewPr>
    <p:cSldViewPr>
      <p:cViewPr varScale="1">
        <p:scale>
          <a:sx n="67" d="100"/>
          <a:sy n="67" d="100"/>
        </p:scale>
        <p:origin x="1651" y="5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1" d="100"/>
          <a:sy n="61" d="100"/>
        </p:scale>
        <p:origin x="2069"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802.11-23/0103r0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802.11-23/0103r0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July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November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6"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Tuncer Baykas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4"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3"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dirty="0"/>
              <a:t>Tuncer Baykas (</a:t>
            </a:r>
            <a:r>
              <a:rPr lang="en-GB" dirty="0" err="1"/>
              <a:t>Ofinno</a:t>
            </a:r>
            <a:r>
              <a:rPr lang="en-GB" dirty="0"/>
              <a:t>)</a:t>
            </a:r>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11-24-1945r1</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i="0" dirty="0">
                <a:solidFill>
                  <a:srgbClr val="000000"/>
                </a:solidFill>
                <a:effectLst/>
              </a:rPr>
              <a:t>802.19 WG  November 2024 Liaison Report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2024-11-13</a:t>
            </a:r>
          </a:p>
        </p:txBody>
      </p:sp>
      <p:sp>
        <p:nvSpPr>
          <p:cNvPr id="6" name="Date Placeholder 3"/>
          <p:cNvSpPr>
            <a:spLocks noGrp="1"/>
          </p:cNvSpPr>
          <p:nvPr>
            <p:ph type="dt" idx="10"/>
          </p:nvPr>
        </p:nvSpPr>
        <p:spPr/>
        <p:txBody>
          <a:bodyPr/>
          <a:lstStyle/>
          <a:p>
            <a:r>
              <a:rPr lang="en-US" dirty="0"/>
              <a:t>November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2587987956"/>
              </p:ext>
            </p:extLst>
          </p:nvPr>
        </p:nvGraphicFramePr>
        <p:xfrm>
          <a:off x="989013" y="2384425"/>
          <a:ext cx="9761537" cy="3003550"/>
        </p:xfrm>
        <a:graphic>
          <a:graphicData uri="http://schemas.openxmlformats.org/presentationml/2006/ole">
            <mc:AlternateContent xmlns:mc="http://schemas.openxmlformats.org/markup-compatibility/2006">
              <mc:Choice xmlns:v="urn:schemas-microsoft-com:vml" Requires="v">
                <p:oleObj name="Document" r:id="rId3" imgW="8255780" imgH="2547135" progId="Word.Document.8">
                  <p:embed/>
                </p:oleObj>
              </mc:Choice>
              <mc:Fallback>
                <p:oleObj name="Document" r:id="rId3" imgW="8255780" imgH="2547135"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89013" y="2384425"/>
                        <a:ext cx="9761537" cy="3003550"/>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dirty="0"/>
              <a:t>Tuncer Baykas (</a:t>
            </a:r>
            <a:r>
              <a:rPr lang="en-GB" dirty="0" err="1"/>
              <a:t>Ofinno</a:t>
            </a:r>
            <a:r>
              <a:rPr lang="en-GB"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802.19 Overview</a:t>
            </a:r>
          </a:p>
        </p:txBody>
      </p:sp>
      <p:sp>
        <p:nvSpPr>
          <p:cNvPr id="4" name="Date Placeholder 3"/>
          <p:cNvSpPr>
            <a:spLocks noGrp="1"/>
          </p:cNvSpPr>
          <p:nvPr>
            <p:ph type="dt" idx="10"/>
          </p:nvPr>
        </p:nvSpPr>
        <p:spPr/>
        <p:txBody>
          <a:bodyPr/>
          <a:lstStyle/>
          <a:p>
            <a:r>
              <a:rPr lang="en-US" dirty="0"/>
              <a:t>November 2024</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5" name="Content Placeholder 4">
            <a:extLst>
              <a:ext uri="{FF2B5EF4-FFF2-40B4-BE49-F238E27FC236}">
                <a16:creationId xmlns:a16="http://schemas.microsoft.com/office/drawing/2014/main" id="{7BBF4F36-0B54-E231-3296-454318BFC1D7}"/>
              </a:ext>
            </a:extLst>
          </p:cNvPr>
          <p:cNvSpPr>
            <a:spLocks noGrp="1"/>
          </p:cNvSpPr>
          <p:nvPr>
            <p:ph idx="1"/>
          </p:nvPr>
        </p:nvSpPr>
        <p:spPr>
          <a:xfrm>
            <a:off x="952501" y="1372393"/>
            <a:ext cx="10744199" cy="4113213"/>
          </a:xfrm>
        </p:spPr>
        <p:txBody>
          <a:bodyPr/>
          <a:lstStyle/>
          <a:p>
            <a:pPr marL="0">
              <a:buFont typeface="Arial" panose="020B0604020202020204" pitchFamily="34" charset="0"/>
              <a:buChar char="•"/>
            </a:pPr>
            <a:r>
              <a:rPr lang="en-US" b="0" i="0" dirty="0">
                <a:solidFill>
                  <a:schemeClr val="tx1"/>
                </a:solidFill>
                <a:effectLst/>
                <a:latin typeface="+mj-lt"/>
              </a:rPr>
              <a:t>IEEE 802.19 group reviews coexistence assessment documents (CAD) produced by working groups developing new wireless standards for unlicensed devices.</a:t>
            </a:r>
          </a:p>
          <a:p>
            <a:pPr marL="0">
              <a:buFont typeface="Arial" panose="020B0604020202020204" pitchFamily="34" charset="0"/>
              <a:buChar char="•"/>
            </a:pPr>
            <a:r>
              <a:rPr lang="en-US" b="0" i="0" dirty="0">
                <a:solidFill>
                  <a:schemeClr val="tx1"/>
                </a:solidFill>
                <a:effectLst/>
                <a:latin typeface="+mj-lt"/>
              </a:rPr>
              <a:t>IEEE 802.19 develops standards for coexistence between wireless standards of unlicensed devices.</a:t>
            </a:r>
          </a:p>
          <a:p>
            <a:pPr marL="0">
              <a:buFont typeface="Arial" panose="020B0604020202020204" pitchFamily="34" charset="0"/>
              <a:buChar char="•"/>
            </a:pPr>
            <a:r>
              <a:rPr lang="en-US" b="0" dirty="0">
                <a:solidFill>
                  <a:schemeClr val="tx1"/>
                </a:solidFill>
                <a:latin typeface="+mj-lt"/>
              </a:rPr>
              <a:t>Meeting times: Monday PM3 and Thursday PM3 (6:30 PM). </a:t>
            </a:r>
          </a:p>
          <a:p>
            <a:pPr marL="0">
              <a:buFont typeface="Arial" panose="020B0604020202020204" pitchFamily="34" charset="0"/>
              <a:buChar char="•"/>
            </a:pPr>
            <a:endParaRPr lang="en-US" b="0" i="0" dirty="0">
              <a:solidFill>
                <a:schemeClr val="tx1"/>
              </a:solidFill>
              <a:effectLst/>
              <a:latin typeface="+mj-lt"/>
            </a:endParaRPr>
          </a:p>
          <a:p>
            <a:pPr marL="0" indent="0"/>
            <a:br>
              <a:rPr lang="en-US" b="1" i="0" dirty="0">
                <a:solidFill>
                  <a:srgbClr val="006699"/>
                </a:solidFill>
                <a:effectLst/>
                <a:latin typeface="+mj-lt"/>
              </a:rPr>
            </a:br>
            <a:endParaRPr lang="en-US" dirty="0">
              <a:latin typeface="+mj-lt"/>
            </a:endParaRPr>
          </a:p>
        </p:txBody>
      </p:sp>
      <p:graphicFrame>
        <p:nvGraphicFramePr>
          <p:cNvPr id="3" name="Table 7">
            <a:extLst>
              <a:ext uri="{FF2B5EF4-FFF2-40B4-BE49-F238E27FC236}">
                <a16:creationId xmlns:a16="http://schemas.microsoft.com/office/drawing/2014/main" id="{926C172B-9EBE-5C48-7AA7-89560E07C2D2}"/>
              </a:ext>
            </a:extLst>
          </p:cNvPr>
          <p:cNvGraphicFramePr>
            <a:graphicFrameLocks/>
          </p:cNvGraphicFramePr>
          <p:nvPr>
            <p:extLst>
              <p:ext uri="{D42A27DB-BD31-4B8C-83A1-F6EECF244321}">
                <p14:modId xmlns:p14="http://schemas.microsoft.com/office/powerpoint/2010/main" val="2097611490"/>
              </p:ext>
            </p:extLst>
          </p:nvPr>
        </p:nvGraphicFramePr>
        <p:xfrm>
          <a:off x="1752600" y="3794759"/>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Work Group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a:latin typeface="Calibri" panose="020F0502020204030204" pitchFamily="34" charset="0"/>
                          <a:cs typeface="Calibri" panose="020F0502020204030204" pitchFamily="34" charset="0"/>
                        </a:rPr>
                        <a:t>Yukimasa</a:t>
                      </a:r>
                      <a:r>
                        <a:rPr lang="en-US" sz="2000" dirty="0">
                          <a:latin typeface="Calibri" panose="020F0502020204030204" pitchFamily="34" charset="0"/>
                          <a:cs typeface="Calibri" panose="020F0502020204030204" pitchFamily="34" charset="0"/>
                        </a:rPr>
                        <a:t> Nagai (Mitsubishi Electric)</a:t>
                      </a:r>
                    </a:p>
                  </a:txBody>
                  <a:tcPr/>
                </a:tc>
                <a:extLst>
                  <a:ext uri="{0D108BD9-81ED-4DB2-BD59-A6C34878D82A}">
                    <a16:rowId xmlns:a16="http://schemas.microsoft.com/office/drawing/2014/main" val="2408979462"/>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BEFBA7E-FAE2-F78B-0BAE-25FB186B7826}"/>
              </a:ext>
            </a:extLst>
          </p:cNvPr>
          <p:cNvSpPr>
            <a:spLocks noGrp="1"/>
          </p:cNvSpPr>
          <p:nvPr>
            <p:ph type="dt" idx="10"/>
          </p:nvPr>
        </p:nvSpPr>
        <p:spPr/>
        <p:txBody>
          <a:bodyPr/>
          <a:lstStyle/>
          <a:p>
            <a:r>
              <a:rPr lang="en-US" dirty="0"/>
              <a:t>November 2024</a:t>
            </a:r>
            <a:endParaRPr lang="en-GB" dirty="0"/>
          </a:p>
        </p:txBody>
      </p:sp>
      <p:sp>
        <p:nvSpPr>
          <p:cNvPr id="5" name="Footer Placeholder 4">
            <a:extLst>
              <a:ext uri="{FF2B5EF4-FFF2-40B4-BE49-F238E27FC236}">
                <a16:creationId xmlns:a16="http://schemas.microsoft.com/office/drawing/2014/main" id="{EB59ACD1-9C33-02B7-EC18-771839F040B1}"/>
              </a:ext>
            </a:extLst>
          </p:cNvPr>
          <p:cNvSpPr>
            <a:spLocks noGrp="1"/>
          </p:cNvSpPr>
          <p:nvPr>
            <p:ph type="ftr" idx="11"/>
          </p:nvPr>
        </p:nvSpPr>
        <p:spPr/>
        <p:txBody>
          <a:bodyPr/>
          <a:lstStyle/>
          <a:p>
            <a:r>
              <a:rPr lang="en-GB"/>
              <a:t>Tuncer Baykas (Ofinno)</a:t>
            </a:r>
            <a:endParaRPr lang="en-GB" dirty="0"/>
          </a:p>
        </p:txBody>
      </p:sp>
      <p:sp>
        <p:nvSpPr>
          <p:cNvPr id="6" name="Slide Number Placeholder 5">
            <a:extLst>
              <a:ext uri="{FF2B5EF4-FFF2-40B4-BE49-F238E27FC236}">
                <a16:creationId xmlns:a16="http://schemas.microsoft.com/office/drawing/2014/main" id="{97D1FEEA-2D54-A8F4-B71F-5B6279ADB9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7" name="Title 1">
            <a:extLst>
              <a:ext uri="{FF2B5EF4-FFF2-40B4-BE49-F238E27FC236}">
                <a16:creationId xmlns:a16="http://schemas.microsoft.com/office/drawing/2014/main" id="{2D03C1B9-7403-0407-5658-ABD7ABA12253}"/>
              </a:ext>
            </a:extLst>
          </p:cNvPr>
          <p:cNvSpPr>
            <a:spLocks noGrp="1"/>
          </p:cNvSpPr>
          <p:nvPr>
            <p:ph type="title"/>
          </p:nvPr>
        </p:nvSpPr>
        <p:spPr>
          <a:xfrm>
            <a:off x="743372" y="731522"/>
            <a:ext cx="10454909"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F5EB4504-AB26-1302-9AC9-56110D8EB187}"/>
              </a:ext>
            </a:extLst>
          </p:cNvPr>
          <p:cNvSpPr txBox="1">
            <a:spLocks/>
          </p:cNvSpPr>
          <p:nvPr/>
        </p:nvSpPr>
        <p:spPr bwMode="auto">
          <a:xfrm>
            <a:off x="1295400" y="1977606"/>
            <a:ext cx="9448800" cy="476535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Aft>
                <a:spcPts val="0"/>
              </a:spcAft>
            </a:pPr>
            <a:r>
              <a:rPr lang="en-US" sz="2000" b="0" kern="0" dirty="0">
                <a:solidFill>
                  <a:srgbClr val="222222"/>
                </a:solidFill>
                <a:highlight>
                  <a:srgbClr val="FFFFFF"/>
                </a:highlight>
                <a:latin typeface="Arial" panose="020B0604020202020204" pitchFamily="34" charset="0"/>
              </a:rPr>
              <a:t>       No ballots before November meeting.</a:t>
            </a:r>
          </a:p>
          <a:p>
            <a:endParaRPr lang="en-US" kern="0" dirty="0"/>
          </a:p>
        </p:txBody>
      </p:sp>
    </p:spTree>
    <p:extLst>
      <p:ext uri="{BB962C8B-B14F-4D97-AF65-F5344CB8AC3E}">
        <p14:creationId xmlns:p14="http://schemas.microsoft.com/office/powerpoint/2010/main" val="260227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BEFBA7E-FAE2-F78B-0BAE-25FB186B7826}"/>
              </a:ext>
            </a:extLst>
          </p:cNvPr>
          <p:cNvSpPr>
            <a:spLocks noGrp="1"/>
          </p:cNvSpPr>
          <p:nvPr>
            <p:ph type="dt" idx="10"/>
          </p:nvPr>
        </p:nvSpPr>
        <p:spPr/>
        <p:txBody>
          <a:bodyPr/>
          <a:lstStyle/>
          <a:p>
            <a:r>
              <a:rPr lang="en-US" dirty="0"/>
              <a:t>November 2024</a:t>
            </a:r>
            <a:endParaRPr lang="en-GB" dirty="0"/>
          </a:p>
        </p:txBody>
      </p:sp>
      <p:sp>
        <p:nvSpPr>
          <p:cNvPr id="5" name="Footer Placeholder 4">
            <a:extLst>
              <a:ext uri="{FF2B5EF4-FFF2-40B4-BE49-F238E27FC236}">
                <a16:creationId xmlns:a16="http://schemas.microsoft.com/office/drawing/2014/main" id="{EB59ACD1-9C33-02B7-EC18-771839F040B1}"/>
              </a:ext>
            </a:extLst>
          </p:cNvPr>
          <p:cNvSpPr>
            <a:spLocks noGrp="1"/>
          </p:cNvSpPr>
          <p:nvPr>
            <p:ph type="ftr" idx="11"/>
          </p:nvPr>
        </p:nvSpPr>
        <p:spPr/>
        <p:txBody>
          <a:bodyPr/>
          <a:lstStyle/>
          <a:p>
            <a:r>
              <a:rPr lang="en-GB"/>
              <a:t>Tuncer Baykas (Ofinno)</a:t>
            </a:r>
            <a:endParaRPr lang="en-GB" dirty="0"/>
          </a:p>
        </p:txBody>
      </p:sp>
      <p:sp>
        <p:nvSpPr>
          <p:cNvPr id="6" name="Slide Number Placeholder 5">
            <a:extLst>
              <a:ext uri="{FF2B5EF4-FFF2-40B4-BE49-F238E27FC236}">
                <a16:creationId xmlns:a16="http://schemas.microsoft.com/office/drawing/2014/main" id="{97D1FEEA-2D54-A8F4-B71F-5B6279ADB98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7" name="Title 1">
            <a:extLst>
              <a:ext uri="{FF2B5EF4-FFF2-40B4-BE49-F238E27FC236}">
                <a16:creationId xmlns:a16="http://schemas.microsoft.com/office/drawing/2014/main" id="{2D03C1B9-7403-0407-5658-ABD7ABA12253}"/>
              </a:ext>
            </a:extLst>
          </p:cNvPr>
          <p:cNvSpPr>
            <a:spLocks noGrp="1"/>
          </p:cNvSpPr>
          <p:nvPr>
            <p:ph type="title"/>
          </p:nvPr>
        </p:nvSpPr>
        <p:spPr>
          <a:xfrm>
            <a:off x="743372" y="731523"/>
            <a:ext cx="10454909" cy="716278"/>
          </a:xfrm>
        </p:spPr>
        <p:txBody>
          <a:bodyPr/>
          <a:lstStyle/>
          <a:p>
            <a:r>
              <a:rPr lang="en-US" sz="3200" dirty="0"/>
              <a:t>802.19.3a Task Group</a:t>
            </a:r>
          </a:p>
        </p:txBody>
      </p:sp>
      <p:sp>
        <p:nvSpPr>
          <p:cNvPr id="3" name="Content Placeholder 2">
            <a:extLst>
              <a:ext uri="{FF2B5EF4-FFF2-40B4-BE49-F238E27FC236}">
                <a16:creationId xmlns:a16="http://schemas.microsoft.com/office/drawing/2014/main" id="{F5EB4504-AB26-1302-9AC9-56110D8EB187}"/>
              </a:ext>
            </a:extLst>
          </p:cNvPr>
          <p:cNvSpPr txBox="1">
            <a:spLocks/>
          </p:cNvSpPr>
          <p:nvPr/>
        </p:nvSpPr>
        <p:spPr bwMode="auto">
          <a:xfrm>
            <a:off x="228599" y="1511030"/>
            <a:ext cx="10969682" cy="476535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Aft>
                <a:spcPts val="0"/>
              </a:spcAft>
            </a:pPr>
            <a:r>
              <a:rPr lang="en-US" sz="2000" kern="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a:t>
            </a:r>
          </a:p>
          <a:p>
            <a:pPr marL="0">
              <a:spcAft>
                <a:spcPts val="0"/>
              </a:spcAft>
            </a:pPr>
            <a:endParaRPr lang="en-US" sz="2000" kern="0" dirty="0"/>
          </a:p>
          <a:p>
            <a:pPr marL="0">
              <a:spcAft>
                <a:spcPts val="0"/>
              </a:spcAft>
            </a:pPr>
            <a:r>
              <a:rPr lang="en-US" altLang="en-US" sz="2000" dirty="0"/>
              <a:t>19-24/0038, </a:t>
            </a:r>
            <a:r>
              <a:rPr lang="en-US" sz="2000" kern="0" dirty="0"/>
              <a:t>“</a:t>
            </a:r>
            <a:r>
              <a:rPr lang="en-US" sz="2000" kern="1200" dirty="0">
                <a:solidFill>
                  <a:schemeClr val="dk1"/>
                </a:solidFill>
                <a:latin typeface="+mn-lt"/>
                <a:ea typeface="+mn-ea"/>
                <a:cs typeface="+mn-cs"/>
              </a:rPr>
              <a:t>Measurement results of radio noise over Sub-1 GHz band emitted from mini PC and laptop PC</a:t>
            </a:r>
            <a:r>
              <a:rPr lang="en-US" sz="2000" kern="0" dirty="0"/>
              <a:t>”  </a:t>
            </a:r>
            <a:r>
              <a:rPr lang="en-US" sz="2000" kern="0" dirty="0" err="1"/>
              <a:t>Kazuni</a:t>
            </a:r>
            <a:r>
              <a:rPr lang="en-US" sz="2000" kern="0" dirty="0"/>
              <a:t> </a:t>
            </a:r>
            <a:r>
              <a:rPr lang="en-US" sz="2000" kern="0" dirty="0" err="1"/>
              <a:t>Yato</a:t>
            </a:r>
            <a:r>
              <a:rPr lang="en-US" sz="2000" kern="0" dirty="0"/>
              <a:t> et. al. </a:t>
            </a:r>
          </a:p>
          <a:p>
            <a:pPr marL="0">
              <a:spcAft>
                <a:spcPts val="0"/>
              </a:spcAft>
            </a:pPr>
            <a:endParaRPr lang="en-US" sz="2000" kern="0" dirty="0"/>
          </a:p>
          <a:p>
            <a:pPr marL="0">
              <a:spcAft>
                <a:spcPts val="0"/>
              </a:spcAft>
            </a:pPr>
            <a:r>
              <a:rPr lang="en-US" sz="2000" kern="0" dirty="0"/>
              <a:t>19-24/0032,	“IEEE 802.11ah and IEEE 802.15.4g SUN OFDM PHY Coexistence Simulation” </a:t>
            </a:r>
            <a:r>
              <a:rPr lang="en-US" sz="2000" kern="0" dirty="0" err="1"/>
              <a:t>Takenoro</a:t>
            </a:r>
            <a:r>
              <a:rPr lang="en-US" sz="2000" kern="0" dirty="0"/>
              <a:t> Sumi et. al</a:t>
            </a:r>
          </a:p>
          <a:p>
            <a:pPr>
              <a:spcAft>
                <a:spcPts val="0"/>
              </a:spcAft>
            </a:pPr>
            <a:endParaRPr lang="en-US" sz="2000" kern="0" dirty="0"/>
          </a:p>
          <a:p>
            <a:pPr>
              <a:spcAft>
                <a:spcPts val="0"/>
              </a:spcAft>
            </a:pPr>
            <a:endParaRPr lang="en-US" sz="2000" kern="0" dirty="0"/>
          </a:p>
          <a:p>
            <a:pPr>
              <a:spcAft>
                <a:spcPts val="0"/>
              </a:spcAft>
            </a:pPr>
            <a:endParaRPr lang="en-US" kern="0" dirty="0"/>
          </a:p>
        </p:txBody>
      </p:sp>
    </p:spTree>
    <p:extLst>
      <p:ext uri="{BB962C8B-B14F-4D97-AF65-F5344CB8AC3E}">
        <p14:creationId xmlns:p14="http://schemas.microsoft.com/office/powerpoint/2010/main" val="1887697473"/>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9C679E-BCDB-4A5C-A38F-ECA97E9DDB64}">
  <ds:schemaRefs>
    <ds:schemaRef ds:uri="http://purl.org/dc/dcmitype/"/>
    <ds:schemaRef ds:uri="http://schemas.openxmlformats.org/package/2006/metadata/core-properties"/>
    <ds:schemaRef ds:uri="http://purl.org/dc/terms/"/>
    <ds:schemaRef ds:uri="ba37140e-f4c5-4a6c-a9b4-20a691ce6c8a"/>
    <ds:schemaRef ds:uri="http://schemas.microsoft.com/office/2006/documentManagement/types"/>
    <ds:schemaRef ds:uri="http://schemas.microsoft.com/office/2006/metadata/properties"/>
    <ds:schemaRef ds:uri="cc9c437c-ae0c-4066-8d90-a0f7de786127"/>
    <ds:schemaRef ds:uri="http://purl.org/dc/elements/1.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3.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36220</TotalTime>
  <Words>277</Words>
  <Application>Microsoft Office PowerPoint</Application>
  <PresentationFormat>Widescreen</PresentationFormat>
  <Paragraphs>50</Paragraphs>
  <Slides>4</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9" baseType="lpstr">
      <vt:lpstr>Arial</vt:lpstr>
      <vt:lpstr>Calibri</vt:lpstr>
      <vt:lpstr>Times New Roman</vt:lpstr>
      <vt:lpstr>802-11 Theme</vt:lpstr>
      <vt:lpstr>Document</vt:lpstr>
      <vt:lpstr>802.19 WG  November 2024 Liaison Report</vt:lpstr>
      <vt:lpstr>IEEE 802.19 Overview</vt:lpstr>
      <vt:lpstr>Coexistence Assessment Documents</vt:lpstr>
      <vt:lpstr>802.19.3a Task Group</vt:lpstr>
    </vt:vector>
  </TitlesOfParts>
  <Company>Ofinno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2024 802.19 Liaison Report</dc:title>
  <dc:subject>January 2023</dc:subject>
  <dc:creator/>
  <dc:description>Tuncer Baykas (Ofinno)</dc:description>
  <cp:lastModifiedBy>Tuncer Baykas</cp:lastModifiedBy>
  <cp:revision>68</cp:revision>
  <cp:lastPrinted>1601-01-01T00:00:00Z</cp:lastPrinted>
  <dcterms:created xsi:type="dcterms:W3CDTF">2020-01-12T14:48:27Z</dcterms:created>
  <dcterms:modified xsi:type="dcterms:W3CDTF">2024-11-13T07:59:17Z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