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9"/>
  </p:notesMasterIdLst>
  <p:handoutMasterIdLst>
    <p:handoutMasterId r:id="rId10"/>
  </p:handoutMasterIdLst>
  <p:sldIdLst>
    <p:sldId id="256" r:id="rId5"/>
    <p:sldId id="257" r:id="rId6"/>
    <p:sldId id="396" r:id="rId7"/>
    <p:sldId id="397" r:id="rId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2069"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11-24-1945r0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November 2024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May 2024</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Meeting times: Monday PM3 and Thursday PM3 (6:30 PM). </a:t>
            </a:r>
          </a:p>
          <a:p>
            <a:pPr marL="0">
              <a:buFont typeface="Arial" panose="020B0604020202020204" pitchFamily="34" charset="0"/>
              <a:buChar char="•"/>
            </a:pPr>
            <a:endParaRPr lang="en-US" b="0" i="0" dirty="0">
              <a:solidFill>
                <a:schemeClr val="tx1"/>
              </a:solidFill>
              <a:effectLst/>
              <a:latin typeface="+mj-lt"/>
            </a:endParaRPr>
          </a:p>
          <a:p>
            <a:pPr marL="0" indent="0"/>
            <a:br>
              <a:rPr lang="en-US" b="1" i="0" dirty="0">
                <a:solidFill>
                  <a:srgbClr val="006699"/>
                </a:solidFill>
                <a:effectLst/>
                <a:latin typeface="+mj-lt"/>
              </a:rPr>
            </a:br>
            <a:endParaRPr lang="en-US" dirty="0">
              <a:latin typeface="+mj-lt"/>
            </a:endParaRPr>
          </a:p>
        </p:txBody>
      </p:sp>
      <p:graphicFrame>
        <p:nvGraphicFramePr>
          <p:cNvPr id="3" name="Table 7">
            <a:extLst>
              <a:ext uri="{FF2B5EF4-FFF2-40B4-BE49-F238E27FC236}">
                <a16:creationId xmlns:a16="http://schemas.microsoft.com/office/drawing/2014/main" id="{926C172B-9EBE-5C48-7AA7-89560E07C2D2}"/>
              </a:ext>
            </a:extLst>
          </p:cNvPr>
          <p:cNvGraphicFramePr>
            <a:graphicFrameLocks/>
          </p:cNvGraphicFramePr>
          <p:nvPr>
            <p:extLst>
              <p:ext uri="{D42A27DB-BD31-4B8C-83A1-F6EECF244321}">
                <p14:modId xmlns:p14="http://schemas.microsoft.com/office/powerpoint/2010/main" val="2097611490"/>
              </p:ext>
            </p:extLst>
          </p:nvPr>
        </p:nvGraphicFramePr>
        <p:xfrm>
          <a:off x="1752600" y="3794759"/>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November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9448800"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en-US" sz="2000" b="0" kern="0" dirty="0">
                <a:solidFill>
                  <a:srgbClr val="222222"/>
                </a:solidFill>
                <a:highlight>
                  <a:srgbClr val="FFFFFF"/>
                </a:highlight>
                <a:latin typeface="Arial" panose="020B0604020202020204" pitchFamily="34" charset="0"/>
              </a:rPr>
              <a:t>       No ballots before November meeting.</a:t>
            </a: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3"/>
            <a:ext cx="10454909" cy="716278"/>
          </a:xfrm>
        </p:spPr>
        <p:txBody>
          <a:bodyPr/>
          <a:lstStyle/>
          <a:p>
            <a:r>
              <a:rPr lang="en-US" sz="3200" dirty="0"/>
              <a:t>802.19.3a Task Group</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228599" y="1511030"/>
            <a:ext cx="10969682"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Aft>
                <a:spcPts val="0"/>
              </a:spcAft>
            </a:pPr>
            <a:r>
              <a:rPr lang="en-US" sz="20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a:t>
            </a:r>
          </a:p>
          <a:p>
            <a:pPr marL="0">
              <a:spcAft>
                <a:spcPts val="0"/>
              </a:spcAft>
            </a:pPr>
            <a:endParaRPr lang="en-US" sz="2000" kern="0" dirty="0"/>
          </a:p>
          <a:p>
            <a:pPr marL="0">
              <a:spcAft>
                <a:spcPts val="0"/>
              </a:spcAft>
            </a:pPr>
            <a:r>
              <a:rPr lang="en-US" altLang="en-US" sz="2000" dirty="0"/>
              <a:t>19-24/0038, </a:t>
            </a:r>
            <a:r>
              <a:rPr lang="en-US" sz="2000" kern="0" dirty="0"/>
              <a:t>“</a:t>
            </a:r>
            <a:r>
              <a:rPr lang="en-US" sz="2000" kern="1200" dirty="0">
                <a:solidFill>
                  <a:schemeClr val="dk1"/>
                </a:solidFill>
                <a:latin typeface="+mn-lt"/>
                <a:ea typeface="+mn-ea"/>
                <a:cs typeface="+mn-cs"/>
              </a:rPr>
              <a:t>Measurement results of radio noise over Sub-1 GHz band emitted from mini PC and laptop PC</a:t>
            </a:r>
            <a:r>
              <a:rPr lang="en-US" sz="2000" kern="0" dirty="0"/>
              <a:t>”  </a:t>
            </a:r>
            <a:r>
              <a:rPr lang="en-US" sz="2000" kern="0" dirty="0" err="1"/>
              <a:t>Kazuni</a:t>
            </a:r>
            <a:r>
              <a:rPr lang="en-US" sz="2000" kern="0" dirty="0"/>
              <a:t> </a:t>
            </a:r>
            <a:r>
              <a:rPr lang="en-US" sz="2000" kern="0" dirty="0" err="1"/>
              <a:t>Yato</a:t>
            </a:r>
            <a:r>
              <a:rPr lang="en-US" sz="2000" kern="0" dirty="0"/>
              <a:t> et. al. </a:t>
            </a:r>
          </a:p>
          <a:p>
            <a:pPr marL="0">
              <a:spcAft>
                <a:spcPts val="0"/>
              </a:spcAft>
            </a:pPr>
            <a:endParaRPr lang="en-US" sz="2000" kern="0" dirty="0"/>
          </a:p>
          <a:p>
            <a:pPr marL="0">
              <a:spcAft>
                <a:spcPts val="0"/>
              </a:spcAft>
            </a:pPr>
            <a:r>
              <a:rPr lang="en-US" sz="2000" kern="0" dirty="0"/>
              <a:t>19-24/0032,	“IEEE 802.11ah and IEEE 802.15.4g SUN OFDM PHY Coexistence Simulation” </a:t>
            </a:r>
            <a:r>
              <a:rPr lang="en-US" sz="2000" kern="0" dirty="0" err="1"/>
              <a:t>Takenoro</a:t>
            </a:r>
            <a:r>
              <a:rPr lang="en-US" sz="2000" kern="0" dirty="0"/>
              <a:t> Sumi et. al</a:t>
            </a:r>
          </a:p>
          <a:p>
            <a:pPr>
              <a:spcAft>
                <a:spcPts val="0"/>
              </a:spcAft>
            </a:pPr>
            <a:endParaRPr lang="en-US" sz="2000" kern="0" dirty="0"/>
          </a:p>
          <a:p>
            <a:pPr>
              <a:spcAft>
                <a:spcPts val="0"/>
              </a:spcAft>
            </a:pPr>
            <a:endParaRPr lang="en-US" sz="2000" kern="0" dirty="0"/>
          </a:p>
          <a:p>
            <a:pPr>
              <a:spcAft>
                <a:spcPts val="0"/>
              </a:spcAft>
            </a:pPr>
            <a:endParaRPr lang="en-US" kern="0" dirty="0"/>
          </a:p>
        </p:txBody>
      </p:sp>
    </p:spTree>
    <p:extLst>
      <p:ext uri="{BB962C8B-B14F-4D97-AF65-F5344CB8AC3E}">
        <p14:creationId xmlns:p14="http://schemas.microsoft.com/office/powerpoint/2010/main" val="188769747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36209</TotalTime>
  <Words>277</Words>
  <Application>Microsoft Office PowerPoint</Application>
  <PresentationFormat>Widescreen</PresentationFormat>
  <Paragraphs>50</Paragraphs>
  <Slides>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802-11 Theme</vt:lpstr>
      <vt:lpstr>Document</vt:lpstr>
      <vt:lpstr>802.19 WG  November 2024 Liaison Report</vt:lpstr>
      <vt:lpstr>IEEE 802.19 Overview</vt:lpstr>
      <vt:lpstr>Coexistence Assessment Documents</vt:lpstr>
      <vt:lpstr>802.19.3a Task Group</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Tuncer Baykas</cp:lastModifiedBy>
  <cp:revision>66</cp:revision>
  <cp:lastPrinted>1601-01-01T00:00:00Z</cp:lastPrinted>
  <dcterms:created xsi:type="dcterms:W3CDTF">2020-01-12T14:48:27Z</dcterms:created>
  <dcterms:modified xsi:type="dcterms:W3CDTF">2024-11-13T07:48:06Z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