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367" r:id="rId3"/>
    <p:sldId id="2368" r:id="rId4"/>
    <p:sldId id="2370" r:id="rId5"/>
    <p:sldId id="2371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62" autoAdjust="0"/>
    <p:restoredTop sz="93593" autoAdjust="0"/>
  </p:normalViewPr>
  <p:slideViewPr>
    <p:cSldViewPr>
      <p:cViewPr>
        <p:scale>
          <a:sx n="98" d="100"/>
          <a:sy n="98" d="100"/>
        </p:scale>
        <p:origin x="710" y="-16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64" d="100"/>
          <a:sy n="64" d="100"/>
        </p:scale>
        <p:origin x="316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8C7FD213-9257-4CB7-AA83-2CE9D6CD719E}"/>
    <pc:docChg chg="modSld modMainMaster">
      <pc:chgData name="Cariou, Laurent" userId="4453f93f-2ed2-46e8-bb8c-3237fbfdd40b" providerId="ADAL" clId="{8C7FD213-9257-4CB7-AA83-2CE9D6CD719E}" dt="2024-11-13T15:22:14.714" v="3" actId="20577"/>
      <pc:docMkLst>
        <pc:docMk/>
      </pc:docMkLst>
      <pc:sldChg chg="modSp mod">
        <pc:chgData name="Cariou, Laurent" userId="4453f93f-2ed2-46e8-bb8c-3237fbfdd40b" providerId="ADAL" clId="{8C7FD213-9257-4CB7-AA83-2CE9D6CD719E}" dt="2024-11-13T05:10:27.428" v="1" actId="20577"/>
        <pc:sldMkLst>
          <pc:docMk/>
          <pc:sldMk cId="1181262126" sldId="2371"/>
        </pc:sldMkLst>
        <pc:spChg chg="mod">
          <ac:chgData name="Cariou, Laurent" userId="4453f93f-2ed2-46e8-bb8c-3237fbfdd40b" providerId="ADAL" clId="{8C7FD213-9257-4CB7-AA83-2CE9D6CD719E}" dt="2024-11-13T05:10:27.428" v="1" actId="20577"/>
          <ac:spMkLst>
            <pc:docMk/>
            <pc:sldMk cId="1181262126" sldId="2371"/>
            <ac:spMk id="2" creationId="{B4856FDC-E382-AB13-F1AD-3DDA966826C0}"/>
          </ac:spMkLst>
        </pc:spChg>
      </pc:sldChg>
      <pc:sldMasterChg chg="modSp mod">
        <pc:chgData name="Cariou, Laurent" userId="4453f93f-2ed2-46e8-bb8c-3237fbfdd40b" providerId="ADAL" clId="{8C7FD213-9257-4CB7-AA83-2CE9D6CD719E}" dt="2024-11-13T15:22:14.714" v="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8C7FD213-9257-4CB7-AA83-2CE9D6CD719E}" dt="2024-11-13T15:22:14.714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802.11-24/1942r1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IMMW PAR and CSD comments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7720959"/>
              </p:ext>
            </p:extLst>
          </p:nvPr>
        </p:nvGraphicFramePr>
        <p:xfrm>
          <a:off x="461963" y="297180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3312" imgH="2518960" progId="Word.Document.8">
                  <p:embed/>
                </p:oleObj>
              </mc:Choice>
              <mc:Fallback>
                <p:oleObj name="Document" r:id="rId3" imgW="8563312" imgH="251896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97180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762000"/>
            <a:ext cx="7970837" cy="798910"/>
          </a:xfrm>
        </p:spPr>
        <p:txBody>
          <a:bodyPr/>
          <a:lstStyle/>
          <a:p>
            <a:r>
              <a:rPr lang="en-US" sz="2400" dirty="0"/>
              <a:t>Comments from Lei Wang (</a:t>
            </a:r>
            <a:r>
              <a:rPr lang="en-US" sz="2400" dirty="0" err="1"/>
              <a:t>NesCom</a:t>
            </a:r>
            <a:r>
              <a:rPr lang="en-US" sz="2400" dirty="0"/>
              <a:t> chair) on 802.11 IMMW PAR and CSD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770813" cy="3961211"/>
          </a:xfrm>
        </p:spPr>
        <p:txBody>
          <a:bodyPr/>
          <a:lstStyle/>
          <a:p>
            <a:r>
              <a:rPr lang="en-US" sz="1600" dirty="0"/>
              <a:t>PAR</a:t>
            </a:r>
          </a:p>
          <a:p>
            <a:r>
              <a:rPr lang="en-US" sz="1600" dirty="0"/>
              <a:t>5.2.b, </a:t>
            </a:r>
            <a:r>
              <a:rPr lang="en-US" sz="1600" b="0" dirty="0"/>
              <a:t>suggest changing "an 802.11 device" to "an IEEE 802.11 device", in order to be consistent with other occurrences of this term in PAR.</a:t>
            </a:r>
          </a:p>
          <a:p>
            <a:r>
              <a:rPr lang="en-US" sz="1600" dirty="0"/>
              <a:t>Response:</a:t>
            </a:r>
          </a:p>
          <a:p>
            <a:r>
              <a:rPr lang="en-US" sz="1600" b="0" dirty="0"/>
              <a:t>Thank you. Made the change following the suggestion from the commenter. 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5.2.b. </a:t>
            </a:r>
            <a:r>
              <a:rPr lang="en-US" sz="1600" b="0" dirty="0"/>
              <a:t>please spell out "OFDM" and "PPDU".</a:t>
            </a:r>
          </a:p>
          <a:p>
            <a:r>
              <a:rPr lang="en-US" sz="1600" dirty="0"/>
              <a:t>Response: </a:t>
            </a:r>
          </a:p>
          <a:p>
            <a:r>
              <a:rPr lang="en-US" sz="1600" b="0" dirty="0"/>
              <a:t>Thank you. Made the change following the suggestion from the commenter. </a:t>
            </a:r>
            <a:endParaRPr lang="en-US" sz="1600" dirty="0"/>
          </a:p>
          <a:p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E169335-C7D0-CAC8-F929-D4287931E41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</p:spTree>
    <p:extLst>
      <p:ext uri="{BB962C8B-B14F-4D97-AF65-F5344CB8AC3E}">
        <p14:creationId xmlns:p14="http://schemas.microsoft.com/office/powerpoint/2010/main" val="247833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2B225-1270-FFD0-2988-87D51A63C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sz="2800" dirty="0"/>
              <a:t>Comments from 802.1 on 802.11 IMMW PAR and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8FD49-6492-31DB-A083-786807506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 marL="0" indent="0"/>
            <a:r>
              <a:rPr lang="en-US" sz="1600" dirty="0"/>
              <a:t>PAR</a:t>
            </a:r>
          </a:p>
          <a:p>
            <a:pPr marL="0" indent="0"/>
            <a:r>
              <a:rPr lang="en-US" sz="1600" b="0" dirty="0"/>
              <a:t>Please consider spelling out OFDM and PPDU based on </a:t>
            </a:r>
            <a:r>
              <a:rPr lang="en-US" sz="1600" b="0" dirty="0" err="1"/>
              <a:t>NesCom</a:t>
            </a:r>
            <a:r>
              <a:rPr lang="en-US" sz="1600" b="0" dirty="0"/>
              <a:t> conventions. </a:t>
            </a:r>
          </a:p>
          <a:p>
            <a:r>
              <a:rPr lang="en-US" sz="1600" dirty="0"/>
              <a:t>Response:</a:t>
            </a:r>
          </a:p>
          <a:p>
            <a:r>
              <a:rPr lang="en-US" sz="1600" b="0" dirty="0"/>
              <a:t>Thank you. Made the change following the suggestion from the commenter. </a:t>
            </a:r>
            <a:endParaRPr lang="en-US" sz="1600" dirty="0"/>
          </a:p>
          <a:p>
            <a:pPr marL="0" indent="0"/>
            <a:endParaRPr lang="en-US" sz="1600" b="0" dirty="0"/>
          </a:p>
          <a:p>
            <a:pPr marL="0" indent="0"/>
            <a:endParaRPr lang="en-US" sz="1600" b="0" dirty="0"/>
          </a:p>
          <a:p>
            <a:pPr marL="0" indent="0"/>
            <a:r>
              <a:rPr lang="en-US" sz="1600" b="0" dirty="0"/>
              <a:t>Please consider removing "as" from the last sentence in 5.5 (Need for Project).</a:t>
            </a:r>
          </a:p>
          <a:p>
            <a:r>
              <a:rPr lang="en-US" sz="1600" dirty="0"/>
              <a:t>Response:</a:t>
            </a:r>
          </a:p>
          <a:p>
            <a:r>
              <a:rPr lang="en-US" sz="1600" b="0" dirty="0"/>
              <a:t>Thank you. Made the change following the suggestion from the commenter. </a:t>
            </a:r>
            <a:endParaRPr lang="en-US" sz="1600" dirty="0"/>
          </a:p>
          <a:p>
            <a:pPr marL="0" indent="0"/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BCF1A9-8C42-37B9-585F-66828451F2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193EF-3314-B293-6665-CA6B922945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E55E03-9C4E-5E71-FF6D-A3DDF23CAA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043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2B225-1270-FFD0-2988-87D51A63C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sz="2800" dirty="0"/>
              <a:t>Comments from 802.1 on 802.11 IMMW PAR and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8FD49-6492-31DB-A083-786807506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 marL="0" indent="0"/>
            <a:r>
              <a:rPr lang="en-US" sz="1600" dirty="0"/>
              <a:t>CSD</a:t>
            </a:r>
          </a:p>
          <a:p>
            <a:pPr marL="0" indent="0"/>
            <a:r>
              <a:rPr lang="en-US" sz="1600" b="0" dirty="0"/>
              <a:t>802.1 finds it interesting that up to 7.25GHz is characterized as "sub-7 GHz". Please clarify if this is intended.</a:t>
            </a:r>
          </a:p>
          <a:p>
            <a:r>
              <a:rPr lang="en-US" sz="1600" dirty="0"/>
              <a:t>Response:</a:t>
            </a:r>
          </a:p>
          <a:p>
            <a:r>
              <a:rPr lang="en-US" sz="1600" b="0" dirty="0"/>
              <a:t>Thank you. This comes from the fact that we are using the term 6 GHz band, while this band goes up to 7.25 GHz. So similarly, we call sub-7 GHz all unlicensed bands including the 6 GHz band. However, for clarity of the reader, change is made to replace sub-7 GHz by sub-7.25 GHz in both PAR and CSD documents.</a:t>
            </a:r>
          </a:p>
          <a:p>
            <a:pPr marL="0" indent="0"/>
            <a:endParaRPr lang="en-US" sz="1600" b="0" dirty="0"/>
          </a:p>
          <a:p>
            <a:pPr marL="0" indent="0"/>
            <a:r>
              <a:rPr lang="en-US" sz="1600" b="0" dirty="0"/>
              <a:t>Please consider spelling out AIML on first use.</a:t>
            </a:r>
          </a:p>
          <a:p>
            <a:r>
              <a:rPr lang="en-US" sz="1600" dirty="0"/>
              <a:t>Response:</a:t>
            </a:r>
          </a:p>
          <a:p>
            <a:r>
              <a:rPr lang="en-US" sz="1600" b="0" dirty="0"/>
              <a:t>Thank you. Made the change following the suggestion from the commenter. </a:t>
            </a:r>
            <a:endParaRPr lang="en-US" sz="1600" dirty="0"/>
          </a:p>
          <a:p>
            <a:pPr marL="0" indent="0"/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BCF1A9-8C42-37B9-585F-66828451F2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193EF-3314-B293-6665-CA6B922945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E55E03-9C4E-5E71-FF6D-A3DDF23CAA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272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56FDC-E382-AB13-F1AD-3DDA96682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Comments from 802.15 on 802.11 IMMW PAR and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E6CED-35F6-B368-CEC5-258CEFAAF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PAR</a:t>
            </a:r>
          </a:p>
          <a:p>
            <a:pPr marL="0" indent="0"/>
            <a:r>
              <a:rPr lang="en-US" sz="1600" b="0" dirty="0"/>
              <a:t>5.2.b Scope of the project </a:t>
            </a:r>
          </a:p>
          <a:p>
            <a:pPr marL="0" indent="0"/>
            <a:r>
              <a:rPr lang="en-US" sz="1600" b="0" dirty="0"/>
              <a:t>Final sentence states: </a:t>
            </a:r>
          </a:p>
          <a:p>
            <a:pPr marL="0" indent="0"/>
            <a:r>
              <a:rPr lang="en-US" sz="1600" b="0" dirty="0"/>
              <a:t>This amendment provides coexistence mechanisms with legacy IEEE 802.11 devices operating in the unlicensed bands between 42 GHz and 71 GHz.</a:t>
            </a:r>
          </a:p>
          <a:p>
            <a:pPr marL="0" indent="0"/>
            <a:r>
              <a:rPr lang="en-US" sz="1600" b="0" dirty="0"/>
              <a:t>Please change text to also include coexistence mechanisms with other 802 standards’ devices, for example:</a:t>
            </a:r>
          </a:p>
          <a:p>
            <a:pPr marL="0" indent="0"/>
            <a:r>
              <a:rPr lang="en-US" sz="1600" b="0" dirty="0"/>
              <a:t>This amendment provides coexistence mechanisms with legacy IEEE 802.11 and other IEEE 802 wireless devices (including 802.15.3 devices) operating in the unlicensed bands between 42 GHz and 71 GHz.</a:t>
            </a:r>
          </a:p>
          <a:p>
            <a:pPr marL="0" indent="0"/>
            <a:endParaRPr lang="en-US" sz="1600" b="0" dirty="0"/>
          </a:p>
          <a:p>
            <a:pPr marL="0" indent="0"/>
            <a:r>
              <a:rPr lang="en-US" sz="1600" dirty="0"/>
              <a:t>Response:</a:t>
            </a:r>
          </a:p>
          <a:p>
            <a:pPr marL="0" indent="0"/>
            <a:r>
              <a:rPr lang="en-US" sz="1600" b="0" dirty="0"/>
              <a:t>Thank you. Made the change to extend coexistence to IEEE 802 devices operating in the bands.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660D58-78B7-0C89-FF1C-8BC8F4089F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7B8CE-9F99-DB3F-35CE-B570C395F4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E2F0D1-A7F3-5744-CDF0-4D3E9C94CF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62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119598</TotalTime>
  <Words>464</Words>
  <Application>Microsoft Office PowerPoint</Application>
  <PresentationFormat>On-screen Show (4:3)</PresentationFormat>
  <Paragraphs>60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Unicode MS</vt:lpstr>
      <vt:lpstr>Times New Roman</vt:lpstr>
      <vt:lpstr>Office Theme</vt:lpstr>
      <vt:lpstr>Document</vt:lpstr>
      <vt:lpstr>IMMW PAR and CSD comments</vt:lpstr>
      <vt:lpstr>Comments from Lei Wang (NesCom chair) on 802.11 IMMW PAR and CSD</vt:lpstr>
      <vt:lpstr>Comments from 802.1 on 802.11 IMMW PAR and CSD</vt:lpstr>
      <vt:lpstr>Comments from 802.1 on 802.11 IMMW PAR and CSD</vt:lpstr>
      <vt:lpstr>Comments from 802.15 on 802.11 IMMW PAR and CSD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Cariou, Laurent</cp:lastModifiedBy>
  <cp:revision>1434</cp:revision>
  <cp:lastPrinted>1601-01-01T00:00:00Z</cp:lastPrinted>
  <dcterms:created xsi:type="dcterms:W3CDTF">2017-01-26T15:28:16Z</dcterms:created>
  <dcterms:modified xsi:type="dcterms:W3CDTF">2024-11-13T15:22:22Z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