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367" r:id="rId3"/>
    <p:sldId id="2368" r:id="rId4"/>
    <p:sldId id="237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53DD0-4325-40AB-9A98-A7137BD458BF}" v="3" dt="2024-11-13T02:52:30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2" autoAdjust="0"/>
    <p:restoredTop sz="93593" autoAdjust="0"/>
  </p:normalViewPr>
  <p:slideViewPr>
    <p:cSldViewPr>
      <p:cViewPr varScale="1">
        <p:scale>
          <a:sx n="89" d="100"/>
          <a:sy n="89" d="100"/>
        </p:scale>
        <p:origin x="974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64" d="100"/>
          <a:sy n="64" d="100"/>
        </p:scale>
        <p:origin x="316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B3C53DD0-4325-40AB-9A98-A7137BD458BF}"/>
    <pc:docChg chg="undo custSel addSld delSld modSld modMainMaster">
      <pc:chgData name="Cariou, Laurent" userId="4453f93f-2ed2-46e8-bb8c-3237fbfdd40b" providerId="ADAL" clId="{B3C53DD0-4325-40AB-9A98-A7137BD458BF}" dt="2024-11-13T02:57:01.526" v="633" actId="20577"/>
      <pc:docMkLst>
        <pc:docMk/>
      </pc:docMkLst>
      <pc:sldChg chg="modSp mod">
        <pc:chgData name="Cariou, Laurent" userId="4453f93f-2ed2-46e8-bb8c-3237fbfdd40b" providerId="ADAL" clId="{B3C53DD0-4325-40AB-9A98-A7137BD458BF}" dt="2024-11-13T02:52:17.773" v="498" actId="20577"/>
        <pc:sldMkLst>
          <pc:docMk/>
          <pc:sldMk cId="0" sldId="256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B3C53DD0-4325-40AB-9A98-A7137BD458BF}" dt="2024-11-11T02:09:45.548" v="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ariou, Laurent" userId="4453f93f-2ed2-46e8-bb8c-3237fbfdd40b" providerId="ADAL" clId="{B3C53DD0-4325-40AB-9A98-A7137BD458BF}" dt="2024-11-13T02:52:17.773" v="49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Cariou, Laurent" userId="4453f93f-2ed2-46e8-bb8c-3237fbfdd40b" providerId="ADAL" clId="{B3C53DD0-4325-40AB-9A98-A7137BD458BF}" dt="2024-11-13T02:52:30.647" v="502"/>
        <pc:sldMkLst>
          <pc:docMk/>
          <pc:sldMk cId="247833330" sldId="2367"/>
        </pc:sldMkLst>
        <pc:spChg chg="mod">
          <ac:chgData name="Cariou, Laurent" userId="4453f93f-2ed2-46e8-bb8c-3237fbfdd40b" providerId="ADAL" clId="{B3C53DD0-4325-40AB-9A98-A7137BD458BF}" dt="2024-11-11T02:25:11.095" v="173" actId="20577"/>
          <ac:spMkLst>
            <pc:docMk/>
            <pc:sldMk cId="247833330" sldId="2367"/>
            <ac:spMk id="2" creationId="{00000000-0000-0000-0000-000000000000}"/>
          </ac:spMkLst>
        </pc:spChg>
        <pc:spChg chg="mod">
          <ac:chgData name="Cariou, Laurent" userId="4453f93f-2ed2-46e8-bb8c-3237fbfdd40b" providerId="ADAL" clId="{B3C53DD0-4325-40AB-9A98-A7137BD458BF}" dt="2024-11-12T21:48:05.412" v="222" actId="20577"/>
          <ac:spMkLst>
            <pc:docMk/>
            <pc:sldMk cId="247833330" sldId="2367"/>
            <ac:spMk id="3" creationId="{00000000-0000-0000-0000-000000000000}"/>
          </ac:spMkLst>
        </pc:spChg>
        <pc:spChg chg="del mod">
          <ac:chgData name="Cariou, Laurent" userId="4453f93f-2ed2-46e8-bb8c-3237fbfdd40b" providerId="ADAL" clId="{B3C53DD0-4325-40AB-9A98-A7137BD458BF}" dt="2024-11-13T02:52:27.352" v="501" actId="478"/>
          <ac:spMkLst>
            <pc:docMk/>
            <pc:sldMk cId="247833330" sldId="2367"/>
            <ac:spMk id="5" creationId="{00000000-0000-0000-0000-000000000000}"/>
          </ac:spMkLst>
        </pc:spChg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247833330" sldId="2367"/>
            <ac:spMk id="6" creationId="{00000000-0000-0000-0000-000000000000}"/>
          </ac:spMkLst>
        </pc:spChg>
        <pc:spChg chg="add mod">
          <ac:chgData name="Cariou, Laurent" userId="4453f93f-2ed2-46e8-bb8c-3237fbfdd40b" providerId="ADAL" clId="{B3C53DD0-4325-40AB-9A98-A7137BD458BF}" dt="2024-11-13T02:52:30.647" v="502"/>
          <ac:spMkLst>
            <pc:docMk/>
            <pc:sldMk cId="247833330" sldId="2367"/>
            <ac:spMk id="7" creationId="{0E169335-C7D0-CAC8-F929-D4287931E415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532960652" sldId="2368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532960652" sldId="2368"/>
            <ac:spMk id="6" creationId="{0AD743FC-E76C-36BC-20FF-6318AD1F41BB}"/>
          </ac:spMkLst>
        </pc:spChg>
      </pc:sldChg>
      <pc:sldChg chg="modSp new mod">
        <pc:chgData name="Cariou, Laurent" userId="4453f93f-2ed2-46e8-bb8c-3237fbfdd40b" providerId="ADAL" clId="{B3C53DD0-4325-40AB-9A98-A7137BD458BF}" dt="2024-11-12T21:49:46.260" v="226"/>
        <pc:sldMkLst>
          <pc:docMk/>
          <pc:sldMk cId="3957043670" sldId="2368"/>
        </pc:sldMkLst>
        <pc:spChg chg="mod">
          <ac:chgData name="Cariou, Laurent" userId="4453f93f-2ed2-46e8-bb8c-3237fbfdd40b" providerId="ADAL" clId="{B3C53DD0-4325-40AB-9A98-A7137BD458BF}" dt="2024-11-12T21:46:25.131" v="185" actId="1035"/>
          <ac:spMkLst>
            <pc:docMk/>
            <pc:sldMk cId="3957043670" sldId="2368"/>
            <ac:spMk id="2" creationId="{2EA2B225-1270-FFD0-2988-87D51A63C213}"/>
          </ac:spMkLst>
        </pc:spChg>
        <pc:spChg chg="mod">
          <ac:chgData name="Cariou, Laurent" userId="4453f93f-2ed2-46e8-bb8c-3237fbfdd40b" providerId="ADAL" clId="{B3C53DD0-4325-40AB-9A98-A7137BD458BF}" dt="2024-11-12T21:49:46.260" v="226"/>
          <ac:spMkLst>
            <pc:docMk/>
            <pc:sldMk cId="3957043670" sldId="2368"/>
            <ac:spMk id="3" creationId="{02C8FD49-6492-31DB-A083-786807506920}"/>
          </ac:spMkLst>
        </pc:spChg>
      </pc:sldChg>
      <pc:sldChg chg="modSp new del mod">
        <pc:chgData name="Cariou, Laurent" userId="4453f93f-2ed2-46e8-bb8c-3237fbfdd40b" providerId="ADAL" clId="{B3C53DD0-4325-40AB-9A98-A7137BD458BF}" dt="2024-11-13T02:52:36.986" v="503" actId="47"/>
        <pc:sldMkLst>
          <pc:docMk/>
          <pc:sldMk cId="45714623" sldId="2369"/>
        </pc:sldMkLst>
        <pc:spChg chg="mod">
          <ac:chgData name="Cariou, Laurent" userId="4453f93f-2ed2-46e8-bb8c-3237fbfdd40b" providerId="ADAL" clId="{B3C53DD0-4325-40AB-9A98-A7137BD458BF}" dt="2024-11-12T21:54:20.580" v="230" actId="21"/>
          <ac:spMkLst>
            <pc:docMk/>
            <pc:sldMk cId="45714623" sldId="2369"/>
            <ac:spMk id="3" creationId="{C5D22B83-889B-F7E8-9A8F-2CF6E6AFF0D7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1111403140" sldId="2369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1111403140" sldId="2369"/>
            <ac:spMk id="6" creationId="{00000000-0000-0000-0000-000000000000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1123829597" sldId="2370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1123829597" sldId="2370"/>
            <ac:spMk id="6" creationId="{00000000-0000-0000-0000-000000000000}"/>
          </ac:spMkLst>
        </pc:spChg>
      </pc:sldChg>
      <pc:sldChg chg="modSp add mod">
        <pc:chgData name="Cariou, Laurent" userId="4453f93f-2ed2-46e8-bb8c-3237fbfdd40b" providerId="ADAL" clId="{B3C53DD0-4325-40AB-9A98-A7137BD458BF}" dt="2024-11-13T02:57:01.526" v="633" actId="20577"/>
        <pc:sldMkLst>
          <pc:docMk/>
          <pc:sldMk cId="3037272649" sldId="2370"/>
        </pc:sldMkLst>
        <pc:spChg chg="mod">
          <ac:chgData name="Cariou, Laurent" userId="4453f93f-2ed2-46e8-bb8c-3237fbfdd40b" providerId="ADAL" clId="{B3C53DD0-4325-40AB-9A98-A7137BD458BF}" dt="2024-11-13T02:57:01.526" v="633" actId="20577"/>
          <ac:spMkLst>
            <pc:docMk/>
            <pc:sldMk cId="3037272649" sldId="2370"/>
            <ac:spMk id="3" creationId="{02C8FD49-6492-31DB-A083-786807506920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886203044" sldId="2371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886203044" sldId="2371"/>
            <ac:spMk id="6" creationId="{00000000-0000-0000-0000-000000000000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2623559280" sldId="2372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2623559280" sldId="2372"/>
            <ac:spMk id="6" creationId="{0AD743FC-E76C-36BC-20FF-6318AD1F41BB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521183655" sldId="2373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521183655" sldId="2373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4275077580" sldId="2375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4275077580" sldId="2375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2678829083" sldId="2376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2678829083" sldId="2376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089686520" sldId="2377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089686520" sldId="2377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644759080" sldId="2379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644759080" sldId="2379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499752368" sldId="2380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499752368" sldId="2380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4074400244" sldId="2381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4074400244" sldId="2381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2649583760" sldId="2382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2649583760" sldId="2382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2512285261" sldId="2384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2512285261" sldId="2384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842435313" sldId="2385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842435313" sldId="2385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244269794" sldId="2386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244269794" sldId="2386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940200189" sldId="2387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940200189" sldId="2387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793602403" sldId="2388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793602403" sldId="2388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3917540141" sldId="2389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3917540141" sldId="2389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1654401527" sldId="2390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1654401527" sldId="2390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1192343964" sldId="2391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1192343964" sldId="2391"/>
            <ac:spMk id="6" creationId="{9AF8BE6A-5C61-0AD9-8045-2CEF194E697F}"/>
          </ac:spMkLst>
        </pc:spChg>
      </pc:sldChg>
      <pc:sldChg chg="modSp del">
        <pc:chgData name="Cariou, Laurent" userId="4453f93f-2ed2-46e8-bb8c-3237fbfdd40b" providerId="ADAL" clId="{B3C53DD0-4325-40AB-9A98-A7137BD458BF}" dt="2024-11-12T21:45:29.562" v="174" actId="47"/>
        <pc:sldMkLst>
          <pc:docMk/>
          <pc:sldMk cId="748918899" sldId="2392"/>
        </pc:sldMkLst>
        <pc:spChg chg="mod">
          <ac:chgData name="Cariou, Laurent" userId="4453f93f-2ed2-46e8-bb8c-3237fbfdd40b" providerId="ADAL" clId="{B3C53DD0-4325-40AB-9A98-A7137BD458BF}" dt="2024-11-11T02:09:53.406" v="4"/>
          <ac:spMkLst>
            <pc:docMk/>
            <pc:sldMk cId="748918899" sldId="2392"/>
            <ac:spMk id="6" creationId="{9AF8BE6A-5C61-0AD9-8045-2CEF194E697F}"/>
          </ac:spMkLst>
        </pc:spChg>
      </pc:sldChg>
      <pc:sldMasterChg chg="modSp mod modSldLayout">
        <pc:chgData name="Cariou, Laurent" userId="4453f93f-2ed2-46e8-bb8c-3237fbfdd40b" providerId="ADAL" clId="{B3C53DD0-4325-40AB-9A98-A7137BD458BF}" dt="2024-11-13T02:52:10.088" v="496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3C53DD0-4325-40AB-9A98-A7137BD458BF}" dt="2024-11-13T02:52:10.088" v="496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B3C53DD0-4325-40AB-9A98-A7137BD458BF}" dt="2024-11-11T02:09:53.406" v="4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B3C53DD0-4325-40AB-9A98-A7137BD458BF}" dt="2024-11-11T02:09:53.406" v="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B3C53DD0-4325-40AB-9A98-A7137BD458BF}" dt="2024-11-11T02:09:53.406" v="4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B3C53DD0-4325-40AB-9A98-A7137BD458BF}" dt="2024-11-11T02:09:53.406" v="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B3C53DD0-4325-40AB-9A98-A7137BD458BF}" dt="2024-11-11T02:09:53.406" v="4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B3C53DD0-4325-40AB-9A98-A7137BD458BF}" dt="2024-11-11T02:09:53.406" v="4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B3C53DD0-4325-40AB-9A98-A7137BD458BF}" dt="2024-11-11T02:09:53.406" v="4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B3C53DD0-4325-40AB-9A98-A7137BD458BF}" dt="2024-11-11T02:09:53.406" v="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B3C53DD0-4325-40AB-9A98-A7137BD458BF}" dt="2024-11-11T02:09:53.406" v="4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B3C53DD0-4325-40AB-9A98-A7137BD458BF}" dt="2024-11-11T02:09:53.406" v="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B3C53DD0-4325-40AB-9A98-A7137BD458BF}" dt="2024-11-11T02:09:53.406" v="4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B3C53DD0-4325-40AB-9A98-A7137BD458BF}" dt="2024-11-11T02:09:53.406" v="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802.11-24/1942r0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IMMW PAR and CSD comments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720959"/>
              </p:ext>
            </p:extLst>
          </p:nvPr>
        </p:nvGraphicFramePr>
        <p:xfrm>
          <a:off x="461963" y="297180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3312" imgH="2518960" progId="Word.Document.8">
                  <p:embed/>
                </p:oleObj>
              </mc:Choice>
              <mc:Fallback>
                <p:oleObj name="Document" r:id="rId3" imgW="8563312" imgH="25189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97180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762000"/>
            <a:ext cx="7970837" cy="798910"/>
          </a:xfrm>
        </p:spPr>
        <p:txBody>
          <a:bodyPr/>
          <a:lstStyle/>
          <a:p>
            <a:r>
              <a:rPr lang="en-US" sz="2400" dirty="0"/>
              <a:t>Comments from Lei Wang (</a:t>
            </a:r>
            <a:r>
              <a:rPr lang="en-US" sz="2400" dirty="0" err="1"/>
              <a:t>NesCom</a:t>
            </a:r>
            <a:r>
              <a:rPr lang="en-US" sz="2400" dirty="0"/>
              <a:t> chair) on 802.11 IMMW PAR and CSD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770813" cy="3961211"/>
          </a:xfrm>
        </p:spPr>
        <p:txBody>
          <a:bodyPr/>
          <a:lstStyle/>
          <a:p>
            <a:r>
              <a:rPr lang="en-US" sz="1600" dirty="0"/>
              <a:t>PAR</a:t>
            </a:r>
          </a:p>
          <a:p>
            <a:r>
              <a:rPr lang="en-US" sz="1600" dirty="0"/>
              <a:t>5.2.b, </a:t>
            </a:r>
            <a:r>
              <a:rPr lang="en-US" sz="1600" b="0" dirty="0"/>
              <a:t>suggest changing "an 802.11 device" to "an IEEE 802.11 device", in order to be consistent with other occurrences of this term in PAR.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5.2.b. </a:t>
            </a:r>
            <a:r>
              <a:rPr lang="en-US" sz="1600" b="0" dirty="0"/>
              <a:t>please spell out "OFDM" and "PPDU".</a:t>
            </a:r>
          </a:p>
          <a:p>
            <a:r>
              <a:rPr lang="en-US" sz="1600" dirty="0"/>
              <a:t>Response: 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E169335-C7D0-CAC8-F929-D4287931E41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24783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B225-1270-FFD0-2988-87D51A63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800" dirty="0"/>
              <a:t>Comments from 802.1 on 802.11 IMMW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FD49-6492-31DB-A083-786807506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/>
              <a:t>PAR</a:t>
            </a:r>
          </a:p>
          <a:p>
            <a:pPr marL="0" indent="0"/>
            <a:r>
              <a:rPr lang="en-US" sz="1600" b="0" dirty="0"/>
              <a:t>Please consider spelling out OFDM and PPDU based on </a:t>
            </a:r>
            <a:r>
              <a:rPr lang="en-US" sz="1600" b="0" dirty="0" err="1"/>
              <a:t>NesCom</a:t>
            </a:r>
            <a:r>
              <a:rPr lang="en-US" sz="1600" b="0" dirty="0"/>
              <a:t> conventions. 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pPr marL="0" indent="0"/>
            <a:endParaRPr lang="en-US" sz="1600" b="0" dirty="0"/>
          </a:p>
          <a:p>
            <a:pPr marL="0" indent="0"/>
            <a:endParaRPr lang="en-US" sz="1600" b="0" dirty="0"/>
          </a:p>
          <a:p>
            <a:pPr marL="0" indent="0"/>
            <a:r>
              <a:rPr lang="en-US" sz="1600" b="0" dirty="0"/>
              <a:t>Please consider removing "as" from the last sentence in 5.5 (Need for Project).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pPr marL="0" indent="0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CF1A9-8C42-37B9-585F-66828451F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193EF-3314-B293-6665-CA6B922945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E55E03-9C4E-5E71-FF6D-A3DDF23CAA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04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B225-1270-FFD0-2988-87D51A63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800" dirty="0"/>
              <a:t>Comments from 802.1 on 802.11 IMMW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FD49-6492-31DB-A083-786807506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/>
              <a:t>CSD</a:t>
            </a:r>
          </a:p>
          <a:p>
            <a:pPr marL="0" indent="0"/>
            <a:r>
              <a:rPr lang="en-US" sz="1600" b="0" dirty="0"/>
              <a:t>802.1 finds it interesting that up to 7.25GHz is characterized as "sub-7 GHz". Please clarify if this is intended.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This comes from the fact that we are using the term 6 GHz band, while this band goes up to 7.25 GHz. So similarly, we call sub-7 GHz all unlicensed band including the 6 GHz band. However, for clarity of the reader, change is made to replace sub-7 GHz by sub-7.25 GHz in both PAR and </a:t>
            </a:r>
            <a:r>
              <a:rPr lang="en-US" sz="1600" b="0"/>
              <a:t>CSD documents.</a:t>
            </a:r>
            <a:endParaRPr lang="en-US" sz="1600" b="0" dirty="0"/>
          </a:p>
          <a:p>
            <a:pPr marL="0" indent="0"/>
            <a:endParaRPr lang="en-US" sz="1600" b="0" dirty="0"/>
          </a:p>
          <a:p>
            <a:pPr marL="0" indent="0"/>
            <a:r>
              <a:rPr lang="en-US" sz="1600" b="0" dirty="0"/>
              <a:t>Please consider spelling out AIML on first use.</a:t>
            </a:r>
          </a:p>
          <a:p>
            <a:r>
              <a:rPr lang="en-US" sz="1600" dirty="0"/>
              <a:t>Response:</a:t>
            </a:r>
          </a:p>
          <a:p>
            <a:r>
              <a:rPr lang="en-US" sz="1600" b="0" dirty="0"/>
              <a:t>Thank you. Made the change following the suggestion from the commenter. </a:t>
            </a:r>
            <a:endParaRPr lang="en-US" sz="1600" dirty="0"/>
          </a:p>
          <a:p>
            <a:pPr marL="0" indent="0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CF1A9-8C42-37B9-585F-66828451F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193EF-3314-B293-6665-CA6B922945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E55E03-9C4E-5E71-FF6D-A3DDF23CAA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27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118883</TotalTime>
  <Words>343</Words>
  <Application>Microsoft Office PowerPoint</Application>
  <PresentationFormat>On-screen Show (4:3)</PresentationFormat>
  <Paragraphs>47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Unicode MS</vt:lpstr>
      <vt:lpstr>Times New Roman</vt:lpstr>
      <vt:lpstr>Office Theme</vt:lpstr>
      <vt:lpstr>Document</vt:lpstr>
      <vt:lpstr>IMMW PAR and CSD comments</vt:lpstr>
      <vt:lpstr>Comments from Lei Wang (NesCom chair) on 802.11 IMMW PAR and CSD</vt:lpstr>
      <vt:lpstr>Comments from 802.1 on 802.11 IMMW PAR and CSD</vt:lpstr>
      <vt:lpstr>Comments from 802.1 on 802.11 IMMW PAR and CSD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Cariou, Laurent</cp:lastModifiedBy>
  <cp:revision>1433</cp:revision>
  <cp:lastPrinted>1601-01-01T00:00:00Z</cp:lastPrinted>
  <dcterms:created xsi:type="dcterms:W3CDTF">2017-01-26T15:28:16Z</dcterms:created>
  <dcterms:modified xsi:type="dcterms:W3CDTF">2024-11-13T02:57:04Z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