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57" r:id="rId3"/>
    <p:sldId id="265" r:id="rId4"/>
    <p:sldId id="273" r:id="rId5"/>
    <p:sldId id="283" r:id="rId6"/>
    <p:sldId id="285" r:id="rId7"/>
    <p:sldId id="286" r:id="rId8"/>
    <p:sldId id="284" r:id="rId9"/>
    <p:sldId id="287" r:id="rId10"/>
    <p:sldId id="277" r:id="rId11"/>
    <p:sldId id="279" r:id="rId12"/>
    <p:sldId id="280" r:id="rId13"/>
    <p:sldId id="288" r:id="rId14"/>
    <p:sldId id="278" r:id="rId15"/>
    <p:sldId id="275" r:id="rId16"/>
    <p:sldId id="281" r:id="rId17"/>
    <p:sldId id="282" r:id="rId18"/>
    <p:sldId id="27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DDBE16E-D2A2-5AF7-BBD4-69E2BB8FAD92}" name="Ugo Campiglio (ucampigl)" initials="U(" userId="S::ucampigl@cisco.com::95a6968b-48a6-45fa-b946-49655c5ea166" providerId="AD"/>
  <p188:author id="{77D06CC5-0E82-E8CE-999F-3BAB96A15141}" name="Domenico Ficara (dficara)" initials="D(" userId="S::dficara@cisco.com::d598fe88-b88c-443a-91e5-1e91599d5ee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78DB5B-9B0E-4D1B-ABC2-C1891D5F1DE6}" v="96" dt="2024-11-13T00:32:52.6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89" autoAdjust="0"/>
    <p:restoredTop sz="94552" autoAdjust="0"/>
  </p:normalViewPr>
  <p:slideViewPr>
    <p:cSldViewPr snapToGrid="0">
      <p:cViewPr varScale="1">
        <p:scale>
          <a:sx n="101" d="100"/>
          <a:sy n="101" d="100"/>
        </p:scale>
        <p:origin x="1800" y="102"/>
      </p:cViewPr>
      <p:guideLst/>
    </p:cSldViewPr>
  </p:slideViewPr>
  <p:notesTextViewPr>
    <p:cViewPr>
      <p:scale>
        <a:sx n="1" d="1"/>
        <a:sy n="1" d="1"/>
      </p:scale>
      <p:origin x="0" y="0"/>
    </p:cViewPr>
  </p:notesTextViewPr>
  <p:notesViewPr>
    <p:cSldViewPr snapToGrid="0">
      <p:cViewPr>
        <p:scale>
          <a:sx n="1" d="2"/>
          <a:sy n="1" d="2"/>
        </p:scale>
        <p:origin x="4536" y="9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enico Ficara (dficara)" userId="S::dficara@cisco.com::d598fe88-b88c-443a-91e5-1e91599d5eed" providerId="AD" clId="Web-{9EFA9305-B02D-65DA-4C13-57C51DB36A52}"/>
    <pc:docChg chg="modSld">
      <pc:chgData name="Domenico Ficara (dficara)" userId="S::dficara@cisco.com::d598fe88-b88c-443a-91e5-1e91599d5eed" providerId="AD" clId="Web-{9EFA9305-B02D-65DA-4C13-57C51DB36A52}" dt="2024-11-08T14:54:54.702" v="46" actId="20577"/>
      <pc:docMkLst>
        <pc:docMk/>
      </pc:docMkLst>
      <pc:sldChg chg="modSp">
        <pc:chgData name="Domenico Ficara (dficara)" userId="S::dficara@cisco.com::d598fe88-b88c-443a-91e5-1e91599d5eed" providerId="AD" clId="Web-{9EFA9305-B02D-65DA-4C13-57C51DB36A52}" dt="2024-11-08T14:54:54.702" v="46" actId="20577"/>
        <pc:sldMkLst>
          <pc:docMk/>
          <pc:sldMk cId="570933557" sldId="279"/>
        </pc:sldMkLst>
        <pc:spChg chg="mod">
          <ac:chgData name="Domenico Ficara (dficara)" userId="S::dficara@cisco.com::d598fe88-b88c-443a-91e5-1e91599d5eed" providerId="AD" clId="Web-{9EFA9305-B02D-65DA-4C13-57C51DB36A52}" dt="2024-11-08T14:53:00.715" v="11" actId="20577"/>
          <ac:spMkLst>
            <pc:docMk/>
            <pc:sldMk cId="570933557" sldId="279"/>
            <ac:spMk id="10" creationId="{E8068C38-9A7C-1990-00FF-0CB31348301B}"/>
          </ac:spMkLst>
        </pc:spChg>
        <pc:spChg chg="mod">
          <ac:chgData name="Domenico Ficara (dficara)" userId="S::dficara@cisco.com::d598fe88-b88c-443a-91e5-1e91599d5eed" providerId="AD" clId="Web-{9EFA9305-B02D-65DA-4C13-57C51DB36A52}" dt="2024-11-08T14:54:54.702" v="46" actId="20577"/>
          <ac:spMkLst>
            <pc:docMk/>
            <pc:sldMk cId="570933557" sldId="279"/>
            <ac:spMk id="11" creationId="{D751B4C5-5420-137B-3995-D5D2EB2E44EC}"/>
          </ac:spMkLst>
        </pc:spChg>
        <pc:spChg chg="mod">
          <ac:chgData name="Domenico Ficara (dficara)" userId="S::dficara@cisco.com::d598fe88-b88c-443a-91e5-1e91599d5eed" providerId="AD" clId="Web-{9EFA9305-B02D-65DA-4C13-57C51DB36A52}" dt="2024-11-08T14:54:33.201" v="32" actId="20577"/>
          <ac:spMkLst>
            <pc:docMk/>
            <pc:sldMk cId="570933557" sldId="279"/>
            <ac:spMk id="15" creationId="{CDA69F23-B382-4C0D-F6D3-F135A49A6002}"/>
          </ac:spMkLst>
        </pc:spChg>
        <pc:spChg chg="mod">
          <ac:chgData name="Domenico Ficara (dficara)" userId="S::dficara@cisco.com::d598fe88-b88c-443a-91e5-1e91599d5eed" providerId="AD" clId="Web-{9EFA9305-B02D-65DA-4C13-57C51DB36A52}" dt="2024-11-08T14:54:37.670" v="38" actId="20577"/>
          <ac:spMkLst>
            <pc:docMk/>
            <pc:sldMk cId="570933557" sldId="279"/>
            <ac:spMk id="16" creationId="{29034395-FD61-BE0E-1719-9E0D344FCA07}"/>
          </ac:spMkLst>
        </pc:spChg>
      </pc:sldChg>
      <pc:sldChg chg="modSp">
        <pc:chgData name="Domenico Ficara (dficara)" userId="S::dficara@cisco.com::d598fe88-b88c-443a-91e5-1e91599d5eed" providerId="AD" clId="Web-{9EFA9305-B02D-65DA-4C13-57C51DB36A52}" dt="2024-11-08T14:49:07.600" v="9" actId="20577"/>
        <pc:sldMkLst>
          <pc:docMk/>
          <pc:sldMk cId="3776289099" sldId="285"/>
        </pc:sldMkLst>
        <pc:spChg chg="mod">
          <ac:chgData name="Domenico Ficara (dficara)" userId="S::dficara@cisco.com::d598fe88-b88c-443a-91e5-1e91599d5eed" providerId="AD" clId="Web-{9EFA9305-B02D-65DA-4C13-57C51DB36A52}" dt="2024-11-08T14:49:07.600" v="9" actId="20577"/>
          <ac:spMkLst>
            <pc:docMk/>
            <pc:sldMk cId="3776289099" sldId="285"/>
            <ac:spMk id="21507" creationId="{605DC19D-49F2-A9A6-AAB2-9A04CC1095D8}"/>
          </ac:spMkLst>
        </pc:spChg>
      </pc:sldChg>
    </pc:docChg>
  </pc:docChgLst>
  <pc:docChgLst>
    <pc:chgData name="Ugo Campiglio (ucampigl)" userId="95a6968b-48a6-45fa-b946-49655c5ea166" providerId="ADAL" clId="{6378DB5B-9B0E-4D1B-ABC2-C1891D5F1DE6}"/>
    <pc:docChg chg="undo custSel addSld delSld modSld sldOrd modMainMaster modNotesMaster modHandout">
      <pc:chgData name="Ugo Campiglio (ucampigl)" userId="95a6968b-48a6-45fa-b946-49655c5ea166" providerId="ADAL" clId="{6378DB5B-9B0E-4D1B-ABC2-C1891D5F1DE6}" dt="2024-11-13T00:36:00.896" v="4534" actId="6549"/>
      <pc:docMkLst>
        <pc:docMk/>
      </pc:docMkLst>
      <pc:sldChg chg="modSp mod modNotes">
        <pc:chgData name="Ugo Campiglio (ucampigl)" userId="95a6968b-48a6-45fa-b946-49655c5ea166" providerId="ADAL" clId="{6378DB5B-9B0E-4D1B-ABC2-C1891D5F1DE6}" dt="2024-11-13T00:31:05.375" v="4527"/>
        <pc:sldMkLst>
          <pc:docMk/>
          <pc:sldMk cId="0" sldId="257"/>
        </pc:sldMkLst>
        <pc:spChg chg="mod">
          <ac:chgData name="Ugo Campiglio (ucampigl)" userId="95a6968b-48a6-45fa-b946-49655c5ea166" providerId="ADAL" clId="{6378DB5B-9B0E-4D1B-ABC2-C1891D5F1DE6}" dt="2024-11-08T14:14:45.707" v="3984"/>
          <ac:spMkLst>
            <pc:docMk/>
            <pc:sldMk cId="0" sldId="257"/>
            <ac:spMk id="2" creationId="{E9225896-576F-5897-A906-15816554B8D8}"/>
          </ac:spMkLst>
        </pc:spChg>
        <pc:spChg chg="mod">
          <ac:chgData name="Ugo Campiglio (ucampigl)" userId="95a6968b-48a6-45fa-b946-49655c5ea166" providerId="ADAL" clId="{6378DB5B-9B0E-4D1B-ABC2-C1891D5F1DE6}" dt="2024-11-08T12:42:31.406" v="469" actId="20577"/>
          <ac:spMkLst>
            <pc:docMk/>
            <pc:sldMk cId="0" sldId="257"/>
            <ac:spMk id="5123" creationId="{AAABE56B-5410-AA7C-6BAB-35ACA4B9481C}"/>
          </ac:spMkLst>
        </pc:spChg>
      </pc:sldChg>
      <pc:sldChg chg="modSp mod">
        <pc:chgData name="Ugo Campiglio (ucampigl)" userId="95a6968b-48a6-45fa-b946-49655c5ea166" providerId="ADAL" clId="{6378DB5B-9B0E-4D1B-ABC2-C1891D5F1DE6}" dt="2024-11-08T14:50:52.680" v="4189" actId="20577"/>
        <pc:sldMkLst>
          <pc:docMk/>
          <pc:sldMk cId="0" sldId="265"/>
        </pc:sldMkLst>
        <pc:spChg chg="mod">
          <ac:chgData name="Ugo Campiglio (ucampigl)" userId="95a6968b-48a6-45fa-b946-49655c5ea166" providerId="ADAL" clId="{6378DB5B-9B0E-4D1B-ABC2-C1891D5F1DE6}" dt="2024-11-08T14:14:45.707" v="3984"/>
          <ac:spMkLst>
            <pc:docMk/>
            <pc:sldMk cId="0" sldId="265"/>
            <ac:spMk id="2" creationId="{E90B2884-BF47-BD3F-DE3B-78E05DE671F3}"/>
          </ac:spMkLst>
        </pc:spChg>
        <pc:spChg chg="mod">
          <ac:chgData name="Ugo Campiglio (ucampigl)" userId="95a6968b-48a6-45fa-b946-49655c5ea166" providerId="ADAL" clId="{6378DB5B-9B0E-4D1B-ABC2-C1891D5F1DE6}" dt="2024-11-08T14:50:52.680" v="4189" actId="20577"/>
          <ac:spMkLst>
            <pc:docMk/>
            <pc:sldMk cId="0" sldId="265"/>
            <ac:spMk id="20483" creationId="{FA5F408C-A9B0-D7DF-2403-0B9119D44CA5}"/>
          </ac:spMkLst>
        </pc:spChg>
      </pc:sldChg>
      <pc:sldChg chg="modSp del modNotes">
        <pc:chgData name="Ugo Campiglio (ucampigl)" userId="95a6968b-48a6-45fa-b946-49655c5ea166" providerId="ADAL" clId="{6378DB5B-9B0E-4D1B-ABC2-C1891D5F1DE6}" dt="2024-11-08T14:51:59.149" v="4202" actId="47"/>
        <pc:sldMkLst>
          <pc:docMk/>
          <pc:sldMk cId="0" sldId="266"/>
        </pc:sldMkLst>
        <pc:spChg chg="mod">
          <ac:chgData name="Ugo Campiglio (ucampigl)" userId="95a6968b-48a6-45fa-b946-49655c5ea166" providerId="ADAL" clId="{6378DB5B-9B0E-4D1B-ABC2-C1891D5F1DE6}" dt="2024-11-08T14:14:45.707" v="3984"/>
          <ac:spMkLst>
            <pc:docMk/>
            <pc:sldMk cId="0" sldId="266"/>
            <ac:spMk id="2" creationId="{5FC7567D-A44E-D334-6A95-A3276DA1EC85}"/>
          </ac:spMkLst>
        </pc:spChg>
      </pc:sldChg>
      <pc:sldChg chg="modSp mod modNotes">
        <pc:chgData name="Ugo Campiglio (ucampigl)" userId="95a6968b-48a6-45fa-b946-49655c5ea166" providerId="ADAL" clId="{6378DB5B-9B0E-4D1B-ABC2-C1891D5F1DE6}" dt="2024-11-13T00:31:05.375" v="4527"/>
        <pc:sldMkLst>
          <pc:docMk/>
          <pc:sldMk cId="0" sldId="269"/>
        </pc:sldMkLst>
        <pc:spChg chg="mod">
          <ac:chgData name="Ugo Campiglio (ucampigl)" userId="95a6968b-48a6-45fa-b946-49655c5ea166" providerId="ADAL" clId="{6378DB5B-9B0E-4D1B-ABC2-C1891D5F1DE6}" dt="2024-11-08T14:14:45.707" v="3984"/>
          <ac:spMkLst>
            <pc:docMk/>
            <pc:sldMk cId="0" sldId="269"/>
            <ac:spMk id="2" creationId="{0920BC4F-BD43-7316-FE6A-90FF44BB00BC}"/>
          </ac:spMkLst>
        </pc:spChg>
        <pc:spChg chg="mod">
          <ac:chgData name="Ugo Campiglio (ucampigl)" userId="95a6968b-48a6-45fa-b946-49655c5ea166" providerId="ADAL" clId="{6378DB5B-9B0E-4D1B-ABC2-C1891D5F1DE6}" dt="2024-11-08T14:23:10.825" v="4181" actId="20577"/>
          <ac:spMkLst>
            <pc:docMk/>
            <pc:sldMk cId="0" sldId="269"/>
            <ac:spMk id="30722" creationId="{EB08C419-5B06-D183-742C-B4F17CC8AE2D}"/>
          </ac:spMkLst>
        </pc:spChg>
        <pc:spChg chg="mod">
          <ac:chgData name="Ugo Campiglio (ucampigl)" userId="95a6968b-48a6-45fa-b946-49655c5ea166" providerId="ADAL" clId="{6378DB5B-9B0E-4D1B-ABC2-C1891D5F1DE6}" dt="2024-11-13T00:28:36.559" v="4526" actId="20577"/>
          <ac:spMkLst>
            <pc:docMk/>
            <pc:sldMk cId="0" sldId="269"/>
            <ac:spMk id="30726" creationId="{71C1FA7B-37AC-DB4E-561F-5C0E7E63B0F3}"/>
          </ac:spMkLst>
        </pc:spChg>
      </pc:sldChg>
      <pc:sldChg chg="modSp del">
        <pc:chgData name="Ugo Campiglio (ucampigl)" userId="95a6968b-48a6-45fa-b946-49655c5ea166" providerId="ADAL" clId="{6378DB5B-9B0E-4D1B-ABC2-C1891D5F1DE6}" dt="2024-11-13T00:28:25.587" v="4524" actId="47"/>
        <pc:sldMkLst>
          <pc:docMk/>
          <pc:sldMk cId="1255728498" sldId="271"/>
        </pc:sldMkLst>
        <pc:spChg chg="mod">
          <ac:chgData name="Ugo Campiglio (ucampigl)" userId="95a6968b-48a6-45fa-b946-49655c5ea166" providerId="ADAL" clId="{6378DB5B-9B0E-4D1B-ABC2-C1891D5F1DE6}" dt="2024-11-08T14:14:45.707" v="3984"/>
          <ac:spMkLst>
            <pc:docMk/>
            <pc:sldMk cId="1255728498" sldId="271"/>
            <ac:spMk id="2" creationId="{5FC7567D-A44E-D334-6A95-A3276DA1EC85}"/>
          </ac:spMkLst>
        </pc:spChg>
      </pc:sldChg>
      <pc:sldChg chg="modSp modNotes">
        <pc:chgData name="Ugo Campiglio (ucampigl)" userId="95a6968b-48a6-45fa-b946-49655c5ea166" providerId="ADAL" clId="{6378DB5B-9B0E-4D1B-ABC2-C1891D5F1DE6}" dt="2024-11-13T00:31:05.375" v="4527"/>
        <pc:sldMkLst>
          <pc:docMk/>
          <pc:sldMk cId="2900913379" sldId="273"/>
        </pc:sldMkLst>
        <pc:spChg chg="mod">
          <ac:chgData name="Ugo Campiglio (ucampigl)" userId="95a6968b-48a6-45fa-b946-49655c5ea166" providerId="ADAL" clId="{6378DB5B-9B0E-4D1B-ABC2-C1891D5F1DE6}" dt="2024-11-08T14:14:45.707" v="3984"/>
          <ac:spMkLst>
            <pc:docMk/>
            <pc:sldMk cId="2900913379" sldId="273"/>
            <ac:spMk id="2" creationId="{E90B2884-BF47-BD3F-DE3B-78E05DE671F3}"/>
          </ac:spMkLst>
        </pc:spChg>
      </pc:sldChg>
      <pc:sldChg chg="modSp">
        <pc:chgData name="Ugo Campiglio (ucampigl)" userId="95a6968b-48a6-45fa-b946-49655c5ea166" providerId="ADAL" clId="{6378DB5B-9B0E-4D1B-ABC2-C1891D5F1DE6}" dt="2024-11-08T14:14:45.707" v="3984"/>
        <pc:sldMkLst>
          <pc:docMk/>
          <pc:sldMk cId="1463666222" sldId="275"/>
        </pc:sldMkLst>
        <pc:spChg chg="mod">
          <ac:chgData name="Ugo Campiglio (ucampigl)" userId="95a6968b-48a6-45fa-b946-49655c5ea166" providerId="ADAL" clId="{6378DB5B-9B0E-4D1B-ABC2-C1891D5F1DE6}" dt="2024-11-08T14:14:45.707" v="3984"/>
          <ac:spMkLst>
            <pc:docMk/>
            <pc:sldMk cId="1463666222" sldId="275"/>
            <ac:spMk id="2" creationId="{CDFC832C-9FFD-F9E8-63C4-D98A87691DF6}"/>
          </ac:spMkLst>
        </pc:spChg>
      </pc:sldChg>
      <pc:sldChg chg="modSp mod">
        <pc:chgData name="Ugo Campiglio (ucampigl)" userId="95a6968b-48a6-45fa-b946-49655c5ea166" providerId="ADAL" clId="{6378DB5B-9B0E-4D1B-ABC2-C1891D5F1DE6}" dt="2024-11-08T14:51:12.776" v="4201" actId="20577"/>
        <pc:sldMkLst>
          <pc:docMk/>
          <pc:sldMk cId="117673198" sldId="276"/>
        </pc:sldMkLst>
        <pc:spChg chg="mod">
          <ac:chgData name="Ugo Campiglio (ucampigl)" userId="95a6968b-48a6-45fa-b946-49655c5ea166" providerId="ADAL" clId="{6378DB5B-9B0E-4D1B-ABC2-C1891D5F1DE6}" dt="2024-11-08T14:14:45.707" v="3984"/>
          <ac:spMkLst>
            <pc:docMk/>
            <pc:sldMk cId="117673198" sldId="276"/>
            <ac:spMk id="2" creationId="{CDFC832C-9FFD-F9E8-63C4-D98A87691DF6}"/>
          </ac:spMkLst>
        </pc:spChg>
        <pc:spChg chg="mod">
          <ac:chgData name="Ugo Campiglio (ucampigl)" userId="95a6968b-48a6-45fa-b946-49655c5ea166" providerId="ADAL" clId="{6378DB5B-9B0E-4D1B-ABC2-C1891D5F1DE6}" dt="2024-11-08T14:51:12.776" v="4201" actId="20577"/>
          <ac:spMkLst>
            <pc:docMk/>
            <pc:sldMk cId="117673198" sldId="276"/>
            <ac:spMk id="32771" creationId="{4E924D81-2867-4520-77A6-F91203C908FC}"/>
          </ac:spMkLst>
        </pc:spChg>
      </pc:sldChg>
      <pc:sldChg chg="modSp mod ord modNotes">
        <pc:chgData name="Ugo Campiglio (ucampigl)" userId="95a6968b-48a6-45fa-b946-49655c5ea166" providerId="ADAL" clId="{6378DB5B-9B0E-4D1B-ABC2-C1891D5F1DE6}" dt="2024-11-13T00:31:05.375" v="4527"/>
        <pc:sldMkLst>
          <pc:docMk/>
          <pc:sldMk cId="370027662" sldId="277"/>
        </pc:sldMkLst>
        <pc:spChg chg="mod">
          <ac:chgData name="Ugo Campiglio (ucampigl)" userId="95a6968b-48a6-45fa-b946-49655c5ea166" providerId="ADAL" clId="{6378DB5B-9B0E-4D1B-ABC2-C1891D5F1DE6}" dt="2024-11-08T14:14:45.707" v="3984"/>
          <ac:spMkLst>
            <pc:docMk/>
            <pc:sldMk cId="370027662" sldId="277"/>
            <ac:spMk id="2" creationId="{E90B2884-BF47-BD3F-DE3B-78E05DE671F3}"/>
          </ac:spMkLst>
        </pc:spChg>
        <pc:spChg chg="mod">
          <ac:chgData name="Ugo Campiglio (ucampigl)" userId="95a6968b-48a6-45fa-b946-49655c5ea166" providerId="ADAL" clId="{6378DB5B-9B0E-4D1B-ABC2-C1891D5F1DE6}" dt="2024-11-08T14:13:35.189" v="3932" actId="20577"/>
          <ac:spMkLst>
            <pc:docMk/>
            <pc:sldMk cId="370027662" sldId="277"/>
            <ac:spMk id="21507" creationId="{605DC19D-49F2-A9A6-AAB2-9A04CC1095D8}"/>
          </ac:spMkLst>
        </pc:spChg>
      </pc:sldChg>
      <pc:sldChg chg="modSp mod">
        <pc:chgData name="Ugo Campiglio (ucampigl)" userId="95a6968b-48a6-45fa-b946-49655c5ea166" providerId="ADAL" clId="{6378DB5B-9B0E-4D1B-ABC2-C1891D5F1DE6}" dt="2024-11-08T14:57:33.316" v="4255" actId="20577"/>
        <pc:sldMkLst>
          <pc:docMk/>
          <pc:sldMk cId="4060868027" sldId="278"/>
        </pc:sldMkLst>
        <pc:spChg chg="mod">
          <ac:chgData name="Ugo Campiglio (ucampigl)" userId="95a6968b-48a6-45fa-b946-49655c5ea166" providerId="ADAL" clId="{6378DB5B-9B0E-4D1B-ABC2-C1891D5F1DE6}" dt="2024-11-08T14:14:45.707" v="3984"/>
          <ac:spMkLst>
            <pc:docMk/>
            <pc:sldMk cId="4060868027" sldId="278"/>
            <ac:spMk id="2" creationId="{E90B2884-BF47-BD3F-DE3B-78E05DE671F3}"/>
          </ac:spMkLst>
        </pc:spChg>
        <pc:spChg chg="mod">
          <ac:chgData name="Ugo Campiglio (ucampigl)" userId="95a6968b-48a6-45fa-b946-49655c5ea166" providerId="ADAL" clId="{6378DB5B-9B0E-4D1B-ABC2-C1891D5F1DE6}" dt="2024-11-08T14:57:33.316" v="4255" actId="20577"/>
          <ac:spMkLst>
            <pc:docMk/>
            <pc:sldMk cId="4060868027" sldId="278"/>
            <ac:spMk id="6" creationId="{605DC19D-49F2-A9A6-AAB2-9A04CC1095D8}"/>
          </ac:spMkLst>
        </pc:spChg>
      </pc:sldChg>
      <pc:sldChg chg="modSp mod modNotes">
        <pc:chgData name="Ugo Campiglio (ucampigl)" userId="95a6968b-48a6-45fa-b946-49655c5ea166" providerId="ADAL" clId="{6378DB5B-9B0E-4D1B-ABC2-C1891D5F1DE6}" dt="2024-11-13T00:31:05.375" v="4527"/>
        <pc:sldMkLst>
          <pc:docMk/>
          <pc:sldMk cId="570933557" sldId="279"/>
        </pc:sldMkLst>
        <pc:spChg chg="mod">
          <ac:chgData name="Ugo Campiglio (ucampigl)" userId="95a6968b-48a6-45fa-b946-49655c5ea166" providerId="ADAL" clId="{6378DB5B-9B0E-4D1B-ABC2-C1891D5F1DE6}" dt="2024-11-08T14:14:21.775" v="3983" actId="20577"/>
          <ac:spMkLst>
            <pc:docMk/>
            <pc:sldMk cId="570933557" sldId="279"/>
            <ac:spMk id="2" creationId="{E90B2884-BF47-BD3F-DE3B-78E05DE671F3}"/>
          </ac:spMkLst>
        </pc:spChg>
        <pc:spChg chg="mod">
          <ac:chgData name="Ugo Campiglio (ucampigl)" userId="95a6968b-48a6-45fa-b946-49655c5ea166" providerId="ADAL" clId="{6378DB5B-9B0E-4D1B-ABC2-C1891D5F1DE6}" dt="2024-11-08T14:55:50.691" v="4249" actId="113"/>
          <ac:spMkLst>
            <pc:docMk/>
            <pc:sldMk cId="570933557" sldId="279"/>
            <ac:spMk id="11" creationId="{D751B4C5-5420-137B-3995-D5D2EB2E44EC}"/>
          </ac:spMkLst>
        </pc:spChg>
        <pc:spChg chg="mod">
          <ac:chgData name="Ugo Campiglio (ucampigl)" userId="95a6968b-48a6-45fa-b946-49655c5ea166" providerId="ADAL" clId="{6378DB5B-9B0E-4D1B-ABC2-C1891D5F1DE6}" dt="2024-11-08T14:56:04.444" v="4250" actId="6549"/>
          <ac:spMkLst>
            <pc:docMk/>
            <pc:sldMk cId="570933557" sldId="279"/>
            <ac:spMk id="15" creationId="{CDA69F23-B382-4C0D-F6D3-F135A49A6002}"/>
          </ac:spMkLst>
        </pc:spChg>
        <pc:spChg chg="mod">
          <ac:chgData name="Ugo Campiglio (ucampigl)" userId="95a6968b-48a6-45fa-b946-49655c5ea166" providerId="ADAL" clId="{6378DB5B-9B0E-4D1B-ABC2-C1891D5F1DE6}" dt="2024-11-08T14:56:07.615" v="4251" actId="6549"/>
          <ac:spMkLst>
            <pc:docMk/>
            <pc:sldMk cId="570933557" sldId="279"/>
            <ac:spMk id="16" creationId="{29034395-FD61-BE0E-1719-9E0D344FCA07}"/>
          </ac:spMkLst>
        </pc:spChg>
      </pc:sldChg>
      <pc:sldChg chg="modSp mod modNotes">
        <pc:chgData name="Ugo Campiglio (ucampigl)" userId="95a6968b-48a6-45fa-b946-49655c5ea166" providerId="ADAL" clId="{6378DB5B-9B0E-4D1B-ABC2-C1891D5F1DE6}" dt="2024-11-13T00:31:05.375" v="4527"/>
        <pc:sldMkLst>
          <pc:docMk/>
          <pc:sldMk cId="522459527" sldId="280"/>
        </pc:sldMkLst>
        <pc:spChg chg="mod">
          <ac:chgData name="Ugo Campiglio (ucampigl)" userId="95a6968b-48a6-45fa-b946-49655c5ea166" providerId="ADAL" clId="{6378DB5B-9B0E-4D1B-ABC2-C1891D5F1DE6}" dt="2024-11-08T14:14:45.707" v="3984"/>
          <ac:spMkLst>
            <pc:docMk/>
            <pc:sldMk cId="522459527" sldId="280"/>
            <ac:spMk id="2" creationId="{E90B2884-BF47-BD3F-DE3B-78E05DE671F3}"/>
          </ac:spMkLst>
        </pc:spChg>
        <pc:spChg chg="mod">
          <ac:chgData name="Ugo Campiglio (ucampigl)" userId="95a6968b-48a6-45fa-b946-49655c5ea166" providerId="ADAL" clId="{6378DB5B-9B0E-4D1B-ABC2-C1891D5F1DE6}" dt="2024-11-11T02:19:58.629" v="4518" actId="14100"/>
          <ac:spMkLst>
            <pc:docMk/>
            <pc:sldMk cId="522459527" sldId="280"/>
            <ac:spMk id="15" creationId="{CDA69F23-B382-4C0D-F6D3-F135A49A6002}"/>
          </ac:spMkLst>
        </pc:spChg>
        <pc:spChg chg="mod">
          <ac:chgData name="Ugo Campiglio (ucampigl)" userId="95a6968b-48a6-45fa-b946-49655c5ea166" providerId="ADAL" clId="{6378DB5B-9B0E-4D1B-ABC2-C1891D5F1DE6}" dt="2024-11-11T02:19:45.105" v="4515" actId="14100"/>
          <ac:spMkLst>
            <pc:docMk/>
            <pc:sldMk cId="522459527" sldId="280"/>
            <ac:spMk id="16" creationId="{29034395-FD61-BE0E-1719-9E0D344FCA07}"/>
          </ac:spMkLst>
        </pc:spChg>
      </pc:sldChg>
      <pc:sldChg chg="modSp mod">
        <pc:chgData name="Ugo Campiglio (ucampigl)" userId="95a6968b-48a6-45fa-b946-49655c5ea166" providerId="ADAL" clId="{6378DB5B-9B0E-4D1B-ABC2-C1891D5F1DE6}" dt="2024-11-08T14:17:54.831" v="4159" actId="20577"/>
        <pc:sldMkLst>
          <pc:docMk/>
          <pc:sldMk cId="3477612638" sldId="281"/>
        </pc:sldMkLst>
        <pc:spChg chg="mod">
          <ac:chgData name="Ugo Campiglio (ucampigl)" userId="95a6968b-48a6-45fa-b946-49655c5ea166" providerId="ADAL" clId="{6378DB5B-9B0E-4D1B-ABC2-C1891D5F1DE6}" dt="2024-11-08T14:14:45.707" v="3984"/>
          <ac:spMkLst>
            <pc:docMk/>
            <pc:sldMk cId="3477612638" sldId="281"/>
            <ac:spMk id="2" creationId="{CDFC832C-9FFD-F9E8-63C4-D98A87691DF6}"/>
          </ac:spMkLst>
        </pc:spChg>
        <pc:spChg chg="mod">
          <ac:chgData name="Ugo Campiglio (ucampigl)" userId="95a6968b-48a6-45fa-b946-49655c5ea166" providerId="ADAL" clId="{6378DB5B-9B0E-4D1B-ABC2-C1891D5F1DE6}" dt="2024-11-08T14:17:54.831" v="4159" actId="20577"/>
          <ac:spMkLst>
            <pc:docMk/>
            <pc:sldMk cId="3477612638" sldId="281"/>
            <ac:spMk id="5" creationId="{E7ADAE32-B3DF-DBD8-A5D6-505174F9AC79}"/>
          </ac:spMkLst>
        </pc:spChg>
      </pc:sldChg>
      <pc:sldChg chg="modSp mod">
        <pc:chgData name="Ugo Campiglio (ucampigl)" userId="95a6968b-48a6-45fa-b946-49655c5ea166" providerId="ADAL" clId="{6378DB5B-9B0E-4D1B-ABC2-C1891D5F1DE6}" dt="2024-11-08T14:58:10.361" v="4256" actId="20577"/>
        <pc:sldMkLst>
          <pc:docMk/>
          <pc:sldMk cId="886838986" sldId="282"/>
        </pc:sldMkLst>
        <pc:spChg chg="mod">
          <ac:chgData name="Ugo Campiglio (ucampigl)" userId="95a6968b-48a6-45fa-b946-49655c5ea166" providerId="ADAL" clId="{6378DB5B-9B0E-4D1B-ABC2-C1891D5F1DE6}" dt="2024-11-08T14:14:45.707" v="3984"/>
          <ac:spMkLst>
            <pc:docMk/>
            <pc:sldMk cId="886838986" sldId="282"/>
            <ac:spMk id="2" creationId="{CDFC832C-9FFD-F9E8-63C4-D98A87691DF6}"/>
          </ac:spMkLst>
        </pc:spChg>
        <pc:spChg chg="mod">
          <ac:chgData name="Ugo Campiglio (ucampigl)" userId="95a6968b-48a6-45fa-b946-49655c5ea166" providerId="ADAL" clId="{6378DB5B-9B0E-4D1B-ABC2-C1891D5F1DE6}" dt="2024-11-08T14:58:10.361" v="4256" actId="20577"/>
          <ac:spMkLst>
            <pc:docMk/>
            <pc:sldMk cId="886838986" sldId="282"/>
            <ac:spMk id="5" creationId="{E7ADAE32-B3DF-DBD8-A5D6-505174F9AC79}"/>
          </ac:spMkLst>
        </pc:spChg>
      </pc:sldChg>
      <pc:sldChg chg="modSp add modNotes">
        <pc:chgData name="Ugo Campiglio (ucampigl)" userId="95a6968b-48a6-45fa-b946-49655c5ea166" providerId="ADAL" clId="{6378DB5B-9B0E-4D1B-ABC2-C1891D5F1DE6}" dt="2024-11-13T00:31:05.375" v="4527"/>
        <pc:sldMkLst>
          <pc:docMk/>
          <pc:sldMk cId="620386811" sldId="283"/>
        </pc:sldMkLst>
        <pc:spChg chg="mod">
          <ac:chgData name="Ugo Campiglio (ucampigl)" userId="95a6968b-48a6-45fa-b946-49655c5ea166" providerId="ADAL" clId="{6378DB5B-9B0E-4D1B-ABC2-C1891D5F1DE6}" dt="2024-11-08T14:14:45.707" v="3984"/>
          <ac:spMkLst>
            <pc:docMk/>
            <pc:sldMk cId="620386811" sldId="283"/>
            <ac:spMk id="2" creationId="{5FC7567D-A44E-D334-6A95-A3276DA1EC85}"/>
          </ac:spMkLst>
        </pc:spChg>
      </pc:sldChg>
      <pc:sldChg chg="modSp add mod modNotes modNotesTx">
        <pc:chgData name="Ugo Campiglio (ucampigl)" userId="95a6968b-48a6-45fa-b946-49655c5ea166" providerId="ADAL" clId="{6378DB5B-9B0E-4D1B-ABC2-C1891D5F1DE6}" dt="2024-11-13T00:31:05.375" v="4527"/>
        <pc:sldMkLst>
          <pc:docMk/>
          <pc:sldMk cId="3129931979" sldId="284"/>
        </pc:sldMkLst>
        <pc:spChg chg="mod">
          <ac:chgData name="Ugo Campiglio (ucampigl)" userId="95a6968b-48a6-45fa-b946-49655c5ea166" providerId="ADAL" clId="{6378DB5B-9B0E-4D1B-ABC2-C1891D5F1DE6}" dt="2024-11-08T14:14:45.707" v="3984"/>
          <ac:spMkLst>
            <pc:docMk/>
            <pc:sldMk cId="3129931979" sldId="284"/>
            <ac:spMk id="2" creationId="{E90B2884-BF47-BD3F-DE3B-78E05DE671F3}"/>
          </ac:spMkLst>
        </pc:spChg>
        <pc:spChg chg="mod">
          <ac:chgData name="Ugo Campiglio (ucampigl)" userId="95a6968b-48a6-45fa-b946-49655c5ea166" providerId="ADAL" clId="{6378DB5B-9B0E-4D1B-ABC2-C1891D5F1DE6}" dt="2024-11-08T12:50:06.811" v="545" actId="20577"/>
          <ac:spMkLst>
            <pc:docMk/>
            <pc:sldMk cId="3129931979" sldId="284"/>
            <ac:spMk id="21506" creationId="{4228DFC9-6245-359C-9801-725647A10E2D}"/>
          </ac:spMkLst>
        </pc:spChg>
        <pc:spChg chg="mod">
          <ac:chgData name="Ugo Campiglio (ucampigl)" userId="95a6968b-48a6-45fa-b946-49655c5ea166" providerId="ADAL" clId="{6378DB5B-9B0E-4D1B-ABC2-C1891D5F1DE6}" dt="2024-11-11T02:15:44.392" v="4463" actId="20577"/>
          <ac:spMkLst>
            <pc:docMk/>
            <pc:sldMk cId="3129931979" sldId="284"/>
            <ac:spMk id="21507" creationId="{605DC19D-49F2-A9A6-AAB2-9A04CC1095D8}"/>
          </ac:spMkLst>
        </pc:spChg>
      </pc:sldChg>
      <pc:sldChg chg="modSp add mod modNotes">
        <pc:chgData name="Ugo Campiglio (ucampigl)" userId="95a6968b-48a6-45fa-b946-49655c5ea166" providerId="ADAL" clId="{6378DB5B-9B0E-4D1B-ABC2-C1891D5F1DE6}" dt="2024-11-13T00:31:05.375" v="4527"/>
        <pc:sldMkLst>
          <pc:docMk/>
          <pc:sldMk cId="3776289099" sldId="285"/>
        </pc:sldMkLst>
        <pc:spChg chg="mod">
          <ac:chgData name="Ugo Campiglio (ucampigl)" userId="95a6968b-48a6-45fa-b946-49655c5ea166" providerId="ADAL" clId="{6378DB5B-9B0E-4D1B-ABC2-C1891D5F1DE6}" dt="2024-11-08T14:14:45.707" v="3984"/>
          <ac:spMkLst>
            <pc:docMk/>
            <pc:sldMk cId="3776289099" sldId="285"/>
            <ac:spMk id="2" creationId="{E90B2884-BF47-BD3F-DE3B-78E05DE671F3}"/>
          </ac:spMkLst>
        </pc:spChg>
        <pc:spChg chg="mod">
          <ac:chgData name="Ugo Campiglio (ucampigl)" userId="95a6968b-48a6-45fa-b946-49655c5ea166" providerId="ADAL" clId="{6378DB5B-9B0E-4D1B-ABC2-C1891D5F1DE6}" dt="2024-11-08T12:53:30.742" v="953" actId="20577"/>
          <ac:spMkLst>
            <pc:docMk/>
            <pc:sldMk cId="3776289099" sldId="285"/>
            <ac:spMk id="21506" creationId="{4228DFC9-6245-359C-9801-725647A10E2D}"/>
          </ac:spMkLst>
        </pc:spChg>
        <pc:spChg chg="mod">
          <ac:chgData name="Ugo Campiglio (ucampigl)" userId="95a6968b-48a6-45fa-b946-49655c5ea166" providerId="ADAL" clId="{6378DB5B-9B0E-4D1B-ABC2-C1891D5F1DE6}" dt="2024-11-08T14:53:02.107" v="4204" actId="20577"/>
          <ac:spMkLst>
            <pc:docMk/>
            <pc:sldMk cId="3776289099" sldId="285"/>
            <ac:spMk id="21507" creationId="{605DC19D-49F2-A9A6-AAB2-9A04CC1095D8}"/>
          </ac:spMkLst>
        </pc:spChg>
      </pc:sldChg>
      <pc:sldChg chg="modSp add mod modNotes modNotesTx">
        <pc:chgData name="Ugo Campiglio (ucampigl)" userId="95a6968b-48a6-45fa-b946-49655c5ea166" providerId="ADAL" clId="{6378DB5B-9B0E-4D1B-ABC2-C1891D5F1DE6}" dt="2024-11-13T00:36:00.896" v="4534" actId="6549"/>
        <pc:sldMkLst>
          <pc:docMk/>
          <pc:sldMk cId="92866852" sldId="286"/>
        </pc:sldMkLst>
        <pc:spChg chg="mod">
          <ac:chgData name="Ugo Campiglio (ucampigl)" userId="95a6968b-48a6-45fa-b946-49655c5ea166" providerId="ADAL" clId="{6378DB5B-9B0E-4D1B-ABC2-C1891D5F1DE6}" dt="2024-11-08T14:14:45.707" v="3984"/>
          <ac:spMkLst>
            <pc:docMk/>
            <pc:sldMk cId="92866852" sldId="286"/>
            <ac:spMk id="2" creationId="{E90B2884-BF47-BD3F-DE3B-78E05DE671F3}"/>
          </ac:spMkLst>
        </pc:spChg>
        <pc:spChg chg="mod">
          <ac:chgData name="Ugo Campiglio (ucampigl)" userId="95a6968b-48a6-45fa-b946-49655c5ea166" providerId="ADAL" clId="{6378DB5B-9B0E-4D1B-ABC2-C1891D5F1DE6}" dt="2024-11-08T12:59:08.969" v="1808" actId="20577"/>
          <ac:spMkLst>
            <pc:docMk/>
            <pc:sldMk cId="92866852" sldId="286"/>
            <ac:spMk id="21506" creationId="{4228DFC9-6245-359C-9801-725647A10E2D}"/>
          </ac:spMkLst>
        </pc:spChg>
        <pc:spChg chg="mod">
          <ac:chgData name="Ugo Campiglio (ucampigl)" userId="95a6968b-48a6-45fa-b946-49655c5ea166" providerId="ADAL" clId="{6378DB5B-9B0E-4D1B-ABC2-C1891D5F1DE6}" dt="2024-11-08T14:53:31.673" v="4206" actId="20577"/>
          <ac:spMkLst>
            <pc:docMk/>
            <pc:sldMk cId="92866852" sldId="286"/>
            <ac:spMk id="21507" creationId="{605DC19D-49F2-A9A6-AAB2-9A04CC1095D8}"/>
          </ac:spMkLst>
        </pc:spChg>
      </pc:sldChg>
      <pc:sldChg chg="modSp add mod modNotes">
        <pc:chgData name="Ugo Campiglio (ucampigl)" userId="95a6968b-48a6-45fa-b946-49655c5ea166" providerId="ADAL" clId="{6378DB5B-9B0E-4D1B-ABC2-C1891D5F1DE6}" dt="2024-11-13T00:31:05.375" v="4527"/>
        <pc:sldMkLst>
          <pc:docMk/>
          <pc:sldMk cId="3049633915" sldId="287"/>
        </pc:sldMkLst>
        <pc:spChg chg="mod">
          <ac:chgData name="Ugo Campiglio (ucampigl)" userId="95a6968b-48a6-45fa-b946-49655c5ea166" providerId="ADAL" clId="{6378DB5B-9B0E-4D1B-ABC2-C1891D5F1DE6}" dt="2024-11-08T14:14:45.707" v="3984"/>
          <ac:spMkLst>
            <pc:docMk/>
            <pc:sldMk cId="3049633915" sldId="287"/>
            <ac:spMk id="2" creationId="{E90B2884-BF47-BD3F-DE3B-78E05DE671F3}"/>
          </ac:spMkLst>
        </pc:spChg>
        <pc:spChg chg="mod">
          <ac:chgData name="Ugo Campiglio (ucampigl)" userId="95a6968b-48a6-45fa-b946-49655c5ea166" providerId="ADAL" clId="{6378DB5B-9B0E-4D1B-ABC2-C1891D5F1DE6}" dt="2024-11-08T14:03:13.510" v="2893" actId="20577"/>
          <ac:spMkLst>
            <pc:docMk/>
            <pc:sldMk cId="3049633915" sldId="287"/>
            <ac:spMk id="21506" creationId="{4228DFC9-6245-359C-9801-725647A10E2D}"/>
          </ac:spMkLst>
        </pc:spChg>
        <pc:spChg chg="mod">
          <ac:chgData name="Ugo Campiglio (ucampigl)" userId="95a6968b-48a6-45fa-b946-49655c5ea166" providerId="ADAL" clId="{6378DB5B-9B0E-4D1B-ABC2-C1891D5F1DE6}" dt="2024-11-08T14:55:17.211" v="4248" actId="20577"/>
          <ac:spMkLst>
            <pc:docMk/>
            <pc:sldMk cId="3049633915" sldId="287"/>
            <ac:spMk id="21507" creationId="{605DC19D-49F2-A9A6-AAB2-9A04CC1095D8}"/>
          </ac:spMkLst>
        </pc:spChg>
      </pc:sldChg>
      <pc:sldChg chg="modSp add mod modNotes">
        <pc:chgData name="Ugo Campiglio (ucampigl)" userId="95a6968b-48a6-45fa-b946-49655c5ea166" providerId="ADAL" clId="{6378DB5B-9B0E-4D1B-ABC2-C1891D5F1DE6}" dt="2024-11-13T00:31:05.375" v="4527"/>
        <pc:sldMkLst>
          <pc:docMk/>
          <pc:sldMk cId="1793073056" sldId="288"/>
        </pc:sldMkLst>
        <pc:spChg chg="mod">
          <ac:chgData name="Ugo Campiglio (ucampigl)" userId="95a6968b-48a6-45fa-b946-49655c5ea166" providerId="ADAL" clId="{6378DB5B-9B0E-4D1B-ABC2-C1891D5F1DE6}" dt="2024-11-08T14:14:45.707" v="3984"/>
          <ac:spMkLst>
            <pc:docMk/>
            <pc:sldMk cId="1793073056" sldId="288"/>
            <ac:spMk id="2" creationId="{E90B2884-BF47-BD3F-DE3B-78E05DE671F3}"/>
          </ac:spMkLst>
        </pc:spChg>
        <pc:spChg chg="mod">
          <ac:chgData name="Ugo Campiglio (ucampigl)" userId="95a6968b-48a6-45fa-b946-49655c5ea166" providerId="ADAL" clId="{6378DB5B-9B0E-4D1B-ABC2-C1891D5F1DE6}" dt="2024-11-08T14:06:57.402" v="3360" actId="20577"/>
          <ac:spMkLst>
            <pc:docMk/>
            <pc:sldMk cId="1793073056" sldId="288"/>
            <ac:spMk id="21506" creationId="{4228DFC9-6245-359C-9801-725647A10E2D}"/>
          </ac:spMkLst>
        </pc:spChg>
        <pc:spChg chg="mod">
          <ac:chgData name="Ugo Campiglio (ucampigl)" userId="95a6968b-48a6-45fa-b946-49655c5ea166" providerId="ADAL" clId="{6378DB5B-9B0E-4D1B-ABC2-C1891D5F1DE6}" dt="2024-11-08T14:09:03.764" v="3645" actId="20577"/>
          <ac:spMkLst>
            <pc:docMk/>
            <pc:sldMk cId="1793073056" sldId="288"/>
            <ac:spMk id="21507" creationId="{605DC19D-49F2-A9A6-AAB2-9A04CC1095D8}"/>
          </ac:spMkLst>
        </pc:spChg>
      </pc:sldChg>
      <pc:sldMasterChg chg="modSp modSldLayout">
        <pc:chgData name="Ugo Campiglio (ucampigl)" userId="95a6968b-48a6-45fa-b946-49655c5ea166" providerId="ADAL" clId="{6378DB5B-9B0E-4D1B-ABC2-C1891D5F1DE6}" dt="2024-11-13T00:31:05.375" v="4527"/>
        <pc:sldMasterMkLst>
          <pc:docMk/>
          <pc:sldMasterMk cId="0" sldId="2147483648"/>
        </pc:sldMasterMkLst>
        <pc:spChg chg="mod">
          <ac:chgData name="Ugo Campiglio (ucampigl)" userId="95a6968b-48a6-45fa-b946-49655c5ea166" providerId="ADAL" clId="{6378DB5B-9B0E-4D1B-ABC2-C1891D5F1DE6}" dt="2024-11-08T14:14:45.707" v="3984"/>
          <ac:spMkLst>
            <pc:docMk/>
            <pc:sldMasterMk cId="0" sldId="2147483648"/>
            <ac:spMk id="1028" creationId="{238117F4-0CE8-354B-647D-C8A7B27A3D36}"/>
          </ac:spMkLst>
        </pc:spChg>
        <pc:spChg chg="mod">
          <ac:chgData name="Ugo Campiglio (ucampigl)" userId="95a6968b-48a6-45fa-b946-49655c5ea166" providerId="ADAL" clId="{6378DB5B-9B0E-4D1B-ABC2-C1891D5F1DE6}" dt="2024-11-13T00:31:05.375" v="4527"/>
          <ac:spMkLst>
            <pc:docMk/>
            <pc:sldMasterMk cId="0" sldId="2147483648"/>
            <ac:spMk id="1031" creationId="{17D62FFC-DFDA-7A49-F93B-80EE4E823A55}"/>
          </ac:spMkLst>
        </pc:spChg>
        <pc:sldLayoutChg chg="modSp">
          <pc:chgData name="Ugo Campiglio (ucampigl)" userId="95a6968b-48a6-45fa-b946-49655c5ea166" providerId="ADAL" clId="{6378DB5B-9B0E-4D1B-ABC2-C1891D5F1DE6}" dt="2024-11-08T14:14:45.707" v="3984"/>
          <pc:sldLayoutMkLst>
            <pc:docMk/>
            <pc:sldMasterMk cId="0" sldId="2147483648"/>
            <pc:sldLayoutMk cId="1781983155" sldId="2147483649"/>
          </pc:sldLayoutMkLst>
          <pc:spChg chg="mod">
            <ac:chgData name="Ugo Campiglio (ucampigl)" userId="95a6968b-48a6-45fa-b946-49655c5ea166" providerId="ADAL" clId="{6378DB5B-9B0E-4D1B-ABC2-C1891D5F1DE6}" dt="2024-11-08T14:14:45.707" v="3984"/>
            <ac:spMkLst>
              <pc:docMk/>
              <pc:sldMasterMk cId="0" sldId="2147483648"/>
              <pc:sldLayoutMk cId="1781983155" sldId="2147483649"/>
              <ac:spMk id="4" creationId="{680563EB-5190-B27A-97D9-46EA38FFA026}"/>
            </ac:spMkLst>
          </pc:spChg>
        </pc:sldLayoutChg>
        <pc:sldLayoutChg chg="modSp">
          <pc:chgData name="Ugo Campiglio (ucampigl)" userId="95a6968b-48a6-45fa-b946-49655c5ea166" providerId="ADAL" clId="{6378DB5B-9B0E-4D1B-ABC2-C1891D5F1DE6}" dt="2024-11-08T14:14:45.707" v="3984"/>
          <pc:sldLayoutMkLst>
            <pc:docMk/>
            <pc:sldMasterMk cId="0" sldId="2147483648"/>
            <pc:sldLayoutMk cId="2213574524" sldId="2147483650"/>
          </pc:sldLayoutMkLst>
          <pc:spChg chg="mod">
            <ac:chgData name="Ugo Campiglio (ucampigl)" userId="95a6968b-48a6-45fa-b946-49655c5ea166" providerId="ADAL" clId="{6378DB5B-9B0E-4D1B-ABC2-C1891D5F1DE6}" dt="2024-11-08T14:14:45.707" v="3984"/>
            <ac:spMkLst>
              <pc:docMk/>
              <pc:sldMasterMk cId="0" sldId="2147483648"/>
              <pc:sldLayoutMk cId="2213574524" sldId="2147483650"/>
              <ac:spMk id="4" creationId="{63F6BDCE-A5BA-5338-5322-F36630654AC6}"/>
            </ac:spMkLst>
          </pc:spChg>
        </pc:sldLayoutChg>
        <pc:sldLayoutChg chg="modSp">
          <pc:chgData name="Ugo Campiglio (ucampigl)" userId="95a6968b-48a6-45fa-b946-49655c5ea166" providerId="ADAL" clId="{6378DB5B-9B0E-4D1B-ABC2-C1891D5F1DE6}" dt="2024-11-08T14:14:45.707" v="3984"/>
          <pc:sldLayoutMkLst>
            <pc:docMk/>
            <pc:sldMasterMk cId="0" sldId="2147483648"/>
            <pc:sldLayoutMk cId="1288986343" sldId="2147483651"/>
          </pc:sldLayoutMkLst>
          <pc:spChg chg="mod">
            <ac:chgData name="Ugo Campiglio (ucampigl)" userId="95a6968b-48a6-45fa-b946-49655c5ea166" providerId="ADAL" clId="{6378DB5B-9B0E-4D1B-ABC2-C1891D5F1DE6}" dt="2024-11-08T14:14:45.707" v="3984"/>
            <ac:spMkLst>
              <pc:docMk/>
              <pc:sldMasterMk cId="0" sldId="2147483648"/>
              <pc:sldLayoutMk cId="1288986343" sldId="2147483651"/>
              <ac:spMk id="4" creationId="{45A2556D-2217-D66A-B5C5-20D0EB11F059}"/>
            </ac:spMkLst>
          </pc:spChg>
        </pc:sldLayoutChg>
        <pc:sldLayoutChg chg="modSp">
          <pc:chgData name="Ugo Campiglio (ucampigl)" userId="95a6968b-48a6-45fa-b946-49655c5ea166" providerId="ADAL" clId="{6378DB5B-9B0E-4D1B-ABC2-C1891D5F1DE6}" dt="2024-11-08T14:14:45.707" v="3984"/>
          <pc:sldLayoutMkLst>
            <pc:docMk/>
            <pc:sldMasterMk cId="0" sldId="2147483648"/>
            <pc:sldLayoutMk cId="1423434856" sldId="2147483652"/>
          </pc:sldLayoutMkLst>
          <pc:spChg chg="mod">
            <ac:chgData name="Ugo Campiglio (ucampigl)" userId="95a6968b-48a6-45fa-b946-49655c5ea166" providerId="ADAL" clId="{6378DB5B-9B0E-4D1B-ABC2-C1891D5F1DE6}" dt="2024-11-08T14:14:45.707" v="3984"/>
            <ac:spMkLst>
              <pc:docMk/>
              <pc:sldMasterMk cId="0" sldId="2147483648"/>
              <pc:sldLayoutMk cId="1423434856" sldId="2147483652"/>
              <ac:spMk id="5" creationId="{EC877246-52D7-05D9-14D4-6F844D0E234D}"/>
            </ac:spMkLst>
          </pc:spChg>
        </pc:sldLayoutChg>
        <pc:sldLayoutChg chg="modSp">
          <pc:chgData name="Ugo Campiglio (ucampigl)" userId="95a6968b-48a6-45fa-b946-49655c5ea166" providerId="ADAL" clId="{6378DB5B-9B0E-4D1B-ABC2-C1891D5F1DE6}" dt="2024-11-08T14:14:45.707" v="3984"/>
          <pc:sldLayoutMkLst>
            <pc:docMk/>
            <pc:sldMasterMk cId="0" sldId="2147483648"/>
            <pc:sldLayoutMk cId="3772928540" sldId="2147483653"/>
          </pc:sldLayoutMkLst>
          <pc:spChg chg="mod">
            <ac:chgData name="Ugo Campiglio (ucampigl)" userId="95a6968b-48a6-45fa-b946-49655c5ea166" providerId="ADAL" clId="{6378DB5B-9B0E-4D1B-ABC2-C1891D5F1DE6}" dt="2024-11-08T14:14:45.707" v="3984"/>
            <ac:spMkLst>
              <pc:docMk/>
              <pc:sldMasterMk cId="0" sldId="2147483648"/>
              <pc:sldLayoutMk cId="3772928540" sldId="2147483653"/>
              <ac:spMk id="7" creationId="{47750F0F-5365-38B3-EAA7-18728B12D583}"/>
            </ac:spMkLst>
          </pc:spChg>
        </pc:sldLayoutChg>
        <pc:sldLayoutChg chg="modSp">
          <pc:chgData name="Ugo Campiglio (ucampigl)" userId="95a6968b-48a6-45fa-b946-49655c5ea166" providerId="ADAL" clId="{6378DB5B-9B0E-4D1B-ABC2-C1891D5F1DE6}" dt="2024-11-08T14:14:45.707" v="3984"/>
          <pc:sldLayoutMkLst>
            <pc:docMk/>
            <pc:sldMasterMk cId="0" sldId="2147483648"/>
            <pc:sldLayoutMk cId="1941520079" sldId="2147483654"/>
          </pc:sldLayoutMkLst>
          <pc:spChg chg="mod">
            <ac:chgData name="Ugo Campiglio (ucampigl)" userId="95a6968b-48a6-45fa-b946-49655c5ea166" providerId="ADAL" clId="{6378DB5B-9B0E-4D1B-ABC2-C1891D5F1DE6}" dt="2024-11-08T14:14:45.707" v="3984"/>
            <ac:spMkLst>
              <pc:docMk/>
              <pc:sldMasterMk cId="0" sldId="2147483648"/>
              <pc:sldLayoutMk cId="1941520079" sldId="2147483654"/>
              <ac:spMk id="3" creationId="{B60DDECD-69C3-ED98-77FE-7504CEF32586}"/>
            </ac:spMkLst>
          </pc:spChg>
        </pc:sldLayoutChg>
        <pc:sldLayoutChg chg="modSp">
          <pc:chgData name="Ugo Campiglio (ucampigl)" userId="95a6968b-48a6-45fa-b946-49655c5ea166" providerId="ADAL" clId="{6378DB5B-9B0E-4D1B-ABC2-C1891D5F1DE6}" dt="2024-11-08T14:14:45.707" v="3984"/>
          <pc:sldLayoutMkLst>
            <pc:docMk/>
            <pc:sldMasterMk cId="0" sldId="2147483648"/>
            <pc:sldLayoutMk cId="2559763157" sldId="2147483655"/>
          </pc:sldLayoutMkLst>
          <pc:spChg chg="mod">
            <ac:chgData name="Ugo Campiglio (ucampigl)" userId="95a6968b-48a6-45fa-b946-49655c5ea166" providerId="ADAL" clId="{6378DB5B-9B0E-4D1B-ABC2-C1891D5F1DE6}" dt="2024-11-08T14:14:45.707" v="3984"/>
            <ac:spMkLst>
              <pc:docMk/>
              <pc:sldMasterMk cId="0" sldId="2147483648"/>
              <pc:sldLayoutMk cId="2559763157" sldId="2147483655"/>
              <ac:spMk id="2" creationId="{1C07CB49-47C6-C995-3F34-E8FB7289B360}"/>
            </ac:spMkLst>
          </pc:spChg>
        </pc:sldLayoutChg>
        <pc:sldLayoutChg chg="modSp">
          <pc:chgData name="Ugo Campiglio (ucampigl)" userId="95a6968b-48a6-45fa-b946-49655c5ea166" providerId="ADAL" clId="{6378DB5B-9B0E-4D1B-ABC2-C1891D5F1DE6}" dt="2024-11-08T14:14:45.707" v="3984"/>
          <pc:sldLayoutMkLst>
            <pc:docMk/>
            <pc:sldMasterMk cId="0" sldId="2147483648"/>
            <pc:sldLayoutMk cId="1977477721" sldId="2147483656"/>
          </pc:sldLayoutMkLst>
          <pc:spChg chg="mod">
            <ac:chgData name="Ugo Campiglio (ucampigl)" userId="95a6968b-48a6-45fa-b946-49655c5ea166" providerId="ADAL" clId="{6378DB5B-9B0E-4D1B-ABC2-C1891D5F1DE6}" dt="2024-11-08T14:14:45.707" v="3984"/>
            <ac:spMkLst>
              <pc:docMk/>
              <pc:sldMasterMk cId="0" sldId="2147483648"/>
              <pc:sldLayoutMk cId="1977477721" sldId="2147483656"/>
              <ac:spMk id="5" creationId="{0E15166F-B508-31CD-0F60-2BCC4A4C2249}"/>
            </ac:spMkLst>
          </pc:spChg>
        </pc:sldLayoutChg>
        <pc:sldLayoutChg chg="modSp">
          <pc:chgData name="Ugo Campiglio (ucampigl)" userId="95a6968b-48a6-45fa-b946-49655c5ea166" providerId="ADAL" clId="{6378DB5B-9B0E-4D1B-ABC2-C1891D5F1DE6}" dt="2024-11-08T14:14:45.707" v="3984"/>
          <pc:sldLayoutMkLst>
            <pc:docMk/>
            <pc:sldMasterMk cId="0" sldId="2147483648"/>
            <pc:sldLayoutMk cId="2817132434" sldId="2147483657"/>
          </pc:sldLayoutMkLst>
          <pc:spChg chg="mod">
            <ac:chgData name="Ugo Campiglio (ucampigl)" userId="95a6968b-48a6-45fa-b946-49655c5ea166" providerId="ADAL" clId="{6378DB5B-9B0E-4D1B-ABC2-C1891D5F1DE6}" dt="2024-11-08T14:14:45.707" v="3984"/>
            <ac:spMkLst>
              <pc:docMk/>
              <pc:sldMasterMk cId="0" sldId="2147483648"/>
              <pc:sldLayoutMk cId="2817132434" sldId="2147483657"/>
              <ac:spMk id="5" creationId="{DBFA6A9E-3E6D-9AAC-6E94-850252ED5332}"/>
            </ac:spMkLst>
          </pc:spChg>
        </pc:sldLayoutChg>
        <pc:sldLayoutChg chg="modSp">
          <pc:chgData name="Ugo Campiglio (ucampigl)" userId="95a6968b-48a6-45fa-b946-49655c5ea166" providerId="ADAL" clId="{6378DB5B-9B0E-4D1B-ABC2-C1891D5F1DE6}" dt="2024-11-08T14:14:45.707" v="3984"/>
          <pc:sldLayoutMkLst>
            <pc:docMk/>
            <pc:sldMasterMk cId="0" sldId="2147483648"/>
            <pc:sldLayoutMk cId="2424780059" sldId="2147483658"/>
          </pc:sldLayoutMkLst>
          <pc:spChg chg="mod">
            <ac:chgData name="Ugo Campiglio (ucampigl)" userId="95a6968b-48a6-45fa-b946-49655c5ea166" providerId="ADAL" clId="{6378DB5B-9B0E-4D1B-ABC2-C1891D5F1DE6}" dt="2024-11-08T14:14:45.707" v="3984"/>
            <ac:spMkLst>
              <pc:docMk/>
              <pc:sldMasterMk cId="0" sldId="2147483648"/>
              <pc:sldLayoutMk cId="2424780059" sldId="2147483658"/>
              <ac:spMk id="4" creationId="{3F19F4EC-4ED8-FB8C-32DE-230C031F622B}"/>
            </ac:spMkLst>
          </pc:spChg>
        </pc:sldLayoutChg>
        <pc:sldLayoutChg chg="modSp">
          <pc:chgData name="Ugo Campiglio (ucampigl)" userId="95a6968b-48a6-45fa-b946-49655c5ea166" providerId="ADAL" clId="{6378DB5B-9B0E-4D1B-ABC2-C1891D5F1DE6}" dt="2024-11-08T14:14:45.707" v="3984"/>
          <pc:sldLayoutMkLst>
            <pc:docMk/>
            <pc:sldMasterMk cId="0" sldId="2147483648"/>
            <pc:sldLayoutMk cId="2657355581" sldId="2147483659"/>
          </pc:sldLayoutMkLst>
          <pc:spChg chg="mod">
            <ac:chgData name="Ugo Campiglio (ucampigl)" userId="95a6968b-48a6-45fa-b946-49655c5ea166" providerId="ADAL" clId="{6378DB5B-9B0E-4D1B-ABC2-C1891D5F1DE6}" dt="2024-11-08T14:14:45.707" v="3984"/>
            <ac:spMkLst>
              <pc:docMk/>
              <pc:sldMasterMk cId="0" sldId="2147483648"/>
              <pc:sldLayoutMk cId="2657355581" sldId="2147483659"/>
              <ac:spMk id="4" creationId="{786D1136-BBF2-6F4D-12B2-352D7CA586E1}"/>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91B65BE-1736-D01E-4F84-D80B899FBC32}"/>
              </a:ext>
            </a:extLst>
          </p:cNvPr>
          <p:cNvSpPr>
            <a:spLocks noGrp="1" noChangeArrowheads="1"/>
          </p:cNvSpPr>
          <p:nvPr>
            <p:ph type="hdr" sz="quarter"/>
          </p:nvPr>
        </p:nvSpPr>
        <p:spPr bwMode="auto">
          <a:xfrm>
            <a:off x="4043017" y="175081"/>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en-US" dirty="0"/>
              <a:t>doc.: IEEE 802.11-yy/1939r0</a:t>
            </a:r>
          </a:p>
        </p:txBody>
      </p:sp>
      <p:sp>
        <p:nvSpPr>
          <p:cNvPr id="3075" name="Rectangle 3">
            <a:extLst>
              <a:ext uri="{FF2B5EF4-FFF2-40B4-BE49-F238E27FC236}">
                <a16:creationId xmlns:a16="http://schemas.microsoft.com/office/drawing/2014/main" id="{0ED31DEB-1D6A-2878-4586-06417B85766A}"/>
              </a:ext>
            </a:extLst>
          </p:cNvPr>
          <p:cNvSpPr>
            <a:spLocks noGrp="1" noChangeArrowheads="1"/>
          </p:cNvSpPr>
          <p:nvPr>
            <p:ph type="dt" sz="quarter" idx="1"/>
          </p:nvPr>
        </p:nvSpPr>
        <p:spPr bwMode="auto">
          <a:xfrm>
            <a:off x="695325" y="175081"/>
            <a:ext cx="7483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en-US" dirty="0"/>
              <a:t>Nov. 2024</a:t>
            </a:r>
          </a:p>
        </p:txBody>
      </p:sp>
      <p:sp>
        <p:nvSpPr>
          <p:cNvPr id="3076" name="Rectangle 4">
            <a:extLst>
              <a:ext uri="{FF2B5EF4-FFF2-40B4-BE49-F238E27FC236}">
                <a16:creationId xmlns:a16="http://schemas.microsoft.com/office/drawing/2014/main" id="{29023F65-7444-131A-A198-5398DD1AD6F5}"/>
              </a:ext>
            </a:extLst>
          </p:cNvPr>
          <p:cNvSpPr>
            <a:spLocks noGrp="1" noChangeArrowheads="1"/>
          </p:cNvSpPr>
          <p:nvPr>
            <p:ph type="ftr" sz="quarter" idx="2"/>
          </p:nvPr>
        </p:nvSpPr>
        <p:spPr bwMode="auto">
          <a:xfrm>
            <a:off x="4748910" y="8982075"/>
            <a:ext cx="156934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it-IT" altLang="en-US"/>
              <a:t>U. Campiglio et al, Cisco</a:t>
            </a:r>
            <a:endParaRPr lang="en-US" altLang="en-US"/>
          </a:p>
        </p:txBody>
      </p:sp>
      <p:sp>
        <p:nvSpPr>
          <p:cNvPr id="3077" name="Rectangle 5">
            <a:extLst>
              <a:ext uri="{FF2B5EF4-FFF2-40B4-BE49-F238E27FC236}">
                <a16:creationId xmlns:a16="http://schemas.microsoft.com/office/drawing/2014/main" id="{AFA26FC6-A1A6-3A22-0380-33F7D1AFB456}"/>
              </a:ext>
            </a:extLst>
          </p:cNvPr>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A4BCABCA-AD31-4ED2-AD1C-B95E30C3DA10}" type="slidenum">
              <a:rPr lang="en-US" altLang="en-US"/>
              <a:pPr/>
              <a:t>‹#›</a:t>
            </a:fld>
            <a:endParaRPr lang="en-US" altLang="en-US"/>
          </a:p>
        </p:txBody>
      </p:sp>
      <p:sp>
        <p:nvSpPr>
          <p:cNvPr id="3078" name="Line 6">
            <a:extLst>
              <a:ext uri="{FF2B5EF4-FFF2-40B4-BE49-F238E27FC236}">
                <a16:creationId xmlns:a16="http://schemas.microsoft.com/office/drawing/2014/main" id="{4873DDDA-10A7-B68C-4F57-B1833A9BEE5A}"/>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3F0CE3D2-B500-3B07-68DD-4465ADFC05DF}"/>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99E83B17-95A8-ACD2-3C24-F9EB32DDC208}"/>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BC7054C-1ACD-11EB-EB0B-5A47957F77FD}"/>
              </a:ext>
            </a:extLst>
          </p:cNvPr>
          <p:cNvSpPr>
            <a:spLocks noGrp="1" noChangeArrowheads="1"/>
          </p:cNvSpPr>
          <p:nvPr>
            <p:ph type="hdr" sz="quarter"/>
          </p:nvPr>
        </p:nvSpPr>
        <p:spPr bwMode="auto">
          <a:xfrm>
            <a:off x="4085880" y="95706"/>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en-US" dirty="0"/>
              <a:t>doc.: IEEE 802.11-yy/1939r0</a:t>
            </a:r>
          </a:p>
        </p:txBody>
      </p:sp>
      <p:sp>
        <p:nvSpPr>
          <p:cNvPr id="2051" name="Rectangle 3">
            <a:extLst>
              <a:ext uri="{FF2B5EF4-FFF2-40B4-BE49-F238E27FC236}">
                <a16:creationId xmlns:a16="http://schemas.microsoft.com/office/drawing/2014/main" id="{4FC34167-CECB-C294-EF76-C0F5B1DB31E2}"/>
              </a:ext>
            </a:extLst>
          </p:cNvPr>
          <p:cNvSpPr>
            <a:spLocks noGrp="1" noChangeArrowheads="1"/>
          </p:cNvSpPr>
          <p:nvPr>
            <p:ph type="dt" idx="1"/>
          </p:nvPr>
        </p:nvSpPr>
        <p:spPr bwMode="auto">
          <a:xfrm>
            <a:off x="654050" y="95706"/>
            <a:ext cx="7483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en-US" dirty="0"/>
              <a:t>Nov. 2024</a:t>
            </a:r>
          </a:p>
        </p:txBody>
      </p:sp>
      <p:sp>
        <p:nvSpPr>
          <p:cNvPr id="2053" name="Rectangle 5">
            <a:extLst>
              <a:ext uri="{FF2B5EF4-FFF2-40B4-BE49-F238E27FC236}">
                <a16:creationId xmlns:a16="http://schemas.microsoft.com/office/drawing/2014/main" id="{F5FC5B7D-0398-D666-40DC-AA00F74A320A}"/>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890D7CE-80B1-D55B-253F-AF743C570B48}"/>
              </a:ext>
            </a:extLst>
          </p:cNvPr>
          <p:cNvSpPr>
            <a:spLocks noGrp="1" noChangeArrowheads="1"/>
          </p:cNvSpPr>
          <p:nvPr>
            <p:ph type="ftr" sz="quarter" idx="4"/>
          </p:nvPr>
        </p:nvSpPr>
        <p:spPr bwMode="auto">
          <a:xfrm>
            <a:off x="4250733" y="8985250"/>
            <a:ext cx="20310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it-IT" altLang="en-US"/>
              <a:t>U. Campiglio et al, Cisco</a:t>
            </a:r>
            <a:endParaRPr lang="en-US" altLang="en-US"/>
          </a:p>
        </p:txBody>
      </p:sp>
      <p:sp>
        <p:nvSpPr>
          <p:cNvPr id="2055" name="Rectangle 7">
            <a:extLst>
              <a:ext uri="{FF2B5EF4-FFF2-40B4-BE49-F238E27FC236}">
                <a16:creationId xmlns:a16="http://schemas.microsoft.com/office/drawing/2014/main" id="{820598BE-C503-764A-37D8-5AA7A12EB5BF}"/>
              </a:ext>
            </a:extLst>
          </p:cNvPr>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D5418611-CD5B-4CF3-827C-88AFDC03CD5F}" type="slidenum">
              <a:rPr lang="en-US" altLang="en-US"/>
              <a:pPr/>
              <a:t>‹#›</a:t>
            </a:fld>
            <a:endParaRPr lang="en-US" altLang="en-US"/>
          </a:p>
        </p:txBody>
      </p:sp>
      <p:sp>
        <p:nvSpPr>
          <p:cNvPr id="2056" name="Rectangle 8">
            <a:extLst>
              <a:ext uri="{FF2B5EF4-FFF2-40B4-BE49-F238E27FC236}">
                <a16:creationId xmlns:a16="http://schemas.microsoft.com/office/drawing/2014/main" id="{B00AD6A7-CF94-48B9-0320-B8C1383E676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a:t>Submission</a:t>
            </a:r>
          </a:p>
        </p:txBody>
      </p:sp>
      <p:sp>
        <p:nvSpPr>
          <p:cNvPr id="2057" name="Line 9">
            <a:extLst>
              <a:ext uri="{FF2B5EF4-FFF2-40B4-BE49-F238E27FC236}">
                <a16:creationId xmlns:a16="http://schemas.microsoft.com/office/drawing/2014/main" id="{D785B4DE-BF62-A953-A3C6-E0459EC93B10}"/>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F2A3919C-C647-0167-AFC9-56C176D1A16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0C8E991-870E-3F60-B20D-E32281045638}"/>
              </a:ext>
            </a:extLst>
          </p:cNvPr>
          <p:cNvSpPr>
            <a:spLocks noGrp="1" noChangeArrowheads="1"/>
          </p:cNvSpPr>
          <p:nvPr>
            <p:ph type="hdr" sz="quarter"/>
          </p:nvPr>
        </p:nvSpPr>
        <p:spPr>
          <a:xfrm>
            <a:off x="4085880" y="95706"/>
            <a:ext cx="2195858" cy="215444"/>
          </a:xfrm>
          <a:ln/>
        </p:spPr>
        <p:txBody>
          <a:bodyPr/>
          <a:lstStyle/>
          <a:p>
            <a:r>
              <a:rPr lang="en-US" altLang="en-US" dirty="0"/>
              <a:t>doc.: IEEE 802.11-yy/1939r0</a:t>
            </a:r>
          </a:p>
        </p:txBody>
      </p:sp>
      <p:sp>
        <p:nvSpPr>
          <p:cNvPr id="3" name="Rectangle 3">
            <a:extLst>
              <a:ext uri="{FF2B5EF4-FFF2-40B4-BE49-F238E27FC236}">
                <a16:creationId xmlns:a16="http://schemas.microsoft.com/office/drawing/2014/main" id="{0BA05218-5D40-B804-D166-71AAEC7497AC}"/>
              </a:ext>
            </a:extLst>
          </p:cNvPr>
          <p:cNvSpPr>
            <a:spLocks noGrp="1" noChangeArrowheads="1"/>
          </p:cNvSpPr>
          <p:nvPr>
            <p:ph type="dt" idx="1"/>
          </p:nvPr>
        </p:nvSpPr>
        <p:spPr>
          <a:xfrm>
            <a:off x="654050" y="95706"/>
            <a:ext cx="748346" cy="215444"/>
          </a:xfrm>
          <a:ln/>
        </p:spPr>
        <p:txBody>
          <a:bodyPr/>
          <a:lstStyle/>
          <a:p>
            <a:r>
              <a:rPr lang="en-US" altLang="en-US" dirty="0"/>
              <a:t>Nov. 2024</a:t>
            </a:r>
          </a:p>
        </p:txBody>
      </p:sp>
      <p:sp>
        <p:nvSpPr>
          <p:cNvPr id="4" name="Rectangle 6">
            <a:extLst>
              <a:ext uri="{FF2B5EF4-FFF2-40B4-BE49-F238E27FC236}">
                <a16:creationId xmlns:a16="http://schemas.microsoft.com/office/drawing/2014/main" id="{A3612F0B-F34D-6F22-5FE6-A747B5A04526}"/>
              </a:ext>
            </a:extLst>
          </p:cNvPr>
          <p:cNvSpPr>
            <a:spLocks noGrp="1" noChangeArrowheads="1"/>
          </p:cNvSpPr>
          <p:nvPr>
            <p:ph type="ftr" sz="quarter" idx="4"/>
          </p:nvPr>
        </p:nvSpPr>
        <p:spPr>
          <a:xfrm>
            <a:off x="4250733" y="8985250"/>
            <a:ext cx="2031005" cy="184666"/>
          </a:xfrm>
          <a:ln/>
        </p:spPr>
        <p:txBody>
          <a:bodyPr/>
          <a:lstStyle/>
          <a:p>
            <a:pPr lvl="4"/>
            <a:r>
              <a:rPr lang="it-IT" altLang="en-US"/>
              <a:t>U. Campiglio et al, Cisco</a:t>
            </a:r>
            <a:endParaRPr lang="en-US" altLang="en-US"/>
          </a:p>
        </p:txBody>
      </p:sp>
      <p:sp>
        <p:nvSpPr>
          <p:cNvPr id="5" name="Rectangle 7">
            <a:extLst>
              <a:ext uri="{FF2B5EF4-FFF2-40B4-BE49-F238E27FC236}">
                <a16:creationId xmlns:a16="http://schemas.microsoft.com/office/drawing/2014/main" id="{6487DBF7-B735-81D5-C460-8A81653BD085}"/>
              </a:ext>
            </a:extLst>
          </p:cNvPr>
          <p:cNvSpPr>
            <a:spLocks noGrp="1" noChangeArrowheads="1"/>
          </p:cNvSpPr>
          <p:nvPr>
            <p:ph type="sldNum" sz="quarter" idx="5"/>
          </p:nvPr>
        </p:nvSpPr>
        <p:spPr>
          <a:ln/>
        </p:spPr>
        <p:txBody>
          <a:bodyPr/>
          <a:lstStyle/>
          <a:p>
            <a:r>
              <a:rPr lang="en-US" altLang="en-US"/>
              <a:t>Page </a:t>
            </a:r>
            <a:fld id="{8E55FF68-E32D-4D89-B2E8-285A3231B5B6}" type="slidenum">
              <a:rPr lang="en-US" altLang="en-US"/>
              <a:pPr/>
              <a:t>1</a:t>
            </a:fld>
            <a:endParaRPr lang="en-US" altLang="en-US"/>
          </a:p>
        </p:txBody>
      </p:sp>
      <p:sp>
        <p:nvSpPr>
          <p:cNvPr id="31746" name="Rectangle 2">
            <a:extLst>
              <a:ext uri="{FF2B5EF4-FFF2-40B4-BE49-F238E27FC236}">
                <a16:creationId xmlns:a16="http://schemas.microsoft.com/office/drawing/2014/main" id="{AF17DDED-6866-8436-83BB-56C58DA9C882}"/>
              </a:ext>
            </a:extLst>
          </p:cNvPr>
          <p:cNvSpPr>
            <a:spLocks noGrp="1" noRot="1" noChangeAspect="1" noChangeArrowheads="1" noTextEdit="1"/>
          </p:cNvSpPr>
          <p:nvPr>
            <p:ph type="sldImg"/>
          </p:nvPr>
        </p:nvSpPr>
        <p:spPr>
          <a:xfrm>
            <a:off x="1154113" y="701675"/>
            <a:ext cx="4625975" cy="3468688"/>
          </a:xfrm>
          <a:prstGeom prst="rect">
            <a:avLst/>
          </a:prstGeom>
          <a:ln/>
        </p:spPr>
      </p:sp>
      <p:sp>
        <p:nvSpPr>
          <p:cNvPr id="31747" name="Rectangle 3">
            <a:extLst>
              <a:ext uri="{FF2B5EF4-FFF2-40B4-BE49-F238E27FC236}">
                <a16:creationId xmlns:a16="http://schemas.microsoft.com/office/drawing/2014/main" id="{CEA6380E-11BA-0D62-1694-87BDC4C3EA9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a:prstGeom prst="rect">
            <a:avLst/>
          </a:prstGeom>
        </p:spPr>
      </p:sp>
      <p:sp>
        <p:nvSpPr>
          <p:cNvPr id="3" name="Notes Placeholder 2"/>
          <p:cNvSpPr>
            <a:spLocks noGrp="1"/>
          </p:cNvSpPr>
          <p:nvPr>
            <p:ph type="body" idx="1"/>
          </p:nvPr>
        </p:nvSpPr>
        <p:spPr/>
        <p:txBody>
          <a:bodyPr/>
          <a:lstStyle/>
          <a:p>
            <a:r>
              <a:rPr lang="en-US"/>
              <a:t>This can apply to both active and passive AMP STA: for active STA the charging frames can occur.</a:t>
            </a:r>
          </a:p>
          <a:p>
            <a:r>
              <a:rPr lang="en-US"/>
              <a:t>Charging frame can happen on a different band from where the communication takes place.</a:t>
            </a:r>
          </a:p>
          <a:p>
            <a:r>
              <a:rPr lang="en-US"/>
              <a:t>Charging frame can be preamble to the poll for backscattering devices.</a:t>
            </a:r>
          </a:p>
        </p:txBody>
      </p:sp>
      <p:sp>
        <p:nvSpPr>
          <p:cNvPr id="4" name="Header Placeholder 3"/>
          <p:cNvSpPr>
            <a:spLocks noGrp="1"/>
          </p:cNvSpPr>
          <p:nvPr>
            <p:ph type="hdr" sz="quarter"/>
          </p:nvPr>
        </p:nvSpPr>
        <p:spPr>
          <a:xfrm>
            <a:off x="4085880" y="95706"/>
            <a:ext cx="2195858" cy="215444"/>
          </a:xfrm>
        </p:spPr>
        <p:txBody>
          <a:bodyPr/>
          <a:lstStyle/>
          <a:p>
            <a:r>
              <a:rPr lang="en-US" altLang="en-US" dirty="0"/>
              <a:t>doc.: IEEE 802.11-yy/1939r0</a:t>
            </a:r>
          </a:p>
        </p:txBody>
      </p:sp>
      <p:sp>
        <p:nvSpPr>
          <p:cNvPr id="5" name="Date Placeholder 4"/>
          <p:cNvSpPr>
            <a:spLocks noGrp="1"/>
          </p:cNvSpPr>
          <p:nvPr>
            <p:ph type="dt" idx="1"/>
          </p:nvPr>
        </p:nvSpPr>
        <p:spPr>
          <a:xfrm>
            <a:off x="654050" y="95706"/>
            <a:ext cx="748346" cy="215444"/>
          </a:xfrm>
        </p:spPr>
        <p:txBody>
          <a:bodyPr/>
          <a:lstStyle/>
          <a:p>
            <a:r>
              <a:rPr lang="en-US" altLang="en-US" dirty="0"/>
              <a:t>Nov. 2024</a:t>
            </a:r>
          </a:p>
        </p:txBody>
      </p:sp>
      <p:sp>
        <p:nvSpPr>
          <p:cNvPr id="6" name="Footer Placeholder 5"/>
          <p:cNvSpPr>
            <a:spLocks noGrp="1"/>
          </p:cNvSpPr>
          <p:nvPr>
            <p:ph type="ftr" sz="quarter" idx="4"/>
          </p:nvPr>
        </p:nvSpPr>
        <p:spPr/>
        <p:txBody>
          <a:bodyPr/>
          <a:lstStyle/>
          <a:p>
            <a:pPr lvl="4"/>
            <a:r>
              <a:rPr lang="it-IT" altLang="en-US"/>
              <a:t>U. Campiglio et al, Cisco</a:t>
            </a:r>
            <a:endParaRPr lang="en-US" altLang="en-US"/>
          </a:p>
        </p:txBody>
      </p:sp>
      <p:sp>
        <p:nvSpPr>
          <p:cNvPr id="7" name="Slide Number Placeholder 6"/>
          <p:cNvSpPr>
            <a:spLocks noGrp="1"/>
          </p:cNvSpPr>
          <p:nvPr>
            <p:ph type="sldNum" sz="quarter" idx="5"/>
          </p:nvPr>
        </p:nvSpPr>
        <p:spPr/>
        <p:txBody>
          <a:bodyPr/>
          <a:lstStyle/>
          <a:p>
            <a:r>
              <a:rPr lang="en-US" altLang="en-US"/>
              <a:t>Page </a:t>
            </a:r>
            <a:fld id="{D5418611-CD5B-4CF3-827C-88AFDC03CD5F}" type="slidenum">
              <a:rPr lang="en-US" altLang="en-US" smtClean="0"/>
              <a:pPr/>
              <a:t>11</a:t>
            </a:fld>
            <a:endParaRPr lang="en-US" altLang="en-US"/>
          </a:p>
        </p:txBody>
      </p:sp>
    </p:spTree>
    <p:extLst>
      <p:ext uri="{BB962C8B-B14F-4D97-AF65-F5344CB8AC3E}">
        <p14:creationId xmlns:p14="http://schemas.microsoft.com/office/powerpoint/2010/main" val="3848501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a:prstGeom prst="rect">
            <a:avLst/>
          </a:prstGeom>
        </p:spPr>
      </p:sp>
      <p:sp>
        <p:nvSpPr>
          <p:cNvPr id="3" name="Notes Placeholder 2"/>
          <p:cNvSpPr>
            <a:spLocks noGrp="1"/>
          </p:cNvSpPr>
          <p:nvPr>
            <p:ph type="body" idx="1"/>
          </p:nvPr>
        </p:nvSpPr>
        <p:spPr/>
        <p:txBody>
          <a:bodyPr/>
          <a:lstStyle/>
          <a:p>
            <a:r>
              <a:rPr lang="en-US" dirty="0"/>
              <a:t>Environmental conditions can change -&gt; AMP STA can report energy harvested feedback during data communication</a:t>
            </a:r>
          </a:p>
        </p:txBody>
      </p:sp>
      <p:sp>
        <p:nvSpPr>
          <p:cNvPr id="4" name="Header Placeholder 3"/>
          <p:cNvSpPr>
            <a:spLocks noGrp="1"/>
          </p:cNvSpPr>
          <p:nvPr>
            <p:ph type="hdr" sz="quarter"/>
          </p:nvPr>
        </p:nvSpPr>
        <p:spPr>
          <a:xfrm>
            <a:off x="4085880" y="95706"/>
            <a:ext cx="2195858" cy="215444"/>
          </a:xfrm>
        </p:spPr>
        <p:txBody>
          <a:bodyPr/>
          <a:lstStyle/>
          <a:p>
            <a:r>
              <a:rPr lang="en-US" altLang="en-US" dirty="0"/>
              <a:t>doc.: IEEE 802.11-yy/1939r0</a:t>
            </a:r>
          </a:p>
        </p:txBody>
      </p:sp>
      <p:sp>
        <p:nvSpPr>
          <p:cNvPr id="5" name="Date Placeholder 4"/>
          <p:cNvSpPr>
            <a:spLocks noGrp="1"/>
          </p:cNvSpPr>
          <p:nvPr>
            <p:ph type="dt" idx="1"/>
          </p:nvPr>
        </p:nvSpPr>
        <p:spPr>
          <a:xfrm>
            <a:off x="654050" y="95706"/>
            <a:ext cx="748346" cy="215444"/>
          </a:xfrm>
        </p:spPr>
        <p:txBody>
          <a:bodyPr/>
          <a:lstStyle/>
          <a:p>
            <a:r>
              <a:rPr lang="en-US" altLang="en-US" dirty="0"/>
              <a:t>Nov. 2024</a:t>
            </a:r>
          </a:p>
        </p:txBody>
      </p:sp>
      <p:sp>
        <p:nvSpPr>
          <p:cNvPr id="6" name="Footer Placeholder 5"/>
          <p:cNvSpPr>
            <a:spLocks noGrp="1"/>
          </p:cNvSpPr>
          <p:nvPr>
            <p:ph type="ftr" sz="quarter" idx="4"/>
          </p:nvPr>
        </p:nvSpPr>
        <p:spPr/>
        <p:txBody>
          <a:bodyPr/>
          <a:lstStyle/>
          <a:p>
            <a:pPr lvl="4"/>
            <a:r>
              <a:rPr lang="it-IT" altLang="en-US"/>
              <a:t>U. Campiglio et al, Cisco</a:t>
            </a:r>
            <a:endParaRPr lang="en-US" altLang="en-US"/>
          </a:p>
        </p:txBody>
      </p:sp>
      <p:sp>
        <p:nvSpPr>
          <p:cNvPr id="7" name="Slide Number Placeholder 6"/>
          <p:cNvSpPr>
            <a:spLocks noGrp="1"/>
          </p:cNvSpPr>
          <p:nvPr>
            <p:ph type="sldNum" sz="quarter" idx="5"/>
          </p:nvPr>
        </p:nvSpPr>
        <p:spPr/>
        <p:txBody>
          <a:bodyPr/>
          <a:lstStyle/>
          <a:p>
            <a:r>
              <a:rPr lang="en-US" altLang="en-US"/>
              <a:t>Page </a:t>
            </a:r>
            <a:fld id="{D5418611-CD5B-4CF3-827C-88AFDC03CD5F}" type="slidenum">
              <a:rPr lang="en-US" altLang="en-US" smtClean="0"/>
              <a:pPr/>
              <a:t>12</a:t>
            </a:fld>
            <a:endParaRPr lang="en-US" altLang="en-US"/>
          </a:p>
        </p:txBody>
      </p:sp>
    </p:spTree>
    <p:extLst>
      <p:ext uri="{BB962C8B-B14F-4D97-AF65-F5344CB8AC3E}">
        <p14:creationId xmlns:p14="http://schemas.microsoft.com/office/powerpoint/2010/main" val="2952302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a:prstGeom prst="rect">
            <a:avLst/>
          </a:prstGeo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a:xfrm>
            <a:off x="4085880" y="95706"/>
            <a:ext cx="2195858" cy="215444"/>
          </a:xfrm>
        </p:spPr>
        <p:txBody>
          <a:bodyPr/>
          <a:lstStyle/>
          <a:p>
            <a:r>
              <a:rPr lang="en-US" altLang="en-US" dirty="0"/>
              <a:t>doc.: IEEE 802.11-yy/1939r0</a:t>
            </a:r>
          </a:p>
        </p:txBody>
      </p:sp>
      <p:sp>
        <p:nvSpPr>
          <p:cNvPr id="5" name="Date Placeholder 4"/>
          <p:cNvSpPr>
            <a:spLocks noGrp="1"/>
          </p:cNvSpPr>
          <p:nvPr>
            <p:ph type="dt" idx="1"/>
          </p:nvPr>
        </p:nvSpPr>
        <p:spPr>
          <a:xfrm>
            <a:off x="654050" y="95706"/>
            <a:ext cx="748346" cy="215444"/>
          </a:xfrm>
        </p:spPr>
        <p:txBody>
          <a:bodyPr/>
          <a:lstStyle/>
          <a:p>
            <a:r>
              <a:rPr lang="en-US" altLang="en-US" dirty="0"/>
              <a:t>Nov. 2024</a:t>
            </a:r>
          </a:p>
        </p:txBody>
      </p:sp>
      <p:sp>
        <p:nvSpPr>
          <p:cNvPr id="6" name="Footer Placeholder 5"/>
          <p:cNvSpPr>
            <a:spLocks noGrp="1"/>
          </p:cNvSpPr>
          <p:nvPr>
            <p:ph type="ftr" sz="quarter" idx="4"/>
          </p:nvPr>
        </p:nvSpPr>
        <p:spPr/>
        <p:txBody>
          <a:bodyPr/>
          <a:lstStyle/>
          <a:p>
            <a:pPr lvl="4"/>
            <a:r>
              <a:rPr lang="it-IT" altLang="en-US"/>
              <a:t>U. Campiglio et al, Cisco</a:t>
            </a:r>
            <a:endParaRPr lang="en-US" altLang="en-US"/>
          </a:p>
        </p:txBody>
      </p:sp>
      <p:sp>
        <p:nvSpPr>
          <p:cNvPr id="7" name="Slide Number Placeholder 6"/>
          <p:cNvSpPr>
            <a:spLocks noGrp="1"/>
          </p:cNvSpPr>
          <p:nvPr>
            <p:ph type="sldNum" sz="quarter" idx="5"/>
          </p:nvPr>
        </p:nvSpPr>
        <p:spPr/>
        <p:txBody>
          <a:bodyPr/>
          <a:lstStyle/>
          <a:p>
            <a:r>
              <a:rPr lang="en-US" altLang="en-US"/>
              <a:t>Page </a:t>
            </a:r>
            <a:fld id="{D5418611-CD5B-4CF3-827C-88AFDC03CD5F}" type="slidenum">
              <a:rPr lang="en-US" altLang="en-US" smtClean="0"/>
              <a:pPr/>
              <a:t>13</a:t>
            </a:fld>
            <a:endParaRPr lang="en-US" altLang="en-US"/>
          </a:p>
        </p:txBody>
      </p:sp>
    </p:spTree>
    <p:extLst>
      <p:ext uri="{BB962C8B-B14F-4D97-AF65-F5344CB8AC3E}">
        <p14:creationId xmlns:p14="http://schemas.microsoft.com/office/powerpoint/2010/main" val="2241740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B358411-C381-C56D-AFAC-EDBDA7CE422B}"/>
              </a:ext>
            </a:extLst>
          </p:cNvPr>
          <p:cNvSpPr>
            <a:spLocks noGrp="1" noChangeArrowheads="1"/>
          </p:cNvSpPr>
          <p:nvPr>
            <p:ph type="hdr" sz="quarter"/>
          </p:nvPr>
        </p:nvSpPr>
        <p:spPr>
          <a:xfrm>
            <a:off x="4085880" y="95706"/>
            <a:ext cx="2195858" cy="215444"/>
          </a:xfrm>
          <a:ln/>
        </p:spPr>
        <p:txBody>
          <a:bodyPr/>
          <a:lstStyle/>
          <a:p>
            <a:r>
              <a:rPr lang="en-US" altLang="en-US" dirty="0"/>
              <a:t>doc.: IEEE 802.11-yy/1939r0</a:t>
            </a:r>
          </a:p>
        </p:txBody>
      </p:sp>
      <p:sp>
        <p:nvSpPr>
          <p:cNvPr id="3" name="Rectangle 3">
            <a:extLst>
              <a:ext uri="{FF2B5EF4-FFF2-40B4-BE49-F238E27FC236}">
                <a16:creationId xmlns:a16="http://schemas.microsoft.com/office/drawing/2014/main" id="{9CC17456-1D90-73B2-1967-414A87F8C38F}"/>
              </a:ext>
            </a:extLst>
          </p:cNvPr>
          <p:cNvSpPr>
            <a:spLocks noGrp="1" noChangeArrowheads="1"/>
          </p:cNvSpPr>
          <p:nvPr>
            <p:ph type="dt" idx="1"/>
          </p:nvPr>
        </p:nvSpPr>
        <p:spPr>
          <a:xfrm>
            <a:off x="654050" y="95706"/>
            <a:ext cx="748346" cy="215444"/>
          </a:xfrm>
          <a:ln/>
        </p:spPr>
        <p:txBody>
          <a:bodyPr/>
          <a:lstStyle/>
          <a:p>
            <a:r>
              <a:rPr lang="en-US" altLang="en-US" dirty="0"/>
              <a:t>Nov. 2024</a:t>
            </a:r>
          </a:p>
        </p:txBody>
      </p:sp>
      <p:sp>
        <p:nvSpPr>
          <p:cNvPr id="4" name="Rectangle 6">
            <a:extLst>
              <a:ext uri="{FF2B5EF4-FFF2-40B4-BE49-F238E27FC236}">
                <a16:creationId xmlns:a16="http://schemas.microsoft.com/office/drawing/2014/main" id="{6053CB74-5963-9AFC-7F97-0E58F8108721}"/>
              </a:ext>
            </a:extLst>
          </p:cNvPr>
          <p:cNvSpPr>
            <a:spLocks noGrp="1" noChangeArrowheads="1"/>
          </p:cNvSpPr>
          <p:nvPr>
            <p:ph type="ftr" sz="quarter" idx="4"/>
          </p:nvPr>
        </p:nvSpPr>
        <p:spPr>
          <a:xfrm>
            <a:off x="4250733" y="8985250"/>
            <a:ext cx="2031005" cy="184666"/>
          </a:xfrm>
          <a:ln/>
        </p:spPr>
        <p:txBody>
          <a:bodyPr/>
          <a:lstStyle/>
          <a:p>
            <a:pPr lvl="4"/>
            <a:r>
              <a:rPr lang="it-IT" altLang="en-US"/>
              <a:t>U. Campiglio et al, Cisco</a:t>
            </a:r>
            <a:endParaRPr lang="en-US" altLang="en-US"/>
          </a:p>
        </p:txBody>
      </p:sp>
      <p:sp>
        <p:nvSpPr>
          <p:cNvPr id="5" name="Rectangle 7">
            <a:extLst>
              <a:ext uri="{FF2B5EF4-FFF2-40B4-BE49-F238E27FC236}">
                <a16:creationId xmlns:a16="http://schemas.microsoft.com/office/drawing/2014/main" id="{ABA96C77-D28D-C521-C685-E3C8543DFA32}"/>
              </a:ext>
            </a:extLst>
          </p:cNvPr>
          <p:cNvSpPr>
            <a:spLocks noGrp="1" noChangeArrowheads="1"/>
          </p:cNvSpPr>
          <p:nvPr>
            <p:ph type="sldNum" sz="quarter" idx="5"/>
          </p:nvPr>
        </p:nvSpPr>
        <p:spPr>
          <a:ln/>
        </p:spPr>
        <p:txBody>
          <a:bodyPr/>
          <a:lstStyle/>
          <a:p>
            <a:r>
              <a:rPr lang="en-US" altLang="en-US"/>
              <a:t>Page </a:t>
            </a:r>
            <a:fld id="{26971B0E-3857-492D-8E05-77CE140EE38F}" type="slidenum">
              <a:rPr lang="en-US" altLang="en-US"/>
              <a:pPr/>
              <a:t>2</a:t>
            </a:fld>
            <a:endParaRPr lang="en-US" altLang="en-US"/>
          </a:p>
        </p:txBody>
      </p:sp>
      <p:sp>
        <p:nvSpPr>
          <p:cNvPr id="6146" name="Rectangle 2">
            <a:extLst>
              <a:ext uri="{FF2B5EF4-FFF2-40B4-BE49-F238E27FC236}">
                <a16:creationId xmlns:a16="http://schemas.microsoft.com/office/drawing/2014/main" id="{599E5B9D-2FE8-FF72-440B-D952E8FCF272}"/>
              </a:ext>
            </a:extLst>
          </p:cNvPr>
          <p:cNvSpPr>
            <a:spLocks noGrp="1" noRot="1" noChangeAspect="1" noChangeArrowheads="1" noTextEdit="1"/>
          </p:cNvSpPr>
          <p:nvPr>
            <p:ph type="sldImg"/>
          </p:nvPr>
        </p:nvSpPr>
        <p:spPr>
          <a:xfrm>
            <a:off x="1154113" y="701675"/>
            <a:ext cx="4625975" cy="3468688"/>
          </a:xfrm>
          <a:prstGeom prst="rect">
            <a:avLst/>
          </a:prstGeom>
          <a:ln cap="flat"/>
        </p:spPr>
      </p:sp>
      <p:sp>
        <p:nvSpPr>
          <p:cNvPr id="6147" name="Rectangle 3">
            <a:extLst>
              <a:ext uri="{FF2B5EF4-FFF2-40B4-BE49-F238E27FC236}">
                <a16:creationId xmlns:a16="http://schemas.microsoft.com/office/drawing/2014/main" id="{13B72271-04F3-4870-0E40-C08CE814AA49}"/>
              </a:ext>
            </a:extLst>
          </p:cNvPr>
          <p:cNvSpPr>
            <a:spLocks noGrp="1" noChangeArrowheads="1"/>
          </p:cNvSpPr>
          <p:nvPr>
            <p:ph type="body" idx="1"/>
          </p:nvPr>
        </p:nvSpPr>
        <p:spPr>
          <a:ln/>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a:prstGeom prst="rect">
            <a:avLst/>
          </a:prstGeom>
        </p:spPr>
      </p:sp>
      <p:sp>
        <p:nvSpPr>
          <p:cNvPr id="3" name="Notes Placeholder 2"/>
          <p:cNvSpPr>
            <a:spLocks noGrp="1"/>
          </p:cNvSpPr>
          <p:nvPr>
            <p:ph type="body" idx="1"/>
          </p:nvPr>
        </p:nvSpPr>
        <p:spPr/>
        <p:txBody>
          <a:bodyPr/>
          <a:lstStyle/>
          <a:p>
            <a:r>
              <a:rPr lang="en-US"/>
              <a:t>Optimizing duration of charging frame: send as often and long frames as needed in the given environment within the duty cycle constraints.</a:t>
            </a:r>
          </a:p>
        </p:txBody>
      </p:sp>
      <p:sp>
        <p:nvSpPr>
          <p:cNvPr id="4" name="Header Placeholder 3"/>
          <p:cNvSpPr>
            <a:spLocks noGrp="1"/>
          </p:cNvSpPr>
          <p:nvPr>
            <p:ph type="hdr" sz="quarter"/>
          </p:nvPr>
        </p:nvSpPr>
        <p:spPr>
          <a:xfrm>
            <a:off x="4085880" y="95706"/>
            <a:ext cx="2195858" cy="215444"/>
          </a:xfrm>
        </p:spPr>
        <p:txBody>
          <a:bodyPr/>
          <a:lstStyle/>
          <a:p>
            <a:r>
              <a:rPr lang="en-US" altLang="en-US" dirty="0"/>
              <a:t>doc.: IEEE 802.11-yy/1939r0</a:t>
            </a:r>
          </a:p>
        </p:txBody>
      </p:sp>
      <p:sp>
        <p:nvSpPr>
          <p:cNvPr id="5" name="Date Placeholder 4"/>
          <p:cNvSpPr>
            <a:spLocks noGrp="1"/>
          </p:cNvSpPr>
          <p:nvPr>
            <p:ph type="dt" idx="1"/>
          </p:nvPr>
        </p:nvSpPr>
        <p:spPr>
          <a:xfrm>
            <a:off x="654050" y="95706"/>
            <a:ext cx="748346" cy="215444"/>
          </a:xfrm>
        </p:spPr>
        <p:txBody>
          <a:bodyPr/>
          <a:lstStyle/>
          <a:p>
            <a:r>
              <a:rPr lang="en-US" altLang="en-US" dirty="0"/>
              <a:t>Nov. 2024</a:t>
            </a:r>
          </a:p>
        </p:txBody>
      </p:sp>
      <p:sp>
        <p:nvSpPr>
          <p:cNvPr id="6" name="Footer Placeholder 5"/>
          <p:cNvSpPr>
            <a:spLocks noGrp="1"/>
          </p:cNvSpPr>
          <p:nvPr>
            <p:ph type="ftr" sz="quarter" idx="4"/>
          </p:nvPr>
        </p:nvSpPr>
        <p:spPr/>
        <p:txBody>
          <a:bodyPr/>
          <a:lstStyle/>
          <a:p>
            <a:pPr lvl="4"/>
            <a:r>
              <a:rPr lang="it-IT" altLang="en-US"/>
              <a:t>U. Campiglio et al, Cisco</a:t>
            </a:r>
            <a:endParaRPr lang="en-US" altLang="en-US"/>
          </a:p>
        </p:txBody>
      </p:sp>
      <p:sp>
        <p:nvSpPr>
          <p:cNvPr id="7" name="Slide Number Placeholder 6"/>
          <p:cNvSpPr>
            <a:spLocks noGrp="1"/>
          </p:cNvSpPr>
          <p:nvPr>
            <p:ph type="sldNum" sz="quarter" idx="5"/>
          </p:nvPr>
        </p:nvSpPr>
        <p:spPr/>
        <p:txBody>
          <a:bodyPr/>
          <a:lstStyle/>
          <a:p>
            <a:r>
              <a:rPr lang="en-US" altLang="en-US"/>
              <a:t>Page </a:t>
            </a:r>
            <a:fld id="{D5418611-CD5B-4CF3-827C-88AFDC03CD5F}" type="slidenum">
              <a:rPr lang="en-US" altLang="en-US" smtClean="0"/>
              <a:pPr/>
              <a:t>4</a:t>
            </a:fld>
            <a:endParaRPr lang="en-US" altLang="en-US"/>
          </a:p>
        </p:txBody>
      </p:sp>
    </p:spTree>
    <p:extLst>
      <p:ext uri="{BB962C8B-B14F-4D97-AF65-F5344CB8AC3E}">
        <p14:creationId xmlns:p14="http://schemas.microsoft.com/office/powerpoint/2010/main" val="366041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a:prstGeom prst="rect">
            <a:avLst/>
          </a:prstGeom>
        </p:spPr>
      </p:sp>
      <p:sp>
        <p:nvSpPr>
          <p:cNvPr id="3" name="Notes Placeholder 2"/>
          <p:cNvSpPr>
            <a:spLocks noGrp="1"/>
          </p:cNvSpPr>
          <p:nvPr>
            <p:ph type="body" idx="1"/>
          </p:nvPr>
        </p:nvSpPr>
        <p:spPr/>
        <p:txBody>
          <a:bodyPr/>
          <a:lstStyle/>
          <a:p>
            <a:r>
              <a:rPr lang="en-US"/>
              <a:t>Example:  AMP STA is a temperature sensor IoT:</a:t>
            </a:r>
          </a:p>
          <a:p>
            <a:pPr marL="171450" indent="-171450">
              <a:buFontTx/>
              <a:buChar char="-"/>
            </a:pPr>
            <a:r>
              <a:rPr lang="en-US"/>
              <a:t>Power Mode 1: sensor activity only (need power to power up sensor, read temperature and store it into memory) – amount needed once every one hour.</a:t>
            </a:r>
          </a:p>
          <a:p>
            <a:pPr marL="171450" indent="-171450">
              <a:buFontTx/>
              <a:buChar char="-"/>
            </a:pPr>
            <a:r>
              <a:rPr lang="en-US"/>
              <a:t>Power Mode 2: maintain memory alive (need power not to lose stored measurement) – amount needed every second</a:t>
            </a:r>
          </a:p>
          <a:p>
            <a:pPr marL="171450" indent="-171450">
              <a:buFontTx/>
              <a:buChar char="-"/>
            </a:pPr>
            <a:r>
              <a:rPr lang="en-US"/>
              <a:t>Power Mode 3: answer poll from AP (need power to receive polling request, format and send response) – amount needed every 12 hours.</a:t>
            </a:r>
          </a:p>
          <a:p>
            <a:pPr marL="171450" indent="-171450">
              <a:buFontTx/>
              <a:buChar char="-"/>
            </a:pPr>
            <a:endParaRPr lang="en-US"/>
          </a:p>
          <a:p>
            <a:pPr marL="171450" indent="-171450">
              <a:buFontTx/>
              <a:buChar char="-"/>
            </a:pPr>
            <a:endParaRPr lang="en-US"/>
          </a:p>
          <a:p>
            <a:pPr marL="171450" indent="-171450">
              <a:buFontTx/>
              <a:buChar char="-"/>
            </a:pPr>
            <a:endParaRPr lang="en-US"/>
          </a:p>
        </p:txBody>
      </p:sp>
      <p:sp>
        <p:nvSpPr>
          <p:cNvPr id="4" name="Header Placeholder 3"/>
          <p:cNvSpPr>
            <a:spLocks noGrp="1"/>
          </p:cNvSpPr>
          <p:nvPr>
            <p:ph type="hdr" sz="quarter"/>
          </p:nvPr>
        </p:nvSpPr>
        <p:spPr>
          <a:xfrm>
            <a:off x="4085880" y="95706"/>
            <a:ext cx="2195858" cy="215444"/>
          </a:xfrm>
        </p:spPr>
        <p:txBody>
          <a:bodyPr/>
          <a:lstStyle/>
          <a:p>
            <a:r>
              <a:rPr lang="en-US" altLang="en-US" dirty="0"/>
              <a:t>doc.: IEEE 802.11-yy/1939r0</a:t>
            </a:r>
          </a:p>
        </p:txBody>
      </p:sp>
      <p:sp>
        <p:nvSpPr>
          <p:cNvPr id="5" name="Date Placeholder 4"/>
          <p:cNvSpPr>
            <a:spLocks noGrp="1"/>
          </p:cNvSpPr>
          <p:nvPr>
            <p:ph type="dt" idx="1"/>
          </p:nvPr>
        </p:nvSpPr>
        <p:spPr>
          <a:xfrm>
            <a:off x="654050" y="95706"/>
            <a:ext cx="748346" cy="215444"/>
          </a:xfrm>
        </p:spPr>
        <p:txBody>
          <a:bodyPr/>
          <a:lstStyle/>
          <a:p>
            <a:r>
              <a:rPr lang="en-US" altLang="en-US" dirty="0"/>
              <a:t>Nov. 2024</a:t>
            </a:r>
          </a:p>
        </p:txBody>
      </p:sp>
      <p:sp>
        <p:nvSpPr>
          <p:cNvPr id="6" name="Footer Placeholder 5"/>
          <p:cNvSpPr>
            <a:spLocks noGrp="1"/>
          </p:cNvSpPr>
          <p:nvPr>
            <p:ph type="ftr" sz="quarter" idx="4"/>
          </p:nvPr>
        </p:nvSpPr>
        <p:spPr/>
        <p:txBody>
          <a:bodyPr/>
          <a:lstStyle/>
          <a:p>
            <a:pPr lvl="4"/>
            <a:r>
              <a:rPr lang="it-IT" altLang="en-US"/>
              <a:t>U. Campiglio et al, Cisco</a:t>
            </a:r>
            <a:endParaRPr lang="en-US" altLang="en-US"/>
          </a:p>
        </p:txBody>
      </p:sp>
      <p:sp>
        <p:nvSpPr>
          <p:cNvPr id="7" name="Slide Number Placeholder 6"/>
          <p:cNvSpPr>
            <a:spLocks noGrp="1"/>
          </p:cNvSpPr>
          <p:nvPr>
            <p:ph type="sldNum" sz="quarter" idx="5"/>
          </p:nvPr>
        </p:nvSpPr>
        <p:spPr/>
        <p:txBody>
          <a:bodyPr/>
          <a:lstStyle/>
          <a:p>
            <a:r>
              <a:rPr lang="en-US" altLang="en-US"/>
              <a:t>Page </a:t>
            </a:r>
            <a:fld id="{D5418611-CD5B-4CF3-827C-88AFDC03CD5F}" type="slidenum">
              <a:rPr lang="en-US" altLang="en-US" smtClean="0"/>
              <a:pPr/>
              <a:t>5</a:t>
            </a:fld>
            <a:endParaRPr lang="en-US" altLang="en-US"/>
          </a:p>
        </p:txBody>
      </p:sp>
    </p:spTree>
    <p:extLst>
      <p:ext uri="{BB962C8B-B14F-4D97-AF65-F5344CB8AC3E}">
        <p14:creationId xmlns:p14="http://schemas.microsoft.com/office/powerpoint/2010/main" val="1597426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a:prstGeom prst="rect">
            <a:avLst/>
          </a:prstGeo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a:xfrm>
            <a:off x="4085880" y="95706"/>
            <a:ext cx="2195858" cy="215444"/>
          </a:xfrm>
        </p:spPr>
        <p:txBody>
          <a:bodyPr/>
          <a:lstStyle/>
          <a:p>
            <a:r>
              <a:rPr lang="en-US" altLang="en-US" dirty="0"/>
              <a:t>doc.: IEEE 802.11-yy/1939r0</a:t>
            </a:r>
          </a:p>
        </p:txBody>
      </p:sp>
      <p:sp>
        <p:nvSpPr>
          <p:cNvPr id="5" name="Date Placeholder 4"/>
          <p:cNvSpPr>
            <a:spLocks noGrp="1"/>
          </p:cNvSpPr>
          <p:nvPr>
            <p:ph type="dt" idx="1"/>
          </p:nvPr>
        </p:nvSpPr>
        <p:spPr>
          <a:xfrm>
            <a:off x="654050" y="95706"/>
            <a:ext cx="748346" cy="215444"/>
          </a:xfrm>
        </p:spPr>
        <p:txBody>
          <a:bodyPr/>
          <a:lstStyle/>
          <a:p>
            <a:r>
              <a:rPr lang="en-US" altLang="en-US" dirty="0"/>
              <a:t>Nov. 2024</a:t>
            </a:r>
          </a:p>
        </p:txBody>
      </p:sp>
      <p:sp>
        <p:nvSpPr>
          <p:cNvPr id="6" name="Footer Placeholder 5"/>
          <p:cNvSpPr>
            <a:spLocks noGrp="1"/>
          </p:cNvSpPr>
          <p:nvPr>
            <p:ph type="ftr" sz="quarter" idx="4"/>
          </p:nvPr>
        </p:nvSpPr>
        <p:spPr/>
        <p:txBody>
          <a:bodyPr/>
          <a:lstStyle/>
          <a:p>
            <a:pPr lvl="4"/>
            <a:r>
              <a:rPr lang="it-IT" altLang="en-US"/>
              <a:t>U. Campiglio et al, Cisco</a:t>
            </a:r>
            <a:endParaRPr lang="en-US" altLang="en-US"/>
          </a:p>
        </p:txBody>
      </p:sp>
      <p:sp>
        <p:nvSpPr>
          <p:cNvPr id="7" name="Slide Number Placeholder 6"/>
          <p:cNvSpPr>
            <a:spLocks noGrp="1"/>
          </p:cNvSpPr>
          <p:nvPr>
            <p:ph type="sldNum" sz="quarter" idx="5"/>
          </p:nvPr>
        </p:nvSpPr>
        <p:spPr/>
        <p:txBody>
          <a:bodyPr/>
          <a:lstStyle/>
          <a:p>
            <a:r>
              <a:rPr lang="en-US" altLang="en-US"/>
              <a:t>Page </a:t>
            </a:r>
            <a:fld id="{D5418611-CD5B-4CF3-827C-88AFDC03CD5F}" type="slidenum">
              <a:rPr lang="en-US" altLang="en-US" smtClean="0"/>
              <a:pPr/>
              <a:t>6</a:t>
            </a:fld>
            <a:endParaRPr lang="en-US" altLang="en-US"/>
          </a:p>
        </p:txBody>
      </p:sp>
    </p:spTree>
    <p:extLst>
      <p:ext uri="{BB962C8B-B14F-4D97-AF65-F5344CB8AC3E}">
        <p14:creationId xmlns:p14="http://schemas.microsoft.com/office/powerpoint/2010/main" val="3593122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a:prstGeom prst="rect">
            <a:avLst/>
          </a:prstGeom>
        </p:spPr>
      </p:sp>
      <p:sp>
        <p:nvSpPr>
          <p:cNvPr id="3" name="Notes Placeholder 2"/>
          <p:cNvSpPr>
            <a:spLocks noGrp="1"/>
          </p:cNvSpPr>
          <p:nvPr>
            <p:ph type="body" idx="1"/>
          </p:nvPr>
        </p:nvSpPr>
        <p:spPr/>
        <p:txBody>
          <a:bodyPr/>
          <a:lstStyle/>
          <a:p>
            <a:r>
              <a:rPr lang="en-US" dirty="0"/>
              <a:t>For the “idle” mode, the required energy amount would be intended as the energy required not to reset/power off in </a:t>
            </a:r>
            <a:r>
              <a:rPr lang="en-US"/>
              <a:t>the default </a:t>
            </a:r>
            <a:r>
              <a:rPr lang="en-US" dirty="0"/>
              <a:t>scheduled frequency.</a:t>
            </a:r>
          </a:p>
          <a:p>
            <a:r>
              <a:rPr lang="en-US" dirty="0"/>
              <a:t>For other manufacturer defined operating modes, the required energy amount is the amount of energy required to perform the full operation and the default scheduled frequency is how often such operation is performed.</a:t>
            </a:r>
          </a:p>
          <a:p>
            <a:endParaRPr lang="en-US" dirty="0"/>
          </a:p>
          <a:p>
            <a:r>
              <a:rPr lang="en-US" dirty="0"/>
              <a:t>Ex. </a:t>
            </a:r>
            <a:br>
              <a:rPr lang="en-US" dirty="0"/>
            </a:br>
            <a:r>
              <a:rPr lang="en-US" dirty="0"/>
              <a:t>ID 1 </a:t>
            </a:r>
          </a:p>
          <a:p>
            <a:r>
              <a:rPr lang="en-US" dirty="0"/>
              <a:t>Name: read temperature</a:t>
            </a:r>
          </a:p>
          <a:p>
            <a:r>
              <a:rPr lang="en-US" dirty="0"/>
              <a:t>Description: read ambient temperature and store it in memory</a:t>
            </a:r>
          </a:p>
          <a:p>
            <a:r>
              <a:rPr lang="en-US" dirty="0"/>
              <a:t>Required Energy Amount: x J</a:t>
            </a:r>
          </a:p>
          <a:p>
            <a:r>
              <a:rPr lang="en-US" dirty="0"/>
              <a:t>Default Scheduled Frequency: 1 hour</a:t>
            </a:r>
          </a:p>
          <a:p>
            <a:endParaRPr lang="en-US" dirty="0"/>
          </a:p>
          <a:p>
            <a:r>
              <a:rPr lang="en-US" dirty="0"/>
              <a:t>ID 2</a:t>
            </a:r>
          </a:p>
          <a:p>
            <a:r>
              <a:rPr lang="en-US" dirty="0"/>
              <a:t>Name: RF transaction</a:t>
            </a:r>
          </a:p>
          <a:p>
            <a:r>
              <a:rPr lang="en-US" dirty="0"/>
              <a:t>Description: send stored temperature measurements since last transaction</a:t>
            </a:r>
          </a:p>
          <a:p>
            <a:r>
              <a:rPr lang="en-US" dirty="0"/>
              <a:t>Required Energy Amount: x J</a:t>
            </a:r>
          </a:p>
          <a:p>
            <a:r>
              <a:rPr lang="en-US" dirty="0"/>
              <a:t>Default Scheduled Frequency: 12 hour</a:t>
            </a:r>
          </a:p>
          <a:p>
            <a:endParaRPr lang="en-US" dirty="0"/>
          </a:p>
        </p:txBody>
      </p:sp>
      <p:sp>
        <p:nvSpPr>
          <p:cNvPr id="4" name="Header Placeholder 3"/>
          <p:cNvSpPr>
            <a:spLocks noGrp="1"/>
          </p:cNvSpPr>
          <p:nvPr>
            <p:ph type="hdr" sz="quarter"/>
          </p:nvPr>
        </p:nvSpPr>
        <p:spPr>
          <a:xfrm>
            <a:off x="4085880" y="95706"/>
            <a:ext cx="2195858" cy="215444"/>
          </a:xfrm>
        </p:spPr>
        <p:txBody>
          <a:bodyPr/>
          <a:lstStyle/>
          <a:p>
            <a:r>
              <a:rPr lang="en-US" altLang="en-US" dirty="0"/>
              <a:t>doc.: IEEE 802.11-yy/1939r0</a:t>
            </a:r>
          </a:p>
        </p:txBody>
      </p:sp>
      <p:sp>
        <p:nvSpPr>
          <p:cNvPr id="5" name="Date Placeholder 4"/>
          <p:cNvSpPr>
            <a:spLocks noGrp="1"/>
          </p:cNvSpPr>
          <p:nvPr>
            <p:ph type="dt" idx="1"/>
          </p:nvPr>
        </p:nvSpPr>
        <p:spPr>
          <a:xfrm>
            <a:off x="654050" y="95706"/>
            <a:ext cx="748346" cy="215444"/>
          </a:xfrm>
        </p:spPr>
        <p:txBody>
          <a:bodyPr/>
          <a:lstStyle/>
          <a:p>
            <a:r>
              <a:rPr lang="en-US" altLang="en-US" dirty="0"/>
              <a:t>Nov. 2024</a:t>
            </a:r>
          </a:p>
        </p:txBody>
      </p:sp>
      <p:sp>
        <p:nvSpPr>
          <p:cNvPr id="6" name="Footer Placeholder 5"/>
          <p:cNvSpPr>
            <a:spLocks noGrp="1"/>
          </p:cNvSpPr>
          <p:nvPr>
            <p:ph type="ftr" sz="quarter" idx="4"/>
          </p:nvPr>
        </p:nvSpPr>
        <p:spPr/>
        <p:txBody>
          <a:bodyPr/>
          <a:lstStyle/>
          <a:p>
            <a:pPr lvl="4"/>
            <a:r>
              <a:rPr lang="it-IT" altLang="en-US"/>
              <a:t>U. Campiglio et al, Cisco</a:t>
            </a:r>
            <a:endParaRPr lang="en-US" altLang="en-US"/>
          </a:p>
        </p:txBody>
      </p:sp>
      <p:sp>
        <p:nvSpPr>
          <p:cNvPr id="7" name="Slide Number Placeholder 6"/>
          <p:cNvSpPr>
            <a:spLocks noGrp="1"/>
          </p:cNvSpPr>
          <p:nvPr>
            <p:ph type="sldNum" sz="quarter" idx="5"/>
          </p:nvPr>
        </p:nvSpPr>
        <p:spPr/>
        <p:txBody>
          <a:bodyPr/>
          <a:lstStyle/>
          <a:p>
            <a:r>
              <a:rPr lang="en-US" altLang="en-US"/>
              <a:t>Page </a:t>
            </a:r>
            <a:fld id="{D5418611-CD5B-4CF3-827C-88AFDC03CD5F}" type="slidenum">
              <a:rPr lang="en-US" altLang="en-US" smtClean="0"/>
              <a:pPr/>
              <a:t>7</a:t>
            </a:fld>
            <a:endParaRPr lang="en-US" altLang="en-US"/>
          </a:p>
        </p:txBody>
      </p:sp>
    </p:spTree>
    <p:extLst>
      <p:ext uri="{BB962C8B-B14F-4D97-AF65-F5344CB8AC3E}">
        <p14:creationId xmlns:p14="http://schemas.microsoft.com/office/powerpoint/2010/main" val="4235717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a:prstGeom prst="rect">
            <a:avLst/>
          </a:prstGeo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a:xfrm>
            <a:off x="4085880" y="95706"/>
            <a:ext cx="2195858" cy="215444"/>
          </a:xfrm>
        </p:spPr>
        <p:txBody>
          <a:bodyPr/>
          <a:lstStyle/>
          <a:p>
            <a:r>
              <a:rPr lang="en-US" altLang="en-US" dirty="0"/>
              <a:t>doc.: IEEE 802.11-yy/1939r0</a:t>
            </a:r>
          </a:p>
        </p:txBody>
      </p:sp>
      <p:sp>
        <p:nvSpPr>
          <p:cNvPr id="5" name="Date Placeholder 4"/>
          <p:cNvSpPr>
            <a:spLocks noGrp="1"/>
          </p:cNvSpPr>
          <p:nvPr>
            <p:ph type="dt" idx="1"/>
          </p:nvPr>
        </p:nvSpPr>
        <p:spPr>
          <a:xfrm>
            <a:off x="654050" y="95706"/>
            <a:ext cx="748346" cy="215444"/>
          </a:xfrm>
        </p:spPr>
        <p:txBody>
          <a:bodyPr/>
          <a:lstStyle/>
          <a:p>
            <a:r>
              <a:rPr lang="en-US" altLang="en-US" dirty="0"/>
              <a:t>Nov. 2024</a:t>
            </a:r>
          </a:p>
        </p:txBody>
      </p:sp>
      <p:sp>
        <p:nvSpPr>
          <p:cNvPr id="6" name="Footer Placeholder 5"/>
          <p:cNvSpPr>
            <a:spLocks noGrp="1"/>
          </p:cNvSpPr>
          <p:nvPr>
            <p:ph type="ftr" sz="quarter" idx="4"/>
          </p:nvPr>
        </p:nvSpPr>
        <p:spPr/>
        <p:txBody>
          <a:bodyPr/>
          <a:lstStyle/>
          <a:p>
            <a:pPr lvl="4"/>
            <a:r>
              <a:rPr lang="it-IT" altLang="en-US"/>
              <a:t>U. Campiglio et al, Cisco</a:t>
            </a:r>
            <a:endParaRPr lang="en-US" altLang="en-US"/>
          </a:p>
        </p:txBody>
      </p:sp>
      <p:sp>
        <p:nvSpPr>
          <p:cNvPr id="7" name="Slide Number Placeholder 6"/>
          <p:cNvSpPr>
            <a:spLocks noGrp="1"/>
          </p:cNvSpPr>
          <p:nvPr>
            <p:ph type="sldNum" sz="quarter" idx="5"/>
          </p:nvPr>
        </p:nvSpPr>
        <p:spPr/>
        <p:txBody>
          <a:bodyPr/>
          <a:lstStyle/>
          <a:p>
            <a:r>
              <a:rPr lang="en-US" altLang="en-US"/>
              <a:t>Page </a:t>
            </a:r>
            <a:fld id="{D5418611-CD5B-4CF3-827C-88AFDC03CD5F}" type="slidenum">
              <a:rPr lang="en-US" altLang="en-US" smtClean="0"/>
              <a:pPr/>
              <a:t>8</a:t>
            </a:fld>
            <a:endParaRPr lang="en-US" altLang="en-US"/>
          </a:p>
        </p:txBody>
      </p:sp>
    </p:spTree>
    <p:extLst>
      <p:ext uri="{BB962C8B-B14F-4D97-AF65-F5344CB8AC3E}">
        <p14:creationId xmlns:p14="http://schemas.microsoft.com/office/powerpoint/2010/main" val="3675548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a:prstGeom prst="rect">
            <a:avLst/>
          </a:prstGeo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a:xfrm>
            <a:off x="4085880" y="95706"/>
            <a:ext cx="2195858" cy="215444"/>
          </a:xfrm>
        </p:spPr>
        <p:txBody>
          <a:bodyPr/>
          <a:lstStyle/>
          <a:p>
            <a:r>
              <a:rPr lang="en-US" altLang="en-US" dirty="0"/>
              <a:t>doc.: IEEE 802.11-yy/1939r0</a:t>
            </a:r>
          </a:p>
        </p:txBody>
      </p:sp>
      <p:sp>
        <p:nvSpPr>
          <p:cNvPr id="5" name="Date Placeholder 4"/>
          <p:cNvSpPr>
            <a:spLocks noGrp="1"/>
          </p:cNvSpPr>
          <p:nvPr>
            <p:ph type="dt" idx="1"/>
          </p:nvPr>
        </p:nvSpPr>
        <p:spPr>
          <a:xfrm>
            <a:off x="654050" y="95706"/>
            <a:ext cx="748346" cy="215444"/>
          </a:xfrm>
        </p:spPr>
        <p:txBody>
          <a:bodyPr/>
          <a:lstStyle/>
          <a:p>
            <a:r>
              <a:rPr lang="en-US" altLang="en-US" dirty="0"/>
              <a:t>Nov. 2024</a:t>
            </a:r>
          </a:p>
        </p:txBody>
      </p:sp>
      <p:sp>
        <p:nvSpPr>
          <p:cNvPr id="6" name="Footer Placeholder 5"/>
          <p:cNvSpPr>
            <a:spLocks noGrp="1"/>
          </p:cNvSpPr>
          <p:nvPr>
            <p:ph type="ftr" sz="quarter" idx="4"/>
          </p:nvPr>
        </p:nvSpPr>
        <p:spPr/>
        <p:txBody>
          <a:bodyPr/>
          <a:lstStyle/>
          <a:p>
            <a:pPr lvl="4"/>
            <a:r>
              <a:rPr lang="it-IT" altLang="en-US"/>
              <a:t>U. Campiglio et al, Cisco</a:t>
            </a:r>
            <a:endParaRPr lang="en-US" altLang="en-US"/>
          </a:p>
        </p:txBody>
      </p:sp>
      <p:sp>
        <p:nvSpPr>
          <p:cNvPr id="7" name="Slide Number Placeholder 6"/>
          <p:cNvSpPr>
            <a:spLocks noGrp="1"/>
          </p:cNvSpPr>
          <p:nvPr>
            <p:ph type="sldNum" sz="quarter" idx="5"/>
          </p:nvPr>
        </p:nvSpPr>
        <p:spPr/>
        <p:txBody>
          <a:bodyPr/>
          <a:lstStyle/>
          <a:p>
            <a:r>
              <a:rPr lang="en-US" altLang="en-US"/>
              <a:t>Page </a:t>
            </a:r>
            <a:fld id="{D5418611-CD5B-4CF3-827C-88AFDC03CD5F}" type="slidenum">
              <a:rPr lang="en-US" altLang="en-US" smtClean="0"/>
              <a:pPr/>
              <a:t>9</a:t>
            </a:fld>
            <a:endParaRPr lang="en-US" altLang="en-US"/>
          </a:p>
        </p:txBody>
      </p:sp>
    </p:spTree>
    <p:extLst>
      <p:ext uri="{BB962C8B-B14F-4D97-AF65-F5344CB8AC3E}">
        <p14:creationId xmlns:p14="http://schemas.microsoft.com/office/powerpoint/2010/main" val="3750956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a:prstGeom prst="rect">
            <a:avLst/>
          </a:prstGeom>
        </p:spPr>
      </p:sp>
      <p:sp>
        <p:nvSpPr>
          <p:cNvPr id="3" name="Notes Placeholder 2"/>
          <p:cNvSpPr>
            <a:spLocks noGrp="1"/>
          </p:cNvSpPr>
          <p:nvPr>
            <p:ph type="body" idx="1"/>
          </p:nvPr>
        </p:nvSpPr>
        <p:spPr/>
        <p:txBody>
          <a:bodyPr/>
          <a:lstStyle/>
          <a:p>
            <a:r>
              <a:rPr lang="en-US"/>
              <a:t>Change can come from AMP STA moving or from environmental changes. </a:t>
            </a:r>
          </a:p>
          <a:p>
            <a:r>
              <a:rPr lang="en-US"/>
              <a:t>Changes can come also from application (example, requiring measure every 30 minutes instead of 60)</a:t>
            </a:r>
          </a:p>
        </p:txBody>
      </p:sp>
      <p:sp>
        <p:nvSpPr>
          <p:cNvPr id="4" name="Header Placeholder 3"/>
          <p:cNvSpPr>
            <a:spLocks noGrp="1"/>
          </p:cNvSpPr>
          <p:nvPr>
            <p:ph type="hdr" sz="quarter"/>
          </p:nvPr>
        </p:nvSpPr>
        <p:spPr>
          <a:xfrm>
            <a:off x="4085880" y="95706"/>
            <a:ext cx="2195858" cy="215444"/>
          </a:xfrm>
        </p:spPr>
        <p:txBody>
          <a:bodyPr/>
          <a:lstStyle/>
          <a:p>
            <a:r>
              <a:rPr lang="en-US" altLang="en-US" dirty="0"/>
              <a:t>doc.: IEEE 802.11-yy/1939r0</a:t>
            </a:r>
          </a:p>
        </p:txBody>
      </p:sp>
      <p:sp>
        <p:nvSpPr>
          <p:cNvPr id="5" name="Date Placeholder 4"/>
          <p:cNvSpPr>
            <a:spLocks noGrp="1"/>
          </p:cNvSpPr>
          <p:nvPr>
            <p:ph type="dt" idx="1"/>
          </p:nvPr>
        </p:nvSpPr>
        <p:spPr>
          <a:xfrm>
            <a:off x="654050" y="95706"/>
            <a:ext cx="748346" cy="215444"/>
          </a:xfrm>
        </p:spPr>
        <p:txBody>
          <a:bodyPr/>
          <a:lstStyle/>
          <a:p>
            <a:r>
              <a:rPr lang="en-US" altLang="en-US" dirty="0"/>
              <a:t>Nov. 2024</a:t>
            </a:r>
          </a:p>
        </p:txBody>
      </p:sp>
      <p:sp>
        <p:nvSpPr>
          <p:cNvPr id="6" name="Footer Placeholder 5"/>
          <p:cNvSpPr>
            <a:spLocks noGrp="1"/>
          </p:cNvSpPr>
          <p:nvPr>
            <p:ph type="ftr" sz="quarter" idx="4"/>
          </p:nvPr>
        </p:nvSpPr>
        <p:spPr/>
        <p:txBody>
          <a:bodyPr/>
          <a:lstStyle/>
          <a:p>
            <a:pPr lvl="4"/>
            <a:r>
              <a:rPr lang="it-IT" altLang="en-US"/>
              <a:t>U. Campiglio et al, Cisco</a:t>
            </a:r>
            <a:endParaRPr lang="en-US" altLang="en-US"/>
          </a:p>
        </p:txBody>
      </p:sp>
      <p:sp>
        <p:nvSpPr>
          <p:cNvPr id="7" name="Slide Number Placeholder 6"/>
          <p:cNvSpPr>
            <a:spLocks noGrp="1"/>
          </p:cNvSpPr>
          <p:nvPr>
            <p:ph type="sldNum" sz="quarter" idx="5"/>
          </p:nvPr>
        </p:nvSpPr>
        <p:spPr/>
        <p:txBody>
          <a:bodyPr/>
          <a:lstStyle/>
          <a:p>
            <a:r>
              <a:rPr lang="en-US" altLang="en-US"/>
              <a:t>Page </a:t>
            </a:r>
            <a:fld id="{D5418611-CD5B-4CF3-827C-88AFDC03CD5F}" type="slidenum">
              <a:rPr lang="en-US" altLang="en-US" smtClean="0"/>
              <a:pPr/>
              <a:t>10</a:t>
            </a:fld>
            <a:endParaRPr lang="en-US" altLang="en-US"/>
          </a:p>
        </p:txBody>
      </p:sp>
    </p:spTree>
    <p:extLst>
      <p:ext uri="{BB962C8B-B14F-4D97-AF65-F5344CB8AC3E}">
        <p14:creationId xmlns:p14="http://schemas.microsoft.com/office/powerpoint/2010/main" val="1112914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477D9-B47A-521A-B69E-3B6A7249B4C5}"/>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BD63BF-0F5D-5B0E-1F12-740A3E9523C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0563EB-5190-B27A-97D9-46EA38FFA026}"/>
              </a:ext>
            </a:extLst>
          </p:cNvPr>
          <p:cNvSpPr>
            <a:spLocks noGrp="1"/>
          </p:cNvSpPr>
          <p:nvPr>
            <p:ph type="dt" sz="half" idx="10"/>
          </p:nvPr>
        </p:nvSpPr>
        <p:spPr/>
        <p:txBody>
          <a:bodyPr/>
          <a:lstStyle>
            <a:lvl1pPr>
              <a:defRPr/>
            </a:lvl1pPr>
          </a:lstStyle>
          <a:p>
            <a:r>
              <a:rPr lang="en-US" altLang="en-US" dirty="0"/>
              <a:t>Nov. 2024</a:t>
            </a:r>
          </a:p>
        </p:txBody>
      </p:sp>
      <p:sp>
        <p:nvSpPr>
          <p:cNvPr id="5" name="Footer Placeholder 4">
            <a:extLst>
              <a:ext uri="{FF2B5EF4-FFF2-40B4-BE49-F238E27FC236}">
                <a16:creationId xmlns:a16="http://schemas.microsoft.com/office/drawing/2014/main" id="{D9C77A0F-8337-42A1-B7CF-056451A27059}"/>
              </a:ext>
            </a:extLst>
          </p:cNvPr>
          <p:cNvSpPr>
            <a:spLocks noGrp="1"/>
          </p:cNvSpPr>
          <p:nvPr>
            <p:ph type="ftr" sz="quarter" idx="11"/>
          </p:nvPr>
        </p:nvSpPr>
        <p:spPr/>
        <p:txBody>
          <a:bodyPr/>
          <a:lstStyle>
            <a:lvl1pPr>
              <a:defRPr/>
            </a:lvl1pPr>
          </a:lstStyle>
          <a:p>
            <a:r>
              <a:rPr lang="it-IT" altLang="en-US"/>
              <a:t>U. Campiglio et al, Cisco</a:t>
            </a:r>
            <a:endParaRPr lang="en-US" altLang="en-US"/>
          </a:p>
        </p:txBody>
      </p:sp>
      <p:sp>
        <p:nvSpPr>
          <p:cNvPr id="6" name="Slide Number Placeholder 5">
            <a:extLst>
              <a:ext uri="{FF2B5EF4-FFF2-40B4-BE49-F238E27FC236}">
                <a16:creationId xmlns:a16="http://schemas.microsoft.com/office/drawing/2014/main" id="{19B6C014-6276-2076-A940-AF3F00804C1E}"/>
              </a:ext>
            </a:extLst>
          </p:cNvPr>
          <p:cNvSpPr>
            <a:spLocks noGrp="1"/>
          </p:cNvSpPr>
          <p:nvPr>
            <p:ph type="sldNum" sz="quarter" idx="12"/>
          </p:nvPr>
        </p:nvSpPr>
        <p:spPr/>
        <p:txBody>
          <a:bodyPr/>
          <a:lstStyle>
            <a:lvl1pPr>
              <a:defRPr/>
            </a:lvl1pPr>
          </a:lstStyle>
          <a:p>
            <a:r>
              <a:rPr lang="en-US" altLang="en-US"/>
              <a:t>Slide </a:t>
            </a:r>
            <a:fld id="{22BC04F2-6181-4375-A7A1-802323F1C6C3}" type="slidenum">
              <a:rPr lang="en-US" altLang="en-US"/>
              <a:pPr/>
              <a:t>‹#›</a:t>
            </a:fld>
            <a:endParaRPr lang="en-US" altLang="en-US"/>
          </a:p>
        </p:txBody>
      </p:sp>
    </p:spTree>
    <p:extLst>
      <p:ext uri="{BB962C8B-B14F-4D97-AF65-F5344CB8AC3E}">
        <p14:creationId xmlns:p14="http://schemas.microsoft.com/office/powerpoint/2010/main" val="178198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E5CCC-5F63-2A75-4968-AC470FE5E7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7EAA73-A06A-8767-CC5D-F4B44AE7ED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19F4EC-4ED8-FB8C-32DE-230C031F622B}"/>
              </a:ext>
            </a:extLst>
          </p:cNvPr>
          <p:cNvSpPr>
            <a:spLocks noGrp="1"/>
          </p:cNvSpPr>
          <p:nvPr>
            <p:ph type="dt" sz="half" idx="10"/>
          </p:nvPr>
        </p:nvSpPr>
        <p:spPr/>
        <p:txBody>
          <a:bodyPr/>
          <a:lstStyle>
            <a:lvl1pPr>
              <a:defRPr/>
            </a:lvl1pPr>
          </a:lstStyle>
          <a:p>
            <a:r>
              <a:rPr lang="en-US" altLang="en-US" dirty="0"/>
              <a:t>Nov. 2024</a:t>
            </a:r>
          </a:p>
        </p:txBody>
      </p:sp>
      <p:sp>
        <p:nvSpPr>
          <p:cNvPr id="5" name="Footer Placeholder 4">
            <a:extLst>
              <a:ext uri="{FF2B5EF4-FFF2-40B4-BE49-F238E27FC236}">
                <a16:creationId xmlns:a16="http://schemas.microsoft.com/office/drawing/2014/main" id="{CF204CEF-460B-83CB-B0FD-FF6BE94CB7D0}"/>
              </a:ext>
            </a:extLst>
          </p:cNvPr>
          <p:cNvSpPr>
            <a:spLocks noGrp="1"/>
          </p:cNvSpPr>
          <p:nvPr>
            <p:ph type="ftr" sz="quarter" idx="11"/>
          </p:nvPr>
        </p:nvSpPr>
        <p:spPr/>
        <p:txBody>
          <a:bodyPr/>
          <a:lstStyle>
            <a:lvl1pPr>
              <a:defRPr/>
            </a:lvl1pPr>
          </a:lstStyle>
          <a:p>
            <a:r>
              <a:rPr lang="it-IT" altLang="en-US"/>
              <a:t>U. Campiglio et al, Cisco</a:t>
            </a:r>
            <a:endParaRPr lang="en-US" altLang="en-US"/>
          </a:p>
        </p:txBody>
      </p:sp>
      <p:sp>
        <p:nvSpPr>
          <p:cNvPr id="6" name="Slide Number Placeholder 5">
            <a:extLst>
              <a:ext uri="{FF2B5EF4-FFF2-40B4-BE49-F238E27FC236}">
                <a16:creationId xmlns:a16="http://schemas.microsoft.com/office/drawing/2014/main" id="{9CA6EEAA-8B07-DCC9-D327-2603C497E122}"/>
              </a:ext>
            </a:extLst>
          </p:cNvPr>
          <p:cNvSpPr>
            <a:spLocks noGrp="1"/>
          </p:cNvSpPr>
          <p:nvPr>
            <p:ph type="sldNum" sz="quarter" idx="12"/>
          </p:nvPr>
        </p:nvSpPr>
        <p:spPr/>
        <p:txBody>
          <a:bodyPr/>
          <a:lstStyle>
            <a:lvl1pPr>
              <a:defRPr/>
            </a:lvl1pPr>
          </a:lstStyle>
          <a:p>
            <a:r>
              <a:rPr lang="en-US" altLang="en-US"/>
              <a:t>Slide </a:t>
            </a:r>
            <a:fld id="{07D989A5-BA1C-4535-B686-CC7A71557E8B}" type="slidenum">
              <a:rPr lang="en-US" altLang="en-US"/>
              <a:pPr/>
              <a:t>‹#›</a:t>
            </a:fld>
            <a:endParaRPr lang="en-US" altLang="en-US"/>
          </a:p>
        </p:txBody>
      </p:sp>
    </p:spTree>
    <p:extLst>
      <p:ext uri="{BB962C8B-B14F-4D97-AF65-F5344CB8AC3E}">
        <p14:creationId xmlns:p14="http://schemas.microsoft.com/office/powerpoint/2010/main" val="242478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8119F8-6288-EB9E-5770-CF5923182C9C}"/>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468F29-5ED1-A33E-C059-F85F9D9C5D8F}"/>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6D1136-BBF2-6F4D-12B2-352D7CA586E1}"/>
              </a:ext>
            </a:extLst>
          </p:cNvPr>
          <p:cNvSpPr>
            <a:spLocks noGrp="1"/>
          </p:cNvSpPr>
          <p:nvPr>
            <p:ph type="dt" sz="half" idx="10"/>
          </p:nvPr>
        </p:nvSpPr>
        <p:spPr/>
        <p:txBody>
          <a:bodyPr/>
          <a:lstStyle>
            <a:lvl1pPr>
              <a:defRPr/>
            </a:lvl1pPr>
          </a:lstStyle>
          <a:p>
            <a:r>
              <a:rPr lang="en-US" altLang="en-US" dirty="0"/>
              <a:t>Nov. 2024</a:t>
            </a:r>
          </a:p>
        </p:txBody>
      </p:sp>
      <p:sp>
        <p:nvSpPr>
          <p:cNvPr id="5" name="Footer Placeholder 4">
            <a:extLst>
              <a:ext uri="{FF2B5EF4-FFF2-40B4-BE49-F238E27FC236}">
                <a16:creationId xmlns:a16="http://schemas.microsoft.com/office/drawing/2014/main" id="{F3C8D37E-22BB-9FD6-54BA-5DA5C84FBAD3}"/>
              </a:ext>
            </a:extLst>
          </p:cNvPr>
          <p:cNvSpPr>
            <a:spLocks noGrp="1"/>
          </p:cNvSpPr>
          <p:nvPr>
            <p:ph type="ftr" sz="quarter" idx="11"/>
          </p:nvPr>
        </p:nvSpPr>
        <p:spPr/>
        <p:txBody>
          <a:bodyPr/>
          <a:lstStyle>
            <a:lvl1pPr>
              <a:defRPr/>
            </a:lvl1pPr>
          </a:lstStyle>
          <a:p>
            <a:r>
              <a:rPr lang="it-IT" altLang="en-US"/>
              <a:t>U. Campiglio et al, Cisco</a:t>
            </a:r>
            <a:endParaRPr lang="en-US" altLang="en-US"/>
          </a:p>
        </p:txBody>
      </p:sp>
      <p:sp>
        <p:nvSpPr>
          <p:cNvPr id="6" name="Slide Number Placeholder 5">
            <a:extLst>
              <a:ext uri="{FF2B5EF4-FFF2-40B4-BE49-F238E27FC236}">
                <a16:creationId xmlns:a16="http://schemas.microsoft.com/office/drawing/2014/main" id="{66687A8C-12B0-C5FB-9D6B-F32362E83092}"/>
              </a:ext>
            </a:extLst>
          </p:cNvPr>
          <p:cNvSpPr>
            <a:spLocks noGrp="1"/>
          </p:cNvSpPr>
          <p:nvPr>
            <p:ph type="sldNum" sz="quarter" idx="12"/>
          </p:nvPr>
        </p:nvSpPr>
        <p:spPr/>
        <p:txBody>
          <a:bodyPr/>
          <a:lstStyle>
            <a:lvl1pPr>
              <a:defRPr/>
            </a:lvl1pPr>
          </a:lstStyle>
          <a:p>
            <a:r>
              <a:rPr lang="en-US" altLang="en-US"/>
              <a:t>Slide </a:t>
            </a:r>
            <a:fld id="{DE0AA42F-0D16-4C99-BE90-C6DAFA2D2F43}" type="slidenum">
              <a:rPr lang="en-US" altLang="en-US"/>
              <a:pPr/>
              <a:t>‹#›</a:t>
            </a:fld>
            <a:endParaRPr lang="en-US" altLang="en-US"/>
          </a:p>
        </p:txBody>
      </p:sp>
    </p:spTree>
    <p:extLst>
      <p:ext uri="{BB962C8B-B14F-4D97-AF65-F5344CB8AC3E}">
        <p14:creationId xmlns:p14="http://schemas.microsoft.com/office/powerpoint/2010/main" val="2657355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85001-8716-4850-0C7B-6178AED86958}"/>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5B45919-ED29-5186-82CA-4ED541E5C3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F6BDCE-A5BA-5338-5322-F36630654AC6}"/>
              </a:ext>
            </a:extLst>
          </p:cNvPr>
          <p:cNvSpPr>
            <a:spLocks noGrp="1"/>
          </p:cNvSpPr>
          <p:nvPr>
            <p:ph type="dt" sz="half" idx="10"/>
          </p:nvPr>
        </p:nvSpPr>
        <p:spPr>
          <a:xfrm>
            <a:off x="696913" y="332601"/>
            <a:ext cx="961866" cy="276999"/>
          </a:xfrm>
        </p:spPr>
        <p:txBody>
          <a:bodyPr/>
          <a:lstStyle>
            <a:lvl1pPr>
              <a:defRPr/>
            </a:lvl1pPr>
          </a:lstStyle>
          <a:p>
            <a:r>
              <a:rPr lang="en-US" altLang="en-US" dirty="0"/>
              <a:t>Nov. 2024</a:t>
            </a:r>
          </a:p>
        </p:txBody>
      </p:sp>
      <p:sp>
        <p:nvSpPr>
          <p:cNvPr id="5" name="Footer Placeholder 4">
            <a:extLst>
              <a:ext uri="{FF2B5EF4-FFF2-40B4-BE49-F238E27FC236}">
                <a16:creationId xmlns:a16="http://schemas.microsoft.com/office/drawing/2014/main" id="{E41B12C5-9B68-8A1B-4791-8F18B9012E6E}"/>
              </a:ext>
            </a:extLst>
          </p:cNvPr>
          <p:cNvSpPr>
            <a:spLocks noGrp="1"/>
          </p:cNvSpPr>
          <p:nvPr>
            <p:ph type="ftr" sz="quarter" idx="11"/>
          </p:nvPr>
        </p:nvSpPr>
        <p:spPr>
          <a:xfrm>
            <a:off x="6974585" y="6475413"/>
            <a:ext cx="1569340" cy="184666"/>
          </a:xfrm>
        </p:spPr>
        <p:txBody>
          <a:bodyPr/>
          <a:lstStyle>
            <a:lvl1pPr>
              <a:defRPr/>
            </a:lvl1pPr>
          </a:lstStyle>
          <a:p>
            <a:r>
              <a:rPr lang="en-US" altLang="en-US"/>
              <a:t>U. Campiglio et al, Cisco</a:t>
            </a:r>
          </a:p>
        </p:txBody>
      </p:sp>
      <p:sp>
        <p:nvSpPr>
          <p:cNvPr id="6" name="Slide Number Placeholder 5">
            <a:extLst>
              <a:ext uri="{FF2B5EF4-FFF2-40B4-BE49-F238E27FC236}">
                <a16:creationId xmlns:a16="http://schemas.microsoft.com/office/drawing/2014/main" id="{A92DAE8A-0442-FBE7-1A6D-3E907C9986B3}"/>
              </a:ext>
            </a:extLst>
          </p:cNvPr>
          <p:cNvSpPr>
            <a:spLocks noGrp="1"/>
          </p:cNvSpPr>
          <p:nvPr>
            <p:ph type="sldNum" sz="quarter" idx="12"/>
          </p:nvPr>
        </p:nvSpPr>
        <p:spPr/>
        <p:txBody>
          <a:bodyPr/>
          <a:lstStyle>
            <a:lvl1pPr>
              <a:defRPr/>
            </a:lvl1pPr>
          </a:lstStyle>
          <a:p>
            <a:r>
              <a:rPr lang="en-US" altLang="en-US"/>
              <a:t>Slide </a:t>
            </a:r>
            <a:fld id="{9E54AA74-A3F7-46E4-9EFC-933E78ECC98D}" type="slidenum">
              <a:rPr lang="en-US" altLang="en-US"/>
              <a:pPr/>
              <a:t>‹#›</a:t>
            </a:fld>
            <a:endParaRPr lang="en-US" altLang="en-US"/>
          </a:p>
        </p:txBody>
      </p:sp>
    </p:spTree>
    <p:extLst>
      <p:ext uri="{BB962C8B-B14F-4D97-AF65-F5344CB8AC3E}">
        <p14:creationId xmlns:p14="http://schemas.microsoft.com/office/powerpoint/2010/main" val="2213574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128CB-DA5E-51DA-04D7-691DBB0484B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4BD3A1-1999-AAEC-3B9C-AE097760B66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5A2556D-2217-D66A-B5C5-20D0EB11F059}"/>
              </a:ext>
            </a:extLst>
          </p:cNvPr>
          <p:cNvSpPr>
            <a:spLocks noGrp="1"/>
          </p:cNvSpPr>
          <p:nvPr>
            <p:ph type="dt" sz="half" idx="10"/>
          </p:nvPr>
        </p:nvSpPr>
        <p:spPr/>
        <p:txBody>
          <a:bodyPr/>
          <a:lstStyle>
            <a:lvl1pPr>
              <a:defRPr/>
            </a:lvl1pPr>
          </a:lstStyle>
          <a:p>
            <a:r>
              <a:rPr lang="en-US" altLang="en-US" dirty="0"/>
              <a:t>Nov. 2024</a:t>
            </a:r>
          </a:p>
        </p:txBody>
      </p:sp>
      <p:sp>
        <p:nvSpPr>
          <p:cNvPr id="5" name="Footer Placeholder 4">
            <a:extLst>
              <a:ext uri="{FF2B5EF4-FFF2-40B4-BE49-F238E27FC236}">
                <a16:creationId xmlns:a16="http://schemas.microsoft.com/office/drawing/2014/main" id="{0C945698-93C9-1D98-EA30-056B99A6757E}"/>
              </a:ext>
            </a:extLst>
          </p:cNvPr>
          <p:cNvSpPr>
            <a:spLocks noGrp="1"/>
          </p:cNvSpPr>
          <p:nvPr>
            <p:ph type="ftr" sz="quarter" idx="11"/>
          </p:nvPr>
        </p:nvSpPr>
        <p:spPr/>
        <p:txBody>
          <a:bodyPr/>
          <a:lstStyle>
            <a:lvl1pPr>
              <a:defRPr/>
            </a:lvl1pPr>
          </a:lstStyle>
          <a:p>
            <a:r>
              <a:rPr lang="it-IT" altLang="en-US"/>
              <a:t>U. Campiglio et al, Cisco</a:t>
            </a:r>
            <a:endParaRPr lang="en-US" altLang="en-US"/>
          </a:p>
        </p:txBody>
      </p:sp>
      <p:sp>
        <p:nvSpPr>
          <p:cNvPr id="6" name="Slide Number Placeholder 5">
            <a:extLst>
              <a:ext uri="{FF2B5EF4-FFF2-40B4-BE49-F238E27FC236}">
                <a16:creationId xmlns:a16="http://schemas.microsoft.com/office/drawing/2014/main" id="{788FF874-3D42-1F89-F79D-4B8851ABCED5}"/>
              </a:ext>
            </a:extLst>
          </p:cNvPr>
          <p:cNvSpPr>
            <a:spLocks noGrp="1"/>
          </p:cNvSpPr>
          <p:nvPr>
            <p:ph type="sldNum" sz="quarter" idx="12"/>
          </p:nvPr>
        </p:nvSpPr>
        <p:spPr/>
        <p:txBody>
          <a:bodyPr/>
          <a:lstStyle>
            <a:lvl1pPr>
              <a:defRPr/>
            </a:lvl1pPr>
          </a:lstStyle>
          <a:p>
            <a:r>
              <a:rPr lang="en-US" altLang="en-US"/>
              <a:t>Slide </a:t>
            </a:r>
            <a:fld id="{8FF98042-A9A8-4D9C-9976-C2F0A8D4AC18}" type="slidenum">
              <a:rPr lang="en-US" altLang="en-US"/>
              <a:pPr/>
              <a:t>‹#›</a:t>
            </a:fld>
            <a:endParaRPr lang="en-US" altLang="en-US"/>
          </a:p>
        </p:txBody>
      </p:sp>
    </p:spTree>
    <p:extLst>
      <p:ext uri="{BB962C8B-B14F-4D97-AF65-F5344CB8AC3E}">
        <p14:creationId xmlns:p14="http://schemas.microsoft.com/office/powerpoint/2010/main" val="1288986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E7A57-151F-6A55-E5E1-474D90D183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C448AE-DFB1-996E-1AE6-1C97C13B5639}"/>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5C4E95-DF95-F61F-E2F4-C7E7B73C05EE}"/>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877246-52D7-05D9-14D4-6F844D0E234D}"/>
              </a:ext>
            </a:extLst>
          </p:cNvPr>
          <p:cNvSpPr>
            <a:spLocks noGrp="1"/>
          </p:cNvSpPr>
          <p:nvPr>
            <p:ph type="dt" sz="half" idx="10"/>
          </p:nvPr>
        </p:nvSpPr>
        <p:spPr/>
        <p:txBody>
          <a:bodyPr/>
          <a:lstStyle>
            <a:lvl1pPr>
              <a:defRPr/>
            </a:lvl1pPr>
          </a:lstStyle>
          <a:p>
            <a:r>
              <a:rPr lang="en-US" altLang="en-US" dirty="0"/>
              <a:t>Nov. 2024</a:t>
            </a:r>
          </a:p>
        </p:txBody>
      </p:sp>
      <p:sp>
        <p:nvSpPr>
          <p:cNvPr id="6" name="Footer Placeholder 5">
            <a:extLst>
              <a:ext uri="{FF2B5EF4-FFF2-40B4-BE49-F238E27FC236}">
                <a16:creationId xmlns:a16="http://schemas.microsoft.com/office/drawing/2014/main" id="{CF141273-0052-C9BD-B44E-A9ACED549D5B}"/>
              </a:ext>
            </a:extLst>
          </p:cNvPr>
          <p:cNvSpPr>
            <a:spLocks noGrp="1"/>
          </p:cNvSpPr>
          <p:nvPr>
            <p:ph type="ftr" sz="quarter" idx="11"/>
          </p:nvPr>
        </p:nvSpPr>
        <p:spPr/>
        <p:txBody>
          <a:bodyPr/>
          <a:lstStyle>
            <a:lvl1pPr>
              <a:defRPr/>
            </a:lvl1pPr>
          </a:lstStyle>
          <a:p>
            <a:r>
              <a:rPr lang="it-IT" altLang="en-US"/>
              <a:t>U. Campiglio et al, Cisco</a:t>
            </a:r>
            <a:endParaRPr lang="en-US" altLang="en-US"/>
          </a:p>
        </p:txBody>
      </p:sp>
      <p:sp>
        <p:nvSpPr>
          <p:cNvPr id="7" name="Slide Number Placeholder 6">
            <a:extLst>
              <a:ext uri="{FF2B5EF4-FFF2-40B4-BE49-F238E27FC236}">
                <a16:creationId xmlns:a16="http://schemas.microsoft.com/office/drawing/2014/main" id="{4CB4AECA-2E21-B8CD-C996-D9B2DD996187}"/>
              </a:ext>
            </a:extLst>
          </p:cNvPr>
          <p:cNvSpPr>
            <a:spLocks noGrp="1"/>
          </p:cNvSpPr>
          <p:nvPr>
            <p:ph type="sldNum" sz="quarter" idx="12"/>
          </p:nvPr>
        </p:nvSpPr>
        <p:spPr/>
        <p:txBody>
          <a:bodyPr/>
          <a:lstStyle>
            <a:lvl1pPr>
              <a:defRPr/>
            </a:lvl1pPr>
          </a:lstStyle>
          <a:p>
            <a:r>
              <a:rPr lang="en-US" altLang="en-US"/>
              <a:t>Slide </a:t>
            </a:r>
            <a:fld id="{1287A155-8F67-4D7B-ABBB-0967887E9F3B}" type="slidenum">
              <a:rPr lang="en-US" altLang="en-US"/>
              <a:pPr/>
              <a:t>‹#›</a:t>
            </a:fld>
            <a:endParaRPr lang="en-US" altLang="en-US"/>
          </a:p>
        </p:txBody>
      </p:sp>
    </p:spTree>
    <p:extLst>
      <p:ext uri="{BB962C8B-B14F-4D97-AF65-F5344CB8AC3E}">
        <p14:creationId xmlns:p14="http://schemas.microsoft.com/office/powerpoint/2010/main" val="1423434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1A79B-CCD8-87CF-35EE-E1B8DD7FC73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485BEB-E647-5102-5B95-4F26E86CC5A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D47FDC-6B7E-EA20-0935-0FB905D2082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716CB-41DF-C354-F62F-C3A7CABE373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92F34E-6148-74DB-7B6B-63D3B9BC658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750F0F-5365-38B3-EAA7-18728B12D583}"/>
              </a:ext>
            </a:extLst>
          </p:cNvPr>
          <p:cNvSpPr>
            <a:spLocks noGrp="1"/>
          </p:cNvSpPr>
          <p:nvPr>
            <p:ph type="dt" sz="half" idx="10"/>
          </p:nvPr>
        </p:nvSpPr>
        <p:spPr/>
        <p:txBody>
          <a:bodyPr/>
          <a:lstStyle>
            <a:lvl1pPr>
              <a:defRPr/>
            </a:lvl1pPr>
          </a:lstStyle>
          <a:p>
            <a:r>
              <a:rPr lang="en-US" altLang="en-US" dirty="0"/>
              <a:t>Nov. 2024</a:t>
            </a:r>
          </a:p>
        </p:txBody>
      </p:sp>
      <p:sp>
        <p:nvSpPr>
          <p:cNvPr id="8" name="Footer Placeholder 7">
            <a:extLst>
              <a:ext uri="{FF2B5EF4-FFF2-40B4-BE49-F238E27FC236}">
                <a16:creationId xmlns:a16="http://schemas.microsoft.com/office/drawing/2014/main" id="{D25DA70A-5001-71FF-87C2-B4C3053F5734}"/>
              </a:ext>
            </a:extLst>
          </p:cNvPr>
          <p:cNvSpPr>
            <a:spLocks noGrp="1"/>
          </p:cNvSpPr>
          <p:nvPr>
            <p:ph type="ftr" sz="quarter" idx="11"/>
          </p:nvPr>
        </p:nvSpPr>
        <p:spPr/>
        <p:txBody>
          <a:bodyPr/>
          <a:lstStyle>
            <a:lvl1pPr>
              <a:defRPr/>
            </a:lvl1pPr>
          </a:lstStyle>
          <a:p>
            <a:r>
              <a:rPr lang="it-IT" altLang="en-US"/>
              <a:t>U. Campiglio et al, Cisco</a:t>
            </a:r>
            <a:endParaRPr lang="en-US" altLang="en-US"/>
          </a:p>
        </p:txBody>
      </p:sp>
      <p:sp>
        <p:nvSpPr>
          <p:cNvPr id="9" name="Slide Number Placeholder 8">
            <a:extLst>
              <a:ext uri="{FF2B5EF4-FFF2-40B4-BE49-F238E27FC236}">
                <a16:creationId xmlns:a16="http://schemas.microsoft.com/office/drawing/2014/main" id="{9F04CA58-B05C-D209-6553-F64DCFDF42CC}"/>
              </a:ext>
            </a:extLst>
          </p:cNvPr>
          <p:cNvSpPr>
            <a:spLocks noGrp="1"/>
          </p:cNvSpPr>
          <p:nvPr>
            <p:ph type="sldNum" sz="quarter" idx="12"/>
          </p:nvPr>
        </p:nvSpPr>
        <p:spPr/>
        <p:txBody>
          <a:bodyPr/>
          <a:lstStyle>
            <a:lvl1pPr>
              <a:defRPr/>
            </a:lvl1pPr>
          </a:lstStyle>
          <a:p>
            <a:r>
              <a:rPr lang="en-US" altLang="en-US"/>
              <a:t>Slide </a:t>
            </a:r>
            <a:fld id="{F8CA2BD2-F5DD-49F8-A29C-C06D5E21D45D}" type="slidenum">
              <a:rPr lang="en-US" altLang="en-US"/>
              <a:pPr/>
              <a:t>‹#›</a:t>
            </a:fld>
            <a:endParaRPr lang="en-US" altLang="en-US"/>
          </a:p>
        </p:txBody>
      </p:sp>
    </p:spTree>
    <p:extLst>
      <p:ext uri="{BB962C8B-B14F-4D97-AF65-F5344CB8AC3E}">
        <p14:creationId xmlns:p14="http://schemas.microsoft.com/office/powerpoint/2010/main" val="3772928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C31B4-9617-F351-034F-BF970978BF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0DDECD-69C3-ED98-77FE-7504CEF32586}"/>
              </a:ext>
            </a:extLst>
          </p:cNvPr>
          <p:cNvSpPr>
            <a:spLocks noGrp="1"/>
          </p:cNvSpPr>
          <p:nvPr>
            <p:ph type="dt" sz="half" idx="10"/>
          </p:nvPr>
        </p:nvSpPr>
        <p:spPr/>
        <p:txBody>
          <a:bodyPr/>
          <a:lstStyle>
            <a:lvl1pPr>
              <a:defRPr/>
            </a:lvl1pPr>
          </a:lstStyle>
          <a:p>
            <a:r>
              <a:rPr lang="en-US" altLang="en-US" dirty="0"/>
              <a:t>Nov. 2024</a:t>
            </a:r>
          </a:p>
        </p:txBody>
      </p:sp>
      <p:sp>
        <p:nvSpPr>
          <p:cNvPr id="4" name="Footer Placeholder 3">
            <a:extLst>
              <a:ext uri="{FF2B5EF4-FFF2-40B4-BE49-F238E27FC236}">
                <a16:creationId xmlns:a16="http://schemas.microsoft.com/office/drawing/2014/main" id="{C046E393-C353-7ECC-DEE5-D95982FEE101}"/>
              </a:ext>
            </a:extLst>
          </p:cNvPr>
          <p:cNvSpPr>
            <a:spLocks noGrp="1"/>
          </p:cNvSpPr>
          <p:nvPr>
            <p:ph type="ftr" sz="quarter" idx="11"/>
          </p:nvPr>
        </p:nvSpPr>
        <p:spPr/>
        <p:txBody>
          <a:bodyPr/>
          <a:lstStyle>
            <a:lvl1pPr>
              <a:defRPr/>
            </a:lvl1pPr>
          </a:lstStyle>
          <a:p>
            <a:r>
              <a:rPr lang="it-IT" altLang="en-US"/>
              <a:t>U. Campiglio et al, Cisco</a:t>
            </a:r>
            <a:endParaRPr lang="en-US" altLang="en-US"/>
          </a:p>
        </p:txBody>
      </p:sp>
      <p:sp>
        <p:nvSpPr>
          <p:cNvPr id="5" name="Slide Number Placeholder 4">
            <a:extLst>
              <a:ext uri="{FF2B5EF4-FFF2-40B4-BE49-F238E27FC236}">
                <a16:creationId xmlns:a16="http://schemas.microsoft.com/office/drawing/2014/main" id="{714C57EA-5C43-62BC-E11F-B0E98F1F6D0B}"/>
              </a:ext>
            </a:extLst>
          </p:cNvPr>
          <p:cNvSpPr>
            <a:spLocks noGrp="1"/>
          </p:cNvSpPr>
          <p:nvPr>
            <p:ph type="sldNum" sz="quarter" idx="12"/>
          </p:nvPr>
        </p:nvSpPr>
        <p:spPr/>
        <p:txBody>
          <a:bodyPr/>
          <a:lstStyle>
            <a:lvl1pPr>
              <a:defRPr/>
            </a:lvl1pPr>
          </a:lstStyle>
          <a:p>
            <a:r>
              <a:rPr lang="en-US" altLang="en-US"/>
              <a:t>Slide </a:t>
            </a:r>
            <a:fld id="{63C94B0D-E077-46C8-995C-F54DD9DC16D5}" type="slidenum">
              <a:rPr lang="en-US" altLang="en-US"/>
              <a:pPr/>
              <a:t>‹#›</a:t>
            </a:fld>
            <a:endParaRPr lang="en-US" altLang="en-US"/>
          </a:p>
        </p:txBody>
      </p:sp>
    </p:spTree>
    <p:extLst>
      <p:ext uri="{BB962C8B-B14F-4D97-AF65-F5344CB8AC3E}">
        <p14:creationId xmlns:p14="http://schemas.microsoft.com/office/powerpoint/2010/main" val="1941520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07CB49-47C6-C995-3F34-E8FB7289B360}"/>
              </a:ext>
            </a:extLst>
          </p:cNvPr>
          <p:cNvSpPr>
            <a:spLocks noGrp="1"/>
          </p:cNvSpPr>
          <p:nvPr>
            <p:ph type="dt" sz="half" idx="10"/>
          </p:nvPr>
        </p:nvSpPr>
        <p:spPr/>
        <p:txBody>
          <a:bodyPr/>
          <a:lstStyle>
            <a:lvl1pPr>
              <a:defRPr/>
            </a:lvl1pPr>
          </a:lstStyle>
          <a:p>
            <a:r>
              <a:rPr lang="en-US" altLang="en-US" dirty="0"/>
              <a:t>Nov. 2024</a:t>
            </a:r>
          </a:p>
        </p:txBody>
      </p:sp>
      <p:sp>
        <p:nvSpPr>
          <p:cNvPr id="3" name="Footer Placeholder 2">
            <a:extLst>
              <a:ext uri="{FF2B5EF4-FFF2-40B4-BE49-F238E27FC236}">
                <a16:creationId xmlns:a16="http://schemas.microsoft.com/office/drawing/2014/main" id="{1276BB03-D3C6-2BEC-10BC-59030CEA07C1}"/>
              </a:ext>
            </a:extLst>
          </p:cNvPr>
          <p:cNvSpPr>
            <a:spLocks noGrp="1"/>
          </p:cNvSpPr>
          <p:nvPr>
            <p:ph type="ftr" sz="quarter" idx="11"/>
          </p:nvPr>
        </p:nvSpPr>
        <p:spPr/>
        <p:txBody>
          <a:bodyPr/>
          <a:lstStyle>
            <a:lvl1pPr>
              <a:defRPr/>
            </a:lvl1pPr>
          </a:lstStyle>
          <a:p>
            <a:r>
              <a:rPr lang="it-IT" altLang="en-US"/>
              <a:t>U. Campiglio et al, Cisco</a:t>
            </a:r>
            <a:endParaRPr lang="en-US" altLang="en-US"/>
          </a:p>
        </p:txBody>
      </p:sp>
      <p:sp>
        <p:nvSpPr>
          <p:cNvPr id="4" name="Slide Number Placeholder 3">
            <a:extLst>
              <a:ext uri="{FF2B5EF4-FFF2-40B4-BE49-F238E27FC236}">
                <a16:creationId xmlns:a16="http://schemas.microsoft.com/office/drawing/2014/main" id="{89B7383E-8F3D-E082-8B18-D718BA7F94BC}"/>
              </a:ext>
            </a:extLst>
          </p:cNvPr>
          <p:cNvSpPr>
            <a:spLocks noGrp="1"/>
          </p:cNvSpPr>
          <p:nvPr>
            <p:ph type="sldNum" sz="quarter" idx="12"/>
          </p:nvPr>
        </p:nvSpPr>
        <p:spPr/>
        <p:txBody>
          <a:bodyPr/>
          <a:lstStyle>
            <a:lvl1pPr>
              <a:defRPr/>
            </a:lvl1pPr>
          </a:lstStyle>
          <a:p>
            <a:r>
              <a:rPr lang="en-US" altLang="en-US"/>
              <a:t>Slide </a:t>
            </a:r>
            <a:fld id="{DE862076-7A13-4AD1-B686-0410170C82E5}" type="slidenum">
              <a:rPr lang="en-US" altLang="en-US"/>
              <a:pPr/>
              <a:t>‹#›</a:t>
            </a:fld>
            <a:endParaRPr lang="en-US" altLang="en-US"/>
          </a:p>
        </p:txBody>
      </p:sp>
    </p:spTree>
    <p:extLst>
      <p:ext uri="{BB962C8B-B14F-4D97-AF65-F5344CB8AC3E}">
        <p14:creationId xmlns:p14="http://schemas.microsoft.com/office/powerpoint/2010/main" val="2559763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ED176-3A7E-7417-E8C7-DE58A2B2867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89289D-D764-F0E8-6BDB-A50B9990807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635E1B-3F91-E5F4-E483-DCD00BB3987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15166F-B508-31CD-0F60-2BCC4A4C2249}"/>
              </a:ext>
            </a:extLst>
          </p:cNvPr>
          <p:cNvSpPr>
            <a:spLocks noGrp="1"/>
          </p:cNvSpPr>
          <p:nvPr>
            <p:ph type="dt" sz="half" idx="10"/>
          </p:nvPr>
        </p:nvSpPr>
        <p:spPr/>
        <p:txBody>
          <a:bodyPr/>
          <a:lstStyle>
            <a:lvl1pPr>
              <a:defRPr/>
            </a:lvl1pPr>
          </a:lstStyle>
          <a:p>
            <a:r>
              <a:rPr lang="en-US" altLang="en-US" dirty="0"/>
              <a:t>Nov. 2024</a:t>
            </a:r>
          </a:p>
        </p:txBody>
      </p:sp>
      <p:sp>
        <p:nvSpPr>
          <p:cNvPr id="6" name="Footer Placeholder 5">
            <a:extLst>
              <a:ext uri="{FF2B5EF4-FFF2-40B4-BE49-F238E27FC236}">
                <a16:creationId xmlns:a16="http://schemas.microsoft.com/office/drawing/2014/main" id="{58314D04-6F87-2E20-9E33-0DD511238721}"/>
              </a:ext>
            </a:extLst>
          </p:cNvPr>
          <p:cNvSpPr>
            <a:spLocks noGrp="1"/>
          </p:cNvSpPr>
          <p:nvPr>
            <p:ph type="ftr" sz="quarter" idx="11"/>
          </p:nvPr>
        </p:nvSpPr>
        <p:spPr/>
        <p:txBody>
          <a:bodyPr/>
          <a:lstStyle>
            <a:lvl1pPr>
              <a:defRPr/>
            </a:lvl1pPr>
          </a:lstStyle>
          <a:p>
            <a:r>
              <a:rPr lang="it-IT" altLang="en-US"/>
              <a:t>U. Campiglio et al, Cisco</a:t>
            </a:r>
            <a:endParaRPr lang="en-US" altLang="en-US"/>
          </a:p>
        </p:txBody>
      </p:sp>
      <p:sp>
        <p:nvSpPr>
          <p:cNvPr id="7" name="Slide Number Placeholder 6">
            <a:extLst>
              <a:ext uri="{FF2B5EF4-FFF2-40B4-BE49-F238E27FC236}">
                <a16:creationId xmlns:a16="http://schemas.microsoft.com/office/drawing/2014/main" id="{020D9637-A5F6-15EE-8AA0-C86551ACE358}"/>
              </a:ext>
            </a:extLst>
          </p:cNvPr>
          <p:cNvSpPr>
            <a:spLocks noGrp="1"/>
          </p:cNvSpPr>
          <p:nvPr>
            <p:ph type="sldNum" sz="quarter" idx="12"/>
          </p:nvPr>
        </p:nvSpPr>
        <p:spPr/>
        <p:txBody>
          <a:bodyPr/>
          <a:lstStyle>
            <a:lvl1pPr>
              <a:defRPr/>
            </a:lvl1pPr>
          </a:lstStyle>
          <a:p>
            <a:r>
              <a:rPr lang="en-US" altLang="en-US"/>
              <a:t>Slide </a:t>
            </a:r>
            <a:fld id="{8CADB22F-5EFF-4420-AFEE-97605CB497CE}" type="slidenum">
              <a:rPr lang="en-US" altLang="en-US"/>
              <a:pPr/>
              <a:t>‹#›</a:t>
            </a:fld>
            <a:endParaRPr lang="en-US" altLang="en-US"/>
          </a:p>
        </p:txBody>
      </p:sp>
    </p:spTree>
    <p:extLst>
      <p:ext uri="{BB962C8B-B14F-4D97-AF65-F5344CB8AC3E}">
        <p14:creationId xmlns:p14="http://schemas.microsoft.com/office/powerpoint/2010/main" val="197747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D50D9-A3A6-A027-8016-367047465E4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C5218E-F4B7-28BA-6FD1-059B197FB0D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A4AB9AE-C574-5E4D-E499-F7DAC6940C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FA6A9E-3E6D-9AAC-6E94-850252ED5332}"/>
              </a:ext>
            </a:extLst>
          </p:cNvPr>
          <p:cNvSpPr>
            <a:spLocks noGrp="1"/>
          </p:cNvSpPr>
          <p:nvPr>
            <p:ph type="dt" sz="half" idx="10"/>
          </p:nvPr>
        </p:nvSpPr>
        <p:spPr/>
        <p:txBody>
          <a:bodyPr/>
          <a:lstStyle>
            <a:lvl1pPr>
              <a:defRPr/>
            </a:lvl1pPr>
          </a:lstStyle>
          <a:p>
            <a:r>
              <a:rPr lang="en-US" altLang="en-US" dirty="0"/>
              <a:t>Nov. 2024</a:t>
            </a:r>
          </a:p>
        </p:txBody>
      </p:sp>
      <p:sp>
        <p:nvSpPr>
          <p:cNvPr id="6" name="Footer Placeholder 5">
            <a:extLst>
              <a:ext uri="{FF2B5EF4-FFF2-40B4-BE49-F238E27FC236}">
                <a16:creationId xmlns:a16="http://schemas.microsoft.com/office/drawing/2014/main" id="{D14F3F51-1AEB-2FF8-4872-20215148706D}"/>
              </a:ext>
            </a:extLst>
          </p:cNvPr>
          <p:cNvSpPr>
            <a:spLocks noGrp="1"/>
          </p:cNvSpPr>
          <p:nvPr>
            <p:ph type="ftr" sz="quarter" idx="11"/>
          </p:nvPr>
        </p:nvSpPr>
        <p:spPr/>
        <p:txBody>
          <a:bodyPr/>
          <a:lstStyle>
            <a:lvl1pPr>
              <a:defRPr/>
            </a:lvl1pPr>
          </a:lstStyle>
          <a:p>
            <a:r>
              <a:rPr lang="it-IT" altLang="en-US"/>
              <a:t>U. Campiglio et al, Cisco</a:t>
            </a:r>
            <a:endParaRPr lang="en-US" altLang="en-US"/>
          </a:p>
        </p:txBody>
      </p:sp>
      <p:sp>
        <p:nvSpPr>
          <p:cNvPr id="7" name="Slide Number Placeholder 6">
            <a:extLst>
              <a:ext uri="{FF2B5EF4-FFF2-40B4-BE49-F238E27FC236}">
                <a16:creationId xmlns:a16="http://schemas.microsoft.com/office/drawing/2014/main" id="{922E19A7-299E-DECB-E937-539038012A6A}"/>
              </a:ext>
            </a:extLst>
          </p:cNvPr>
          <p:cNvSpPr>
            <a:spLocks noGrp="1"/>
          </p:cNvSpPr>
          <p:nvPr>
            <p:ph type="sldNum" sz="quarter" idx="12"/>
          </p:nvPr>
        </p:nvSpPr>
        <p:spPr/>
        <p:txBody>
          <a:bodyPr/>
          <a:lstStyle>
            <a:lvl1pPr>
              <a:defRPr/>
            </a:lvl1pPr>
          </a:lstStyle>
          <a:p>
            <a:r>
              <a:rPr lang="en-US" altLang="en-US"/>
              <a:t>Slide </a:t>
            </a:r>
            <a:fld id="{E65DBAC8-BA74-4D47-93FE-7C148B3A6EA8}" type="slidenum">
              <a:rPr lang="en-US" altLang="en-US"/>
              <a:pPr/>
              <a:t>‹#›</a:t>
            </a:fld>
            <a:endParaRPr lang="en-US" altLang="en-US"/>
          </a:p>
        </p:txBody>
      </p:sp>
    </p:spTree>
    <p:extLst>
      <p:ext uri="{BB962C8B-B14F-4D97-AF65-F5344CB8AC3E}">
        <p14:creationId xmlns:p14="http://schemas.microsoft.com/office/powerpoint/2010/main" val="2817132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1A7F75A-F9E0-DCB6-22D2-41EA21B1535A}"/>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468F62B-023F-F8DB-E222-70CBB2D2643A}"/>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38117F4-0CE8-354B-647D-C8A7B27A3D36}"/>
              </a:ext>
            </a:extLst>
          </p:cNvPr>
          <p:cNvSpPr>
            <a:spLocks noGrp="1" noChangeArrowheads="1"/>
          </p:cNvSpPr>
          <p:nvPr>
            <p:ph type="dt" sz="half" idx="2"/>
          </p:nvPr>
        </p:nvSpPr>
        <p:spPr bwMode="auto">
          <a:xfrm>
            <a:off x="696913" y="332601"/>
            <a:ext cx="96186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altLang="en-US" dirty="0"/>
              <a:t>Nov. 2024</a:t>
            </a:r>
          </a:p>
        </p:txBody>
      </p:sp>
      <p:sp>
        <p:nvSpPr>
          <p:cNvPr id="1029" name="Rectangle 5">
            <a:extLst>
              <a:ext uri="{FF2B5EF4-FFF2-40B4-BE49-F238E27FC236}">
                <a16:creationId xmlns:a16="http://schemas.microsoft.com/office/drawing/2014/main" id="{9A596501-F48F-46EA-C9B0-00000C172C05}"/>
              </a:ext>
            </a:extLst>
          </p:cNvPr>
          <p:cNvSpPr>
            <a:spLocks noGrp="1" noChangeArrowheads="1"/>
          </p:cNvSpPr>
          <p:nvPr>
            <p:ph type="ftr" sz="quarter" idx="3"/>
          </p:nvPr>
        </p:nvSpPr>
        <p:spPr bwMode="auto">
          <a:xfrm>
            <a:off x="6974585" y="6475413"/>
            <a:ext cx="156934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altLang="en-US"/>
              <a:t>U. Campiglio et al, Cisco</a:t>
            </a:r>
          </a:p>
        </p:txBody>
      </p:sp>
      <p:sp>
        <p:nvSpPr>
          <p:cNvPr id="1030" name="Rectangle 6">
            <a:extLst>
              <a:ext uri="{FF2B5EF4-FFF2-40B4-BE49-F238E27FC236}">
                <a16:creationId xmlns:a16="http://schemas.microsoft.com/office/drawing/2014/main" id="{861F9CED-C24D-18A5-BF86-B84E73416D6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BCAD9B6-31F9-4289-B6D4-72C63516B46F}" type="slidenum">
              <a:rPr lang="en-US" altLang="en-US"/>
              <a:pPr/>
              <a:t>‹#›</a:t>
            </a:fld>
            <a:endParaRPr lang="en-US" altLang="en-US"/>
          </a:p>
        </p:txBody>
      </p:sp>
      <p:sp>
        <p:nvSpPr>
          <p:cNvPr id="1031" name="Rectangle 7">
            <a:extLst>
              <a:ext uri="{FF2B5EF4-FFF2-40B4-BE49-F238E27FC236}">
                <a16:creationId xmlns:a16="http://schemas.microsoft.com/office/drawing/2014/main" id="{17D62FFC-DFDA-7A49-F93B-80EE4E823A55}"/>
              </a:ext>
            </a:extLst>
          </p:cNvPr>
          <p:cNvSpPr>
            <a:spLocks noChangeArrowheads="1"/>
          </p:cNvSpPr>
          <p:nvPr/>
        </p:nvSpPr>
        <p:spPr bwMode="auto">
          <a:xfrm>
            <a:off x="5085541" y="332601"/>
            <a:ext cx="335995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228600">
              <a:defRPr sz="2400">
                <a:solidFill>
                  <a:schemeClr val="tx1"/>
                </a:solidFill>
                <a:latin typeface="Times New Roman" panose="02020603050405020304" pitchFamily="18" charset="0"/>
              </a:defRPr>
            </a:lvl3pPr>
            <a:lvl4pPr marL="342900">
              <a:defRPr sz="2400">
                <a:solidFill>
                  <a:schemeClr val="tx1"/>
                </a:solidFill>
                <a:latin typeface="Times New Roman" panose="02020603050405020304" pitchFamily="18" charset="0"/>
              </a:defRPr>
            </a:lvl4pPr>
            <a:lvl5pPr marL="457200">
              <a:defRPr sz="2400">
                <a:solidFill>
                  <a:schemeClr val="tx1"/>
                </a:solidFill>
                <a:latin typeface="Times New Roman" panose="02020603050405020304" pitchFamily="18" charset="0"/>
              </a:defRPr>
            </a:lvl5pPr>
            <a:lvl6pPr marL="914400" eaLnBrk="0" fontAlgn="base" hangingPunct="0">
              <a:spcBef>
                <a:spcPct val="0"/>
              </a:spcBef>
              <a:spcAft>
                <a:spcPct val="0"/>
              </a:spcAft>
              <a:defRPr sz="2400">
                <a:solidFill>
                  <a:schemeClr val="tx1"/>
                </a:solidFill>
                <a:latin typeface="Times New Roman" panose="02020603050405020304" pitchFamily="18" charset="0"/>
              </a:defRPr>
            </a:lvl6pPr>
            <a:lvl7pPr marL="1371600" eaLnBrk="0" fontAlgn="base" hangingPunct="0">
              <a:spcBef>
                <a:spcPct val="0"/>
              </a:spcBef>
              <a:spcAft>
                <a:spcPct val="0"/>
              </a:spcAft>
              <a:defRPr sz="2400">
                <a:solidFill>
                  <a:schemeClr val="tx1"/>
                </a:solidFill>
                <a:latin typeface="Times New Roman" panose="02020603050405020304" pitchFamily="18" charset="0"/>
              </a:defRPr>
            </a:lvl7pPr>
            <a:lvl8pPr marL="1828800" eaLnBrk="0" fontAlgn="base" hangingPunct="0">
              <a:spcBef>
                <a:spcPct val="0"/>
              </a:spcBef>
              <a:spcAft>
                <a:spcPct val="0"/>
              </a:spcAft>
              <a:defRPr sz="2400">
                <a:solidFill>
                  <a:schemeClr val="tx1"/>
                </a:solidFill>
                <a:latin typeface="Times New Roman" panose="02020603050405020304" pitchFamily="18" charset="0"/>
              </a:defRPr>
            </a:lvl8pPr>
            <a:lvl9pPr marL="2286000" eaLnBrk="0" fontAlgn="base" hangingPunct="0">
              <a:spcBef>
                <a:spcPct val="0"/>
              </a:spcBef>
              <a:spcAft>
                <a:spcPct val="0"/>
              </a:spcAft>
              <a:defRPr sz="2400">
                <a:solidFill>
                  <a:schemeClr val="tx1"/>
                </a:solidFill>
                <a:latin typeface="Times New Roman" panose="02020603050405020304" pitchFamily="18" charset="0"/>
              </a:defRPr>
            </a:lvl9pPr>
          </a:lstStyle>
          <a:p>
            <a:pPr lvl="4" algn="r"/>
            <a:r>
              <a:rPr lang="en-US" altLang="en-US" sz="1800" b="1" dirty="0"/>
              <a:t>doc.: IEEE 802.11-24/1939-r0</a:t>
            </a:r>
          </a:p>
        </p:txBody>
      </p:sp>
      <p:sp>
        <p:nvSpPr>
          <p:cNvPr id="1032" name="Line 8">
            <a:extLst>
              <a:ext uri="{FF2B5EF4-FFF2-40B4-BE49-F238E27FC236}">
                <a16:creationId xmlns:a16="http://schemas.microsoft.com/office/drawing/2014/main" id="{ECBC0064-AE72-1424-392A-0245FD92E996}"/>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F49FE91-6330-2CE7-DA80-4D344EB8A22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a:t>Submission</a:t>
            </a:r>
          </a:p>
        </p:txBody>
      </p:sp>
      <p:sp>
        <p:nvSpPr>
          <p:cNvPr id="1034" name="Line 10">
            <a:extLst>
              <a:ext uri="{FF2B5EF4-FFF2-40B4-BE49-F238E27FC236}">
                <a16:creationId xmlns:a16="http://schemas.microsoft.com/office/drawing/2014/main" id="{4F2EEC81-55EC-99FB-9FA5-8E8D7147CE0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1381-00-00bp-amp-device-power-status.pptx" TargetMode="External"/><Relationship Id="rId2" Type="http://schemas.openxmlformats.org/officeDocument/2006/relationships/hyperlink" Target="https://mentor.ieee.org/802.11/dcn/24/11-24-0575-01-0amp-p802-11bp-par.pdf"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61-02-00bp-amp-power-budget-negotiation.pptx" TargetMode="External"/><Relationship Id="rId4" Type="http://schemas.openxmlformats.org/officeDocument/2006/relationships/hyperlink" Target="https://mentor.ieee.org/802.11/dcn/24/11-24-1208-01-00bp-thoughts-on-the-amp-wpt-protocol.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920BC4F-BD43-7316-FE6A-90FF44BB00BC}"/>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8ED3D807-B1D6-3304-0C75-C4584A6EE532}"/>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6DBF2265-0AAA-5832-5448-AED2C7A6F183}"/>
              </a:ext>
            </a:extLst>
          </p:cNvPr>
          <p:cNvSpPr>
            <a:spLocks noGrp="1"/>
          </p:cNvSpPr>
          <p:nvPr>
            <p:ph type="sldNum" sz="quarter" idx="12"/>
          </p:nvPr>
        </p:nvSpPr>
        <p:spPr/>
        <p:txBody>
          <a:bodyPr/>
          <a:lstStyle/>
          <a:p>
            <a:r>
              <a:rPr lang="en-US" altLang="en-US"/>
              <a:t>Slide </a:t>
            </a:r>
            <a:fld id="{676AD1EC-E104-48D8-AF05-17CA8447DB3B}" type="slidenum">
              <a:rPr lang="en-US" altLang="en-US"/>
              <a:pPr/>
              <a:t>1</a:t>
            </a:fld>
            <a:endParaRPr lang="en-US" altLang="en-US"/>
          </a:p>
        </p:txBody>
      </p:sp>
      <p:sp>
        <p:nvSpPr>
          <p:cNvPr id="30722" name="Rectangle 2">
            <a:extLst>
              <a:ext uri="{FF2B5EF4-FFF2-40B4-BE49-F238E27FC236}">
                <a16:creationId xmlns:a16="http://schemas.microsoft.com/office/drawing/2014/main" id="{EB08C419-5B06-D183-742C-B4F17CC8AE2D}"/>
              </a:ext>
            </a:extLst>
          </p:cNvPr>
          <p:cNvSpPr>
            <a:spLocks noGrp="1" noChangeArrowheads="1"/>
          </p:cNvSpPr>
          <p:nvPr>
            <p:ph type="title"/>
          </p:nvPr>
        </p:nvSpPr>
        <p:spPr>
          <a:noFill/>
          <a:ln/>
        </p:spPr>
        <p:txBody>
          <a:bodyPr/>
          <a:lstStyle/>
          <a:p>
            <a:r>
              <a:rPr lang="en-US" altLang="en-US" dirty="0"/>
              <a:t>Follow Up on Power Budget Negotiation</a:t>
            </a:r>
          </a:p>
        </p:txBody>
      </p:sp>
      <p:sp>
        <p:nvSpPr>
          <p:cNvPr id="30726" name="Rectangle 6">
            <a:extLst>
              <a:ext uri="{FF2B5EF4-FFF2-40B4-BE49-F238E27FC236}">
                <a16:creationId xmlns:a16="http://schemas.microsoft.com/office/drawing/2014/main" id="{71C1FA7B-37AC-DB4E-561F-5C0E7E63B0F3}"/>
              </a:ext>
            </a:extLst>
          </p:cNvPr>
          <p:cNvSpPr>
            <a:spLocks noGrp="1" noChangeArrowheads="1"/>
          </p:cNvSpPr>
          <p:nvPr>
            <p:ph type="body" idx="1"/>
          </p:nvPr>
        </p:nvSpPr>
        <p:spPr>
          <a:xfrm>
            <a:off x="685800" y="1524000"/>
            <a:ext cx="7772400" cy="381000"/>
          </a:xfrm>
          <a:noFill/>
          <a:ln/>
        </p:spPr>
        <p:txBody>
          <a:bodyPr/>
          <a:lstStyle/>
          <a:p>
            <a:pPr algn="ctr">
              <a:buFontTx/>
              <a:buNone/>
            </a:pPr>
            <a:r>
              <a:rPr lang="en-US" altLang="en-US" sz="2000" dirty="0"/>
              <a:t>Date:</a:t>
            </a:r>
            <a:r>
              <a:rPr lang="en-US" altLang="en-US" sz="2000" b="0" dirty="0"/>
              <a:t> 2024-11-12</a:t>
            </a:r>
          </a:p>
        </p:txBody>
      </p:sp>
      <p:graphicFrame>
        <p:nvGraphicFramePr>
          <p:cNvPr id="30731" name="Object 11">
            <a:extLst>
              <a:ext uri="{FF2B5EF4-FFF2-40B4-BE49-F238E27FC236}">
                <a16:creationId xmlns:a16="http://schemas.microsoft.com/office/drawing/2014/main" id="{756FBB1C-6B8E-4220-8016-F0A73F80B51B}"/>
              </a:ext>
            </a:extLst>
          </p:cNvPr>
          <p:cNvGraphicFramePr>
            <a:graphicFrameLocks noChangeAspect="1"/>
          </p:cNvGraphicFramePr>
          <p:nvPr>
            <p:extLst>
              <p:ext uri="{D42A27DB-BD31-4B8C-83A1-F6EECF244321}">
                <p14:modId xmlns:p14="http://schemas.microsoft.com/office/powerpoint/2010/main" val="1164928939"/>
              </p:ext>
            </p:extLst>
          </p:nvPr>
        </p:nvGraphicFramePr>
        <p:xfrm>
          <a:off x="522288" y="2290763"/>
          <a:ext cx="7918450" cy="2447925"/>
        </p:xfrm>
        <a:graphic>
          <a:graphicData uri="http://schemas.openxmlformats.org/presentationml/2006/ole">
            <mc:AlternateContent xmlns:mc="http://schemas.openxmlformats.org/markup-compatibility/2006">
              <mc:Choice xmlns:v="urn:schemas-microsoft-com:vml" Requires="v">
                <p:oleObj name="Document" r:id="rId3" imgW="8245941" imgH="2557862" progId="Word.Document.8">
                  <p:embed/>
                </p:oleObj>
              </mc:Choice>
              <mc:Fallback>
                <p:oleObj name="Document" r:id="rId3" imgW="8245941" imgH="2557862" progId="Word.Document.8">
                  <p:embed/>
                  <p:pic>
                    <p:nvPicPr>
                      <p:cNvPr id="30731" name="Object 11">
                        <a:extLst>
                          <a:ext uri="{FF2B5EF4-FFF2-40B4-BE49-F238E27FC236}">
                            <a16:creationId xmlns:a16="http://schemas.microsoft.com/office/drawing/2014/main" id="{756FBB1C-6B8E-4220-8016-F0A73F80B51B}"/>
                          </a:ext>
                        </a:extLst>
                      </p:cNvPr>
                      <p:cNvPicPr>
                        <a:picLocks noChangeAspect="1" noChangeArrowheads="1"/>
                      </p:cNvPicPr>
                      <p:nvPr/>
                    </p:nvPicPr>
                    <p:blipFill>
                      <a:blip r:embed="rId4"/>
                      <a:srcRect/>
                      <a:stretch>
                        <a:fillRect/>
                      </a:stretch>
                    </p:blipFill>
                    <p:spPr bwMode="auto">
                      <a:xfrm>
                        <a:off x="522288" y="2290763"/>
                        <a:ext cx="7918450" cy="244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a:extLst>
              <a:ext uri="{FF2B5EF4-FFF2-40B4-BE49-F238E27FC236}">
                <a16:creationId xmlns:a16="http://schemas.microsoft.com/office/drawing/2014/main" id="{CCC37F26-254A-F69E-5832-2519894915E5}"/>
              </a:ext>
            </a:extLst>
          </p:cNvPr>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085850" indent="-228600">
              <a:spcBef>
                <a:spcPct val="20000"/>
              </a:spcBef>
              <a:buChar char="•"/>
              <a:defRPr>
                <a:solidFill>
                  <a:schemeClr val="tx1"/>
                </a:solidFill>
                <a:latin typeface="Times New Roman" panose="02020603050405020304" pitchFamily="18" charset="0"/>
              </a:defRPr>
            </a:lvl3pPr>
            <a:lvl4pPr marL="1428750" indent="-228600">
              <a:spcBef>
                <a:spcPct val="20000"/>
              </a:spcBef>
              <a:buChar char="–"/>
              <a:defRPr sz="1600">
                <a:solidFill>
                  <a:schemeClr val="tx1"/>
                </a:solidFill>
                <a:latin typeface="Times New Roman" panose="02020603050405020304" pitchFamily="18" charset="0"/>
              </a:defRPr>
            </a:lvl4pPr>
            <a:lvl5pPr marL="1771650" indent="-228600">
              <a:spcBef>
                <a:spcPct val="20000"/>
              </a:spcBef>
              <a:buChar char="•"/>
              <a:defRPr sz="1600">
                <a:solidFill>
                  <a:schemeClr val="tx1"/>
                </a:solidFill>
                <a:latin typeface="Times New Roman" panose="02020603050405020304" pitchFamily="18" charset="0"/>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B2884-BF47-BD3F-DE3B-78E05DE671F3}"/>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37CCC49E-E515-1358-1F38-1BD740D0CAE0}"/>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E9000E84-4A62-2E4A-9965-20CEE8383B19}"/>
              </a:ext>
            </a:extLst>
          </p:cNvPr>
          <p:cNvSpPr>
            <a:spLocks noGrp="1"/>
          </p:cNvSpPr>
          <p:nvPr>
            <p:ph type="sldNum" sz="quarter" idx="12"/>
          </p:nvPr>
        </p:nvSpPr>
        <p:spPr/>
        <p:txBody>
          <a:bodyPr/>
          <a:lstStyle/>
          <a:p>
            <a:r>
              <a:rPr lang="en-US" altLang="en-US"/>
              <a:t>Slide </a:t>
            </a:r>
            <a:fld id="{84C58A2D-6DDC-4D47-9A5B-6FC4BAEBDC29}" type="slidenum">
              <a:rPr lang="en-US" altLang="en-US"/>
              <a:pPr/>
              <a:t>10</a:t>
            </a:fld>
            <a:endParaRPr lang="en-US" altLang="en-US"/>
          </a:p>
        </p:txBody>
      </p:sp>
      <p:sp>
        <p:nvSpPr>
          <p:cNvPr id="21506" name="Rectangle 2">
            <a:extLst>
              <a:ext uri="{FF2B5EF4-FFF2-40B4-BE49-F238E27FC236}">
                <a16:creationId xmlns:a16="http://schemas.microsoft.com/office/drawing/2014/main" id="{4228DFC9-6245-359C-9801-725647A10E2D}"/>
              </a:ext>
            </a:extLst>
          </p:cNvPr>
          <p:cNvSpPr txBox="1">
            <a:spLocks noChangeArrowheads="1"/>
          </p:cNvSpPr>
          <p:nvPr/>
        </p:nvSpPr>
        <p:spPr bwMode="auto">
          <a:xfrm>
            <a:off x="539552" y="72961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r>
              <a:rPr lang="en-GB" altLang="en-US" dirty="0"/>
              <a:t>WPT Budget and Feedback Reporting</a:t>
            </a:r>
          </a:p>
        </p:txBody>
      </p:sp>
      <p:sp>
        <p:nvSpPr>
          <p:cNvPr id="21507" name="Rectangle 3">
            <a:extLst>
              <a:ext uri="{FF2B5EF4-FFF2-40B4-BE49-F238E27FC236}">
                <a16:creationId xmlns:a16="http://schemas.microsoft.com/office/drawing/2014/main" id="{605DC19D-49F2-A9A6-AAB2-9A04CC1095D8}"/>
              </a:ext>
            </a:extLst>
          </p:cNvPr>
          <p:cNvSpPr txBox="1">
            <a:spLocks noChangeArrowheads="1"/>
          </p:cNvSpPr>
          <p:nvPr/>
        </p:nvSpPr>
        <p:spPr bwMode="auto">
          <a:xfrm>
            <a:off x="685800" y="1988840"/>
            <a:ext cx="7772400" cy="3179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t>WPT initial negotiation can happen during discovery</a:t>
            </a:r>
          </a:p>
          <a:p>
            <a:pPr lvl="1"/>
            <a:r>
              <a:rPr lang="en-US" altLang="en-US" dirty="0"/>
              <a:t>The AMP device only gives the Device Type Profile ID (32 bits)</a:t>
            </a:r>
            <a:endParaRPr lang="en-US" altLang="en-US" dirty="0">
              <a:cs typeface="Times New Roman"/>
            </a:endParaRPr>
          </a:p>
          <a:p>
            <a:r>
              <a:rPr lang="en-US" altLang="en-US" dirty="0"/>
              <a:t>WPT feedback:</a:t>
            </a:r>
          </a:p>
          <a:p>
            <a:pPr lvl="1"/>
            <a:r>
              <a:rPr lang="en-US" altLang="en-US" dirty="0">
                <a:cs typeface="Times New Roman"/>
              </a:rPr>
              <a:t>Harvested energy (7 bits)</a:t>
            </a:r>
          </a:p>
          <a:p>
            <a:pPr lvl="1"/>
            <a:r>
              <a:rPr lang="en-US" altLang="en-US" dirty="0">
                <a:cs typeface="Times New Roman"/>
              </a:rPr>
              <a:t>Current Battery Level (7 bits)</a:t>
            </a:r>
          </a:p>
          <a:p>
            <a:pPr lvl="1"/>
            <a:r>
              <a:rPr lang="en-US" altLang="en-US" dirty="0">
                <a:cs typeface="Times New Roman"/>
              </a:rPr>
              <a:t>Possible Scheduled Frequency Change (17 bits)</a:t>
            </a:r>
          </a:p>
          <a:p>
            <a:r>
              <a:rPr lang="en-US" altLang="en-US" dirty="0"/>
              <a:t>AP uses this information:</a:t>
            </a:r>
          </a:p>
          <a:p>
            <a:pPr lvl="1"/>
            <a:r>
              <a:rPr lang="en-US" altLang="en-US" dirty="0"/>
              <a:t>to calculate the charging frame duration</a:t>
            </a:r>
            <a:endParaRPr lang="en-US" altLang="en-US" dirty="0">
              <a:cs typeface="Times New Roman"/>
            </a:endParaRPr>
          </a:p>
          <a:p>
            <a:pPr lvl="1"/>
            <a:r>
              <a:rPr lang="en-US" altLang="en-US" dirty="0"/>
              <a:t>to schedule charging of several AMP STAs</a:t>
            </a:r>
            <a:endParaRPr lang="en-US" altLang="en-US" dirty="0">
              <a:cs typeface="Times New Roman"/>
            </a:endParaRPr>
          </a:p>
        </p:txBody>
      </p:sp>
    </p:spTree>
    <p:extLst>
      <p:ext uri="{BB962C8B-B14F-4D97-AF65-F5344CB8AC3E}">
        <p14:creationId xmlns:p14="http://schemas.microsoft.com/office/powerpoint/2010/main" val="370027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B2884-BF47-BD3F-DE3B-78E05DE671F3}"/>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37CCC49E-E515-1358-1F38-1BD740D0CAE0}"/>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E9000E84-4A62-2E4A-9965-20CEE8383B19}"/>
              </a:ext>
            </a:extLst>
          </p:cNvPr>
          <p:cNvSpPr>
            <a:spLocks noGrp="1"/>
          </p:cNvSpPr>
          <p:nvPr>
            <p:ph type="sldNum" sz="quarter" idx="12"/>
          </p:nvPr>
        </p:nvSpPr>
        <p:spPr/>
        <p:txBody>
          <a:bodyPr/>
          <a:lstStyle/>
          <a:p>
            <a:r>
              <a:rPr lang="en-US" altLang="en-US"/>
              <a:t>Slide </a:t>
            </a:r>
            <a:fld id="{84C58A2D-6DDC-4D47-9A5B-6FC4BAEBDC29}" type="slidenum">
              <a:rPr lang="en-US" altLang="en-US"/>
              <a:pPr/>
              <a:t>11</a:t>
            </a:fld>
            <a:endParaRPr lang="en-US" altLang="en-US"/>
          </a:p>
        </p:txBody>
      </p:sp>
      <p:sp>
        <p:nvSpPr>
          <p:cNvPr id="21506" name="Rectangle 2">
            <a:extLst>
              <a:ext uri="{FF2B5EF4-FFF2-40B4-BE49-F238E27FC236}">
                <a16:creationId xmlns:a16="http://schemas.microsoft.com/office/drawing/2014/main" id="{4228DFC9-6245-359C-9801-725647A10E2D}"/>
              </a:ext>
            </a:extLst>
          </p:cNvPr>
          <p:cNvSpPr txBox="1">
            <a:spLocks noChangeArrowheads="1"/>
          </p:cNvSpPr>
          <p:nvPr/>
        </p:nvSpPr>
        <p:spPr bwMode="auto">
          <a:xfrm>
            <a:off x="539552" y="72961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r>
              <a:rPr lang="en-GB" altLang="en-US"/>
              <a:t>WPT Budget Reporting Example</a:t>
            </a:r>
          </a:p>
        </p:txBody>
      </p:sp>
      <p:pic>
        <p:nvPicPr>
          <p:cNvPr id="6" name="Graphic 5" descr="Wireless router outline">
            <a:extLst>
              <a:ext uri="{FF2B5EF4-FFF2-40B4-BE49-F238E27FC236}">
                <a16:creationId xmlns:a16="http://schemas.microsoft.com/office/drawing/2014/main" id="{150017D6-838D-CBE8-CB5F-E08FDABCFD9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4568" y="1796418"/>
            <a:ext cx="914400" cy="914400"/>
          </a:xfrm>
          <a:prstGeom prst="rect">
            <a:avLst/>
          </a:prstGeom>
        </p:spPr>
      </p:pic>
      <p:pic>
        <p:nvPicPr>
          <p:cNvPr id="8" name="Graphic 7" descr="Internet Of Things outline">
            <a:extLst>
              <a:ext uri="{FF2B5EF4-FFF2-40B4-BE49-F238E27FC236}">
                <a16:creationId xmlns:a16="http://schemas.microsoft.com/office/drawing/2014/main" id="{58CA68FF-4E63-86F4-C267-6C5AEF7BB4E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11008" y="1796418"/>
            <a:ext cx="914400" cy="914400"/>
          </a:xfrm>
          <a:prstGeom prst="rect">
            <a:avLst/>
          </a:prstGeom>
        </p:spPr>
      </p:pic>
      <p:pic>
        <p:nvPicPr>
          <p:cNvPr id="9" name="Graphic 8" descr="Internet Of Things outline">
            <a:extLst>
              <a:ext uri="{FF2B5EF4-FFF2-40B4-BE49-F238E27FC236}">
                <a16:creationId xmlns:a16="http://schemas.microsoft.com/office/drawing/2014/main" id="{C060667C-0291-A52C-F872-3A2BE1B6CA1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887788" y="1796418"/>
            <a:ext cx="914400" cy="914400"/>
          </a:xfrm>
          <a:prstGeom prst="rect">
            <a:avLst/>
          </a:prstGeom>
        </p:spPr>
      </p:pic>
      <p:sp>
        <p:nvSpPr>
          <p:cNvPr id="10" name="Rectangle 9">
            <a:extLst>
              <a:ext uri="{FF2B5EF4-FFF2-40B4-BE49-F238E27FC236}">
                <a16:creationId xmlns:a16="http://schemas.microsoft.com/office/drawing/2014/main" id="{E8068C38-9A7C-1990-00FF-0CB31348301B}"/>
              </a:ext>
            </a:extLst>
          </p:cNvPr>
          <p:cNvSpPr/>
          <p:nvPr/>
        </p:nvSpPr>
        <p:spPr bwMode="auto">
          <a:xfrm>
            <a:off x="1143000" y="2870200"/>
            <a:ext cx="6451600" cy="330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latin typeface="Times New Roman"/>
                <a:cs typeface="Times New Roman"/>
              </a:rPr>
              <a:t>Charging frame – AP transmit at </a:t>
            </a:r>
            <a:r>
              <a:rPr kumimoji="0" lang="en-US" sz="1200" b="0" i="1" u="none" strike="noStrike" cap="none" normalizeH="0" baseline="0" dirty="0">
                <a:ln>
                  <a:noFill/>
                </a:ln>
                <a:effectLst/>
                <a:latin typeface="Times New Roman"/>
                <a:cs typeface="Times New Roman"/>
              </a:rPr>
              <a:t>x </a:t>
            </a:r>
            <a:r>
              <a:rPr kumimoji="0" lang="en-US" sz="1200" b="0" i="0" u="none" strike="noStrike" cap="none" normalizeH="0" baseline="0" dirty="0">
                <a:ln>
                  <a:noFill/>
                </a:ln>
                <a:effectLst/>
                <a:latin typeface="Times New Roman"/>
                <a:cs typeface="Times New Roman"/>
              </a:rPr>
              <a:t>dBm for </a:t>
            </a:r>
            <a:r>
              <a:rPr kumimoji="0" lang="en-US" sz="1200" b="0" i="1" u="none" strike="noStrike" cap="none" normalizeH="0" baseline="0" dirty="0">
                <a:ln>
                  <a:noFill/>
                </a:ln>
                <a:effectLst/>
                <a:latin typeface="Times New Roman"/>
                <a:cs typeface="Times New Roman"/>
              </a:rPr>
              <a:t>y </a:t>
            </a:r>
            <a:r>
              <a:rPr kumimoji="0" lang="el-GR" sz="1200" b="0" i="0" u="none" strike="noStrike" cap="none" normalizeH="0" baseline="0" dirty="0">
                <a:ln>
                  <a:noFill/>
                </a:ln>
                <a:effectLst/>
                <a:latin typeface="Times New Roman"/>
                <a:cs typeface="Times New Roman"/>
              </a:rPr>
              <a:t>μ</a:t>
            </a:r>
            <a:r>
              <a:rPr kumimoji="0" lang="en-US" sz="1200" b="0" i="0" u="none" strike="noStrike" cap="none" normalizeH="0" baseline="0" dirty="0">
                <a:ln>
                  <a:noFill/>
                </a:ln>
                <a:effectLst/>
                <a:latin typeface="Times New Roman"/>
                <a:cs typeface="Times New Roman"/>
              </a:rPr>
              <a:t>s</a:t>
            </a:r>
          </a:p>
        </p:txBody>
      </p:sp>
      <p:sp>
        <p:nvSpPr>
          <p:cNvPr id="11" name="Rectangle 10">
            <a:extLst>
              <a:ext uri="{FF2B5EF4-FFF2-40B4-BE49-F238E27FC236}">
                <a16:creationId xmlns:a16="http://schemas.microsoft.com/office/drawing/2014/main" id="{D751B4C5-5420-137B-3995-D5D2EB2E44EC}"/>
              </a:ext>
            </a:extLst>
          </p:cNvPr>
          <p:cNvSpPr/>
          <p:nvPr/>
        </p:nvSpPr>
        <p:spPr bwMode="auto">
          <a:xfrm>
            <a:off x="1143000" y="3506787"/>
            <a:ext cx="6451600" cy="35401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latin typeface="Times New Roman"/>
                <a:cs typeface="Times New Roman"/>
              </a:rPr>
              <a:t>Poll for </a:t>
            </a:r>
            <a:r>
              <a:rPr lang="en-US" b="1" dirty="0">
                <a:latin typeface="Times New Roman"/>
                <a:cs typeface="Times New Roman"/>
              </a:rPr>
              <a:t>new</a:t>
            </a:r>
            <a:r>
              <a:rPr lang="en-US" dirty="0">
                <a:latin typeface="Times New Roman"/>
                <a:cs typeface="Times New Roman"/>
              </a:rPr>
              <a:t> AMP STAs</a:t>
            </a: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31559445-B713-99B7-FC22-E1F83605BC80}"/>
              </a:ext>
            </a:extLst>
          </p:cNvPr>
          <p:cNvSpPr txBox="1"/>
          <p:nvPr/>
        </p:nvSpPr>
        <p:spPr>
          <a:xfrm>
            <a:off x="1257840" y="1546019"/>
            <a:ext cx="914400" cy="276999"/>
          </a:xfrm>
          <a:prstGeom prst="rect">
            <a:avLst/>
          </a:prstGeom>
          <a:noFill/>
        </p:spPr>
        <p:txBody>
          <a:bodyPr wrap="square" rtlCol="0">
            <a:spAutoFit/>
          </a:bodyPr>
          <a:lstStyle/>
          <a:p>
            <a:r>
              <a:rPr lang="en-US"/>
              <a:t>AP</a:t>
            </a:r>
          </a:p>
        </p:txBody>
      </p:sp>
      <p:sp>
        <p:nvSpPr>
          <p:cNvPr id="13" name="TextBox 12">
            <a:extLst>
              <a:ext uri="{FF2B5EF4-FFF2-40B4-BE49-F238E27FC236}">
                <a16:creationId xmlns:a16="http://schemas.microsoft.com/office/drawing/2014/main" id="{2E8D4A58-1785-90D6-2891-A99F8BE0644A}"/>
              </a:ext>
            </a:extLst>
          </p:cNvPr>
          <p:cNvSpPr txBox="1"/>
          <p:nvPr/>
        </p:nvSpPr>
        <p:spPr>
          <a:xfrm>
            <a:off x="3901027" y="1599110"/>
            <a:ext cx="974185" cy="276999"/>
          </a:xfrm>
          <a:prstGeom prst="rect">
            <a:avLst/>
          </a:prstGeom>
          <a:noFill/>
        </p:spPr>
        <p:txBody>
          <a:bodyPr wrap="square" rtlCol="0">
            <a:spAutoFit/>
          </a:bodyPr>
          <a:lstStyle/>
          <a:p>
            <a:r>
              <a:rPr lang="en-US"/>
              <a:t>AMP STA 1</a:t>
            </a:r>
          </a:p>
        </p:txBody>
      </p:sp>
      <p:sp>
        <p:nvSpPr>
          <p:cNvPr id="14" name="TextBox 13">
            <a:extLst>
              <a:ext uri="{FF2B5EF4-FFF2-40B4-BE49-F238E27FC236}">
                <a16:creationId xmlns:a16="http://schemas.microsoft.com/office/drawing/2014/main" id="{835E8A1E-9F39-EC92-3C39-FE5FD5E0A6AF}"/>
              </a:ext>
            </a:extLst>
          </p:cNvPr>
          <p:cNvSpPr txBox="1"/>
          <p:nvPr/>
        </p:nvSpPr>
        <p:spPr>
          <a:xfrm>
            <a:off x="6764972" y="1599110"/>
            <a:ext cx="974185" cy="276999"/>
          </a:xfrm>
          <a:prstGeom prst="rect">
            <a:avLst/>
          </a:prstGeom>
          <a:noFill/>
        </p:spPr>
        <p:txBody>
          <a:bodyPr wrap="square" rtlCol="0">
            <a:spAutoFit/>
          </a:bodyPr>
          <a:lstStyle/>
          <a:p>
            <a:r>
              <a:rPr lang="en-US"/>
              <a:t>AMP STA 2</a:t>
            </a:r>
          </a:p>
        </p:txBody>
      </p:sp>
      <p:sp>
        <p:nvSpPr>
          <p:cNvPr id="15" name="Rectangle 14">
            <a:extLst>
              <a:ext uri="{FF2B5EF4-FFF2-40B4-BE49-F238E27FC236}">
                <a16:creationId xmlns:a16="http://schemas.microsoft.com/office/drawing/2014/main" id="{CDA69F23-B382-4C0D-F6D3-F135A49A6002}"/>
              </a:ext>
            </a:extLst>
          </p:cNvPr>
          <p:cNvSpPr/>
          <p:nvPr/>
        </p:nvSpPr>
        <p:spPr bwMode="auto">
          <a:xfrm>
            <a:off x="1143000" y="4214813"/>
            <a:ext cx="6451600" cy="99409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Times New Roman"/>
                <a:cs typeface="Times New Roman"/>
              </a:rPr>
              <a:t>Poll response from AMP STA1:</a:t>
            </a:r>
          </a:p>
          <a:p>
            <a:pPr marL="171450" indent="-171450">
              <a:buFont typeface="Calibri"/>
              <a:buChar char="-"/>
            </a:pPr>
            <a:r>
              <a:rPr lang="en-US" sz="1100" dirty="0">
                <a:latin typeface="Times New Roman"/>
                <a:cs typeface="Times New Roman"/>
              </a:rPr>
              <a:t>Energy harvested from charging frame (%)</a:t>
            </a:r>
          </a:p>
          <a:p>
            <a:pPr marL="171450" indent="-171450">
              <a:buFont typeface="Calibri"/>
              <a:buChar char="-"/>
            </a:pPr>
            <a:r>
              <a:rPr lang="en-US" sz="1100" dirty="0">
                <a:latin typeface="Times New Roman"/>
                <a:cs typeface="Times New Roman"/>
              </a:rPr>
              <a:t>Battery level (%)</a:t>
            </a:r>
            <a:endParaRPr lang="en-US" dirty="0">
              <a:cs typeface="Times New Roman" panose="02020603050405020304" pitchFamily="18" charset="0"/>
            </a:endParaRPr>
          </a:p>
          <a:p>
            <a:pPr marL="171450" marR="0" indent="-171450" algn="l" defTabSz="914400">
              <a:lnSpc>
                <a:spcPct val="100000"/>
              </a:lnSpc>
              <a:spcBef>
                <a:spcPct val="0"/>
              </a:spcBef>
              <a:spcAft>
                <a:spcPct val="0"/>
              </a:spcAft>
              <a:buClrTx/>
              <a:buSzTx/>
              <a:buFont typeface="Calibri"/>
              <a:buChar char="-"/>
              <a:tabLst/>
            </a:pPr>
            <a:r>
              <a:rPr lang="en-US" sz="1100" dirty="0">
                <a:latin typeface="Times New Roman"/>
                <a:cs typeface="Times New Roman"/>
              </a:rPr>
              <a:t>AMP Device Profile ID</a:t>
            </a:r>
            <a:endParaRPr lang="en-US" dirty="0">
              <a:cs typeface="Times New Roman" panose="02020603050405020304" pitchFamily="18" charset="0"/>
            </a:endParaRPr>
          </a:p>
        </p:txBody>
      </p:sp>
      <p:sp>
        <p:nvSpPr>
          <p:cNvPr id="16" name="Rectangle 15">
            <a:extLst>
              <a:ext uri="{FF2B5EF4-FFF2-40B4-BE49-F238E27FC236}">
                <a16:creationId xmlns:a16="http://schemas.microsoft.com/office/drawing/2014/main" id="{29034395-FD61-BE0E-1719-9E0D344FCA07}"/>
              </a:ext>
            </a:extLst>
          </p:cNvPr>
          <p:cNvSpPr/>
          <p:nvPr/>
        </p:nvSpPr>
        <p:spPr bwMode="auto">
          <a:xfrm>
            <a:off x="4344988" y="4218304"/>
            <a:ext cx="3249612" cy="99409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Poll response from AMP STA2:</a:t>
            </a:r>
          </a:p>
          <a:p>
            <a:pPr marL="171450" indent="-171450">
              <a:buFont typeface="Calibri"/>
              <a:buChar char="-"/>
            </a:pPr>
            <a:r>
              <a:rPr lang="en-US" sz="1100" dirty="0">
                <a:latin typeface="Times New Roman"/>
                <a:cs typeface="Times New Roman"/>
              </a:rPr>
              <a:t>Energy</a:t>
            </a:r>
            <a:r>
              <a:rPr kumimoji="0" lang="en-US" sz="1100" b="0" i="0" u="none" strike="noStrike" cap="none" normalizeH="0" baseline="0" dirty="0">
                <a:ln>
                  <a:noFill/>
                </a:ln>
                <a:effectLst/>
                <a:latin typeface="Times New Roman"/>
                <a:cs typeface="Times New Roman"/>
              </a:rPr>
              <a:t> harvested from charging frame (%)</a:t>
            </a:r>
            <a:endParaRPr lang="en-US" sz="1100" dirty="0">
              <a:latin typeface="Times New Roman"/>
              <a:cs typeface="Times New Roman"/>
            </a:endParaRPr>
          </a:p>
          <a:p>
            <a:pPr marL="171450" indent="-171450">
              <a:buFont typeface="Calibri"/>
              <a:buChar char="-"/>
            </a:pPr>
            <a:r>
              <a:rPr lang="en-US" sz="1100" dirty="0">
                <a:latin typeface="Times New Roman"/>
                <a:cs typeface="Times New Roman"/>
              </a:rPr>
              <a:t>Battery level (%)</a:t>
            </a:r>
            <a:endParaRPr lang="en-US" dirty="0">
              <a:cs typeface="Times New Roman" panose="02020603050405020304" pitchFamily="18" charset="0"/>
            </a:endParaRPr>
          </a:p>
          <a:p>
            <a:pPr marL="171450" marR="0" indent="-171450" algn="l" defTabSz="914400">
              <a:lnSpc>
                <a:spcPct val="100000"/>
              </a:lnSpc>
              <a:spcBef>
                <a:spcPct val="0"/>
              </a:spcBef>
              <a:spcAft>
                <a:spcPct val="0"/>
              </a:spcAft>
              <a:buClrTx/>
              <a:buSzTx/>
              <a:buFont typeface="Calibri"/>
              <a:buChar char="-"/>
              <a:tabLst/>
            </a:pPr>
            <a:r>
              <a:rPr lang="en-US" sz="1100" dirty="0">
                <a:latin typeface="Times New Roman"/>
                <a:cs typeface="Times New Roman"/>
              </a:rPr>
              <a:t>AMP Device Profile ID</a:t>
            </a:r>
            <a:endParaRPr lang="en-US" b="0" i="0" u="none" strike="noStrike" cap="none" normalizeH="0" baseline="0" dirty="0">
              <a:ln>
                <a:noFill/>
              </a:ln>
              <a:solidFill>
                <a:schemeClr val="tx1"/>
              </a:solidFill>
              <a:effectLst/>
              <a:cs typeface="Times New Roman" panose="02020603050405020304" pitchFamily="18" charset="0"/>
            </a:endParaRPr>
          </a:p>
        </p:txBody>
      </p:sp>
    </p:spTree>
    <p:extLst>
      <p:ext uri="{BB962C8B-B14F-4D97-AF65-F5344CB8AC3E}">
        <p14:creationId xmlns:p14="http://schemas.microsoft.com/office/powerpoint/2010/main" val="570933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B2884-BF47-BD3F-DE3B-78E05DE671F3}"/>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37CCC49E-E515-1358-1F38-1BD740D0CAE0}"/>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E9000E84-4A62-2E4A-9965-20CEE8383B19}"/>
              </a:ext>
            </a:extLst>
          </p:cNvPr>
          <p:cNvSpPr>
            <a:spLocks noGrp="1"/>
          </p:cNvSpPr>
          <p:nvPr>
            <p:ph type="sldNum" sz="quarter" idx="12"/>
          </p:nvPr>
        </p:nvSpPr>
        <p:spPr/>
        <p:txBody>
          <a:bodyPr/>
          <a:lstStyle/>
          <a:p>
            <a:r>
              <a:rPr lang="en-US" altLang="en-US"/>
              <a:t>Slide </a:t>
            </a:r>
            <a:fld id="{84C58A2D-6DDC-4D47-9A5B-6FC4BAEBDC29}" type="slidenum">
              <a:rPr lang="en-US" altLang="en-US"/>
              <a:pPr/>
              <a:t>12</a:t>
            </a:fld>
            <a:endParaRPr lang="en-US" altLang="en-US"/>
          </a:p>
        </p:txBody>
      </p:sp>
      <p:sp>
        <p:nvSpPr>
          <p:cNvPr id="21506" name="Rectangle 2">
            <a:extLst>
              <a:ext uri="{FF2B5EF4-FFF2-40B4-BE49-F238E27FC236}">
                <a16:creationId xmlns:a16="http://schemas.microsoft.com/office/drawing/2014/main" id="{4228DFC9-6245-359C-9801-725647A10E2D}"/>
              </a:ext>
            </a:extLst>
          </p:cNvPr>
          <p:cNvSpPr txBox="1">
            <a:spLocks noChangeArrowheads="1"/>
          </p:cNvSpPr>
          <p:nvPr/>
        </p:nvSpPr>
        <p:spPr bwMode="auto">
          <a:xfrm>
            <a:off x="539552" y="72961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r>
              <a:rPr lang="en-GB" altLang="en-US" dirty="0"/>
              <a:t>WPT Feedback Reporting Example</a:t>
            </a:r>
          </a:p>
        </p:txBody>
      </p:sp>
      <p:pic>
        <p:nvPicPr>
          <p:cNvPr id="6" name="Graphic 5" descr="Wireless router outline">
            <a:extLst>
              <a:ext uri="{FF2B5EF4-FFF2-40B4-BE49-F238E27FC236}">
                <a16:creationId xmlns:a16="http://schemas.microsoft.com/office/drawing/2014/main" id="{150017D6-838D-CBE8-CB5F-E08FDABCFD9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4568" y="1796418"/>
            <a:ext cx="914400" cy="914400"/>
          </a:xfrm>
          <a:prstGeom prst="rect">
            <a:avLst/>
          </a:prstGeom>
        </p:spPr>
      </p:pic>
      <p:pic>
        <p:nvPicPr>
          <p:cNvPr id="8" name="Graphic 7" descr="Internet Of Things outline">
            <a:extLst>
              <a:ext uri="{FF2B5EF4-FFF2-40B4-BE49-F238E27FC236}">
                <a16:creationId xmlns:a16="http://schemas.microsoft.com/office/drawing/2014/main" id="{58CA68FF-4E63-86F4-C267-6C5AEF7BB4E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11008" y="1796418"/>
            <a:ext cx="914400" cy="914400"/>
          </a:xfrm>
          <a:prstGeom prst="rect">
            <a:avLst/>
          </a:prstGeom>
        </p:spPr>
      </p:pic>
      <p:pic>
        <p:nvPicPr>
          <p:cNvPr id="9" name="Graphic 8" descr="Internet Of Things outline">
            <a:extLst>
              <a:ext uri="{FF2B5EF4-FFF2-40B4-BE49-F238E27FC236}">
                <a16:creationId xmlns:a16="http://schemas.microsoft.com/office/drawing/2014/main" id="{C060667C-0291-A52C-F872-3A2BE1B6CA1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887788" y="1796418"/>
            <a:ext cx="914400" cy="914400"/>
          </a:xfrm>
          <a:prstGeom prst="rect">
            <a:avLst/>
          </a:prstGeom>
        </p:spPr>
      </p:pic>
      <p:sp>
        <p:nvSpPr>
          <p:cNvPr id="10" name="Rectangle 9">
            <a:extLst>
              <a:ext uri="{FF2B5EF4-FFF2-40B4-BE49-F238E27FC236}">
                <a16:creationId xmlns:a16="http://schemas.microsoft.com/office/drawing/2014/main" id="{E8068C38-9A7C-1990-00FF-0CB31348301B}"/>
              </a:ext>
            </a:extLst>
          </p:cNvPr>
          <p:cNvSpPr/>
          <p:nvPr/>
        </p:nvSpPr>
        <p:spPr bwMode="auto">
          <a:xfrm>
            <a:off x="1143000" y="2870200"/>
            <a:ext cx="6451600" cy="330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anose="02020603050405020304" pitchFamily="18" charset="0"/>
              </a:rPr>
              <a:t>Charging frame – AP transmit at x dBm for y </a:t>
            </a:r>
            <a:r>
              <a:rPr kumimoji="0" lang="el-GR" sz="1200" b="0" i="0" u="none" strike="noStrike" cap="none" normalizeH="0" baseline="0" dirty="0">
                <a:ln>
                  <a:noFill/>
                </a:ln>
                <a:solidFill>
                  <a:schemeClr val="tx1"/>
                </a:solidFill>
                <a:effectLst/>
                <a:latin typeface="Times New Roman" panose="02020603050405020304" pitchFamily="18" charset="0"/>
              </a:rPr>
              <a:t>μ</a:t>
            </a:r>
            <a:r>
              <a:rPr kumimoji="0" lang="en-US" sz="1200" b="0" i="0" u="none" strike="noStrike" cap="none" normalizeH="0" baseline="0" dirty="0">
                <a:ln>
                  <a:noFill/>
                </a:ln>
                <a:solidFill>
                  <a:schemeClr val="tx1"/>
                </a:solidFill>
                <a:effectLst/>
                <a:latin typeface="Times New Roman" panose="02020603050405020304" pitchFamily="18" charset="0"/>
              </a:rPr>
              <a:t>s</a:t>
            </a:r>
          </a:p>
        </p:txBody>
      </p:sp>
      <p:sp>
        <p:nvSpPr>
          <p:cNvPr id="11" name="Rectangle 10">
            <a:extLst>
              <a:ext uri="{FF2B5EF4-FFF2-40B4-BE49-F238E27FC236}">
                <a16:creationId xmlns:a16="http://schemas.microsoft.com/office/drawing/2014/main" id="{D751B4C5-5420-137B-3995-D5D2EB2E44EC}"/>
              </a:ext>
            </a:extLst>
          </p:cNvPr>
          <p:cNvSpPr/>
          <p:nvPr/>
        </p:nvSpPr>
        <p:spPr bwMode="auto">
          <a:xfrm>
            <a:off x="1143000" y="3506787"/>
            <a:ext cx="6451600" cy="35401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Poll for AMP STAs data from AMP STA1 and AMP STA2</a:t>
            </a: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31559445-B713-99B7-FC22-E1F83605BC80}"/>
              </a:ext>
            </a:extLst>
          </p:cNvPr>
          <p:cNvSpPr txBox="1"/>
          <p:nvPr/>
        </p:nvSpPr>
        <p:spPr>
          <a:xfrm>
            <a:off x="1257840" y="1546019"/>
            <a:ext cx="914400" cy="276999"/>
          </a:xfrm>
          <a:prstGeom prst="rect">
            <a:avLst/>
          </a:prstGeom>
          <a:noFill/>
        </p:spPr>
        <p:txBody>
          <a:bodyPr wrap="square" rtlCol="0">
            <a:spAutoFit/>
          </a:bodyPr>
          <a:lstStyle/>
          <a:p>
            <a:r>
              <a:rPr lang="en-US"/>
              <a:t>AP</a:t>
            </a:r>
          </a:p>
        </p:txBody>
      </p:sp>
      <p:sp>
        <p:nvSpPr>
          <p:cNvPr id="13" name="TextBox 12">
            <a:extLst>
              <a:ext uri="{FF2B5EF4-FFF2-40B4-BE49-F238E27FC236}">
                <a16:creationId xmlns:a16="http://schemas.microsoft.com/office/drawing/2014/main" id="{2E8D4A58-1785-90D6-2891-A99F8BE0644A}"/>
              </a:ext>
            </a:extLst>
          </p:cNvPr>
          <p:cNvSpPr txBox="1"/>
          <p:nvPr/>
        </p:nvSpPr>
        <p:spPr>
          <a:xfrm>
            <a:off x="3901027" y="1599110"/>
            <a:ext cx="974185" cy="276999"/>
          </a:xfrm>
          <a:prstGeom prst="rect">
            <a:avLst/>
          </a:prstGeom>
          <a:noFill/>
        </p:spPr>
        <p:txBody>
          <a:bodyPr wrap="square" rtlCol="0">
            <a:spAutoFit/>
          </a:bodyPr>
          <a:lstStyle/>
          <a:p>
            <a:r>
              <a:rPr lang="en-US"/>
              <a:t>AMP STA 1</a:t>
            </a:r>
          </a:p>
        </p:txBody>
      </p:sp>
      <p:sp>
        <p:nvSpPr>
          <p:cNvPr id="14" name="TextBox 13">
            <a:extLst>
              <a:ext uri="{FF2B5EF4-FFF2-40B4-BE49-F238E27FC236}">
                <a16:creationId xmlns:a16="http://schemas.microsoft.com/office/drawing/2014/main" id="{835E8A1E-9F39-EC92-3C39-FE5FD5E0A6AF}"/>
              </a:ext>
            </a:extLst>
          </p:cNvPr>
          <p:cNvSpPr txBox="1"/>
          <p:nvPr/>
        </p:nvSpPr>
        <p:spPr>
          <a:xfrm>
            <a:off x="6764972" y="1599110"/>
            <a:ext cx="974185" cy="276999"/>
          </a:xfrm>
          <a:prstGeom prst="rect">
            <a:avLst/>
          </a:prstGeom>
          <a:noFill/>
        </p:spPr>
        <p:txBody>
          <a:bodyPr wrap="square" rtlCol="0">
            <a:spAutoFit/>
          </a:bodyPr>
          <a:lstStyle/>
          <a:p>
            <a:r>
              <a:rPr lang="en-US"/>
              <a:t>AMP STA 2</a:t>
            </a:r>
          </a:p>
        </p:txBody>
      </p:sp>
      <p:sp>
        <p:nvSpPr>
          <p:cNvPr id="15" name="Rectangle 14">
            <a:extLst>
              <a:ext uri="{FF2B5EF4-FFF2-40B4-BE49-F238E27FC236}">
                <a16:creationId xmlns:a16="http://schemas.microsoft.com/office/drawing/2014/main" id="{CDA69F23-B382-4C0D-F6D3-F135A49A6002}"/>
              </a:ext>
            </a:extLst>
          </p:cNvPr>
          <p:cNvSpPr/>
          <p:nvPr/>
        </p:nvSpPr>
        <p:spPr bwMode="auto">
          <a:xfrm>
            <a:off x="1143000" y="4214814"/>
            <a:ext cx="6451600" cy="93630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Times New Roman"/>
                <a:cs typeface="Times New Roman"/>
              </a:rPr>
              <a:t>Poll response from AMP1 STA:</a:t>
            </a:r>
          </a:p>
          <a:p>
            <a:pPr marL="171450" marR="0" indent="-171450" algn="l" defTabSz="914400" rtl="0" eaLnBrk="0" fontAlgn="base" latinLnBrk="0" hangingPunct="0">
              <a:lnSpc>
                <a:spcPct val="100000"/>
              </a:lnSpc>
              <a:spcBef>
                <a:spcPct val="0"/>
              </a:spcBef>
              <a:spcAft>
                <a:spcPct val="0"/>
              </a:spcAft>
              <a:buClrTx/>
              <a:buSzTx/>
              <a:buFontTx/>
              <a:buChar char="-"/>
              <a:tabLst/>
            </a:pPr>
            <a:r>
              <a:rPr kumimoji="0" lang="en-US" sz="1100" b="0" i="0" u="none" strike="noStrike" cap="none" normalizeH="0" baseline="0" dirty="0">
                <a:ln>
                  <a:noFill/>
                </a:ln>
                <a:effectLst/>
                <a:latin typeface="Times New Roman"/>
                <a:cs typeface="Times New Roman"/>
              </a:rPr>
              <a:t>E</a:t>
            </a:r>
            <a:r>
              <a:rPr lang="en-US" sz="1100" dirty="0">
                <a:latin typeface="Times New Roman"/>
                <a:cs typeface="Times New Roman"/>
              </a:rPr>
              <a:t>nergy harvested from charging frame (optional)</a:t>
            </a:r>
          </a:p>
          <a:p>
            <a:pPr marL="171450" marR="0" indent="-171450" algn="l" defTabSz="914400" rtl="0" eaLnBrk="0" fontAlgn="base" latinLnBrk="0" hangingPunct="0">
              <a:lnSpc>
                <a:spcPct val="100000"/>
              </a:lnSpc>
              <a:spcBef>
                <a:spcPct val="0"/>
              </a:spcBef>
              <a:spcAft>
                <a:spcPct val="0"/>
              </a:spcAft>
              <a:buClrTx/>
              <a:buSzTx/>
              <a:buFontTx/>
              <a:buChar char="-"/>
              <a:tabLst/>
            </a:pPr>
            <a:r>
              <a:rPr lang="en-US" sz="1100" dirty="0">
                <a:latin typeface="Times New Roman"/>
                <a:cs typeface="Times New Roman"/>
              </a:rPr>
              <a:t>Battery level (optional)</a:t>
            </a:r>
          </a:p>
          <a:p>
            <a:pPr marR="0" algn="l" defTabSz="914400" rtl="0" eaLnBrk="0" fontAlgn="base" latinLnBrk="0" hangingPunct="0">
              <a:lnSpc>
                <a:spcPct val="100000"/>
              </a:lnSpc>
              <a:spcBef>
                <a:spcPct val="0"/>
              </a:spcBef>
              <a:spcAft>
                <a:spcPct val="0"/>
              </a:spcAft>
              <a:buClrTx/>
              <a:buSzTx/>
              <a:tabLst/>
            </a:pPr>
            <a:r>
              <a:rPr lang="en-US" sz="1100" dirty="0">
                <a:latin typeface="Times New Roman"/>
                <a:cs typeface="Times New Roman"/>
              </a:rPr>
              <a:t>-   Operating Mode Frequency Change (optional)</a:t>
            </a:r>
          </a:p>
          <a:p>
            <a:pPr marR="0" algn="l" defTabSz="914400" rtl="0" eaLnBrk="0" fontAlgn="base" latinLnBrk="0" hangingPunct="0">
              <a:lnSpc>
                <a:spcPct val="100000"/>
              </a:lnSpc>
              <a:spcBef>
                <a:spcPct val="0"/>
              </a:spcBef>
              <a:spcAft>
                <a:spcPct val="0"/>
              </a:spcAft>
              <a:buClrTx/>
              <a:buSzTx/>
              <a:tabLst/>
            </a:pPr>
            <a:r>
              <a:rPr lang="en-US" sz="1100" dirty="0">
                <a:latin typeface="Times New Roman"/>
                <a:cs typeface="Times New Roman"/>
              </a:rPr>
              <a:t>-   Data</a:t>
            </a:r>
          </a:p>
        </p:txBody>
      </p:sp>
      <p:sp>
        <p:nvSpPr>
          <p:cNvPr id="16" name="Rectangle 15">
            <a:extLst>
              <a:ext uri="{FF2B5EF4-FFF2-40B4-BE49-F238E27FC236}">
                <a16:creationId xmlns:a16="http://schemas.microsoft.com/office/drawing/2014/main" id="{29034395-FD61-BE0E-1719-9E0D344FCA07}"/>
              </a:ext>
            </a:extLst>
          </p:cNvPr>
          <p:cNvSpPr/>
          <p:nvPr/>
        </p:nvSpPr>
        <p:spPr bwMode="auto">
          <a:xfrm>
            <a:off x="4344988" y="4218304"/>
            <a:ext cx="3249612" cy="93281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Poll response from AMP STA2:</a:t>
            </a:r>
          </a:p>
          <a:p>
            <a:pPr marL="171450" marR="0" indent="-171450" algn="l" defTabSz="914400" rtl="0" eaLnBrk="0" fontAlgn="base" latinLnBrk="0" hangingPunct="0">
              <a:lnSpc>
                <a:spcPct val="100000"/>
              </a:lnSpc>
              <a:spcBef>
                <a:spcPct val="0"/>
              </a:spcBef>
              <a:spcAft>
                <a:spcPct val="0"/>
              </a:spcAft>
              <a:buClrTx/>
              <a:buSzTx/>
              <a:buFontTx/>
              <a:buChar char="-"/>
              <a:tabLst/>
            </a:pPr>
            <a:r>
              <a:rPr kumimoji="0" lang="en-US" sz="1100" b="0" i="0" u="none" strike="noStrike" cap="none" normalizeH="0" baseline="0" dirty="0">
                <a:ln>
                  <a:noFill/>
                </a:ln>
                <a:solidFill>
                  <a:schemeClr val="tx1"/>
                </a:solidFill>
                <a:effectLst/>
                <a:latin typeface="Times New Roman" panose="02020603050405020304" pitchFamily="18" charset="0"/>
              </a:rPr>
              <a:t>Energy harvested from charging frame (optional)</a:t>
            </a:r>
          </a:p>
          <a:p>
            <a:pPr marL="171450" marR="0" indent="-171450" algn="l" defTabSz="914400" rtl="0" eaLnBrk="0" fontAlgn="base" latinLnBrk="0" hangingPunct="0">
              <a:lnSpc>
                <a:spcPct val="100000"/>
              </a:lnSpc>
              <a:spcBef>
                <a:spcPct val="0"/>
              </a:spcBef>
              <a:spcAft>
                <a:spcPct val="0"/>
              </a:spcAft>
              <a:buClrTx/>
              <a:buSzTx/>
              <a:buFontTx/>
              <a:buChar char="-"/>
              <a:tabLst/>
            </a:pPr>
            <a:r>
              <a:rPr lang="en-US" sz="1100" dirty="0"/>
              <a:t>Battery level (optional)</a:t>
            </a:r>
            <a:endParaRPr kumimoji="0" lang="en-US" sz="1100" b="0" i="0" u="none" strike="noStrike" cap="none" normalizeH="0" baseline="0" dirty="0">
              <a:ln>
                <a:noFill/>
              </a:ln>
              <a:solidFill>
                <a:schemeClr val="tx1"/>
              </a:solidFill>
              <a:effectLst/>
              <a:latin typeface="Times New Roman" panose="02020603050405020304" pitchFamily="18" charset="0"/>
            </a:endParaRPr>
          </a:p>
          <a:p>
            <a:pPr marL="171450" indent="-171450">
              <a:buFontTx/>
              <a:buChar char="-"/>
            </a:pPr>
            <a:r>
              <a:rPr lang="en-US" sz="1100" dirty="0">
                <a:latin typeface="Times New Roman"/>
                <a:cs typeface="Times New Roman"/>
              </a:rPr>
              <a:t>Operating Mode Frequency Change (optional)</a:t>
            </a:r>
          </a:p>
          <a:p>
            <a:pPr marL="171450" marR="0" indent="-171450" algn="l" defTabSz="914400" rtl="0" eaLnBrk="0" fontAlgn="base" latinLnBrk="0" hangingPunct="0">
              <a:lnSpc>
                <a:spcPct val="100000"/>
              </a:lnSpc>
              <a:spcBef>
                <a:spcPct val="0"/>
              </a:spcBef>
              <a:spcAft>
                <a:spcPct val="0"/>
              </a:spcAft>
              <a:buClrTx/>
              <a:buSzTx/>
              <a:buFontTx/>
              <a:buChar char="-"/>
              <a:tabLst/>
            </a:pPr>
            <a:r>
              <a:rPr lang="en-US" sz="1100" dirty="0"/>
              <a:t>Data</a:t>
            </a:r>
          </a:p>
        </p:txBody>
      </p:sp>
    </p:spTree>
    <p:extLst>
      <p:ext uri="{BB962C8B-B14F-4D97-AF65-F5344CB8AC3E}">
        <p14:creationId xmlns:p14="http://schemas.microsoft.com/office/powerpoint/2010/main" val="522459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B2884-BF47-BD3F-DE3B-78E05DE671F3}"/>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37CCC49E-E515-1358-1F38-1BD740D0CAE0}"/>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E9000E84-4A62-2E4A-9965-20CEE8383B19}"/>
              </a:ext>
            </a:extLst>
          </p:cNvPr>
          <p:cNvSpPr>
            <a:spLocks noGrp="1"/>
          </p:cNvSpPr>
          <p:nvPr>
            <p:ph type="sldNum" sz="quarter" idx="12"/>
          </p:nvPr>
        </p:nvSpPr>
        <p:spPr/>
        <p:txBody>
          <a:bodyPr/>
          <a:lstStyle/>
          <a:p>
            <a:r>
              <a:rPr lang="en-US" altLang="en-US"/>
              <a:t>Slide </a:t>
            </a:r>
            <a:fld id="{84C58A2D-6DDC-4D47-9A5B-6FC4BAEBDC29}" type="slidenum">
              <a:rPr lang="en-US" altLang="en-US"/>
              <a:pPr/>
              <a:t>13</a:t>
            </a:fld>
            <a:endParaRPr lang="en-US" altLang="en-US"/>
          </a:p>
        </p:txBody>
      </p:sp>
      <p:sp>
        <p:nvSpPr>
          <p:cNvPr id="21506" name="Rectangle 2">
            <a:extLst>
              <a:ext uri="{FF2B5EF4-FFF2-40B4-BE49-F238E27FC236}">
                <a16:creationId xmlns:a16="http://schemas.microsoft.com/office/drawing/2014/main" id="{4228DFC9-6245-359C-9801-725647A10E2D}"/>
              </a:ext>
            </a:extLst>
          </p:cNvPr>
          <p:cNvSpPr txBox="1">
            <a:spLocks noChangeArrowheads="1"/>
          </p:cNvSpPr>
          <p:nvPr/>
        </p:nvSpPr>
        <p:spPr bwMode="auto">
          <a:xfrm>
            <a:off x="539552" y="72961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r>
              <a:rPr lang="en-GB" altLang="en-US" dirty="0"/>
              <a:t>Operational Mode Frequency Change</a:t>
            </a:r>
          </a:p>
        </p:txBody>
      </p:sp>
      <p:sp>
        <p:nvSpPr>
          <p:cNvPr id="21507" name="Rectangle 3">
            <a:extLst>
              <a:ext uri="{FF2B5EF4-FFF2-40B4-BE49-F238E27FC236}">
                <a16:creationId xmlns:a16="http://schemas.microsoft.com/office/drawing/2014/main" id="{605DC19D-49F2-A9A6-AAB2-9A04CC1095D8}"/>
              </a:ext>
            </a:extLst>
          </p:cNvPr>
          <p:cNvSpPr txBox="1">
            <a:spLocks noChangeArrowheads="1"/>
          </p:cNvSpPr>
          <p:nvPr/>
        </p:nvSpPr>
        <p:spPr bwMode="auto">
          <a:xfrm>
            <a:off x="685800" y="1988840"/>
            <a:ext cx="7772400" cy="3179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cs typeface="Times New Roman"/>
              </a:rPr>
              <a:t>The known device needs to exchange:</a:t>
            </a:r>
          </a:p>
          <a:p>
            <a:pPr lvl="1"/>
            <a:r>
              <a:rPr lang="en-US" altLang="en-US" dirty="0">
                <a:cs typeface="Times New Roman"/>
              </a:rPr>
              <a:t>Operational mode ID: 8 bits</a:t>
            </a:r>
          </a:p>
          <a:p>
            <a:pPr lvl="1"/>
            <a:r>
              <a:rPr lang="en-US" altLang="en-US" dirty="0">
                <a:cs typeface="Times New Roman"/>
              </a:rPr>
              <a:t>New Frequency: 17 bits [hours (5 bits), minutes (6 bits), seconds (6 bits)]</a:t>
            </a:r>
          </a:p>
        </p:txBody>
      </p:sp>
    </p:spTree>
    <p:extLst>
      <p:ext uri="{BB962C8B-B14F-4D97-AF65-F5344CB8AC3E}">
        <p14:creationId xmlns:p14="http://schemas.microsoft.com/office/powerpoint/2010/main" val="1793073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B2884-BF47-BD3F-DE3B-78E05DE671F3}"/>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37CCC49E-E515-1358-1F38-1BD740D0CAE0}"/>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E9000E84-4A62-2E4A-9965-20CEE8383B19}"/>
              </a:ext>
            </a:extLst>
          </p:cNvPr>
          <p:cNvSpPr>
            <a:spLocks noGrp="1"/>
          </p:cNvSpPr>
          <p:nvPr>
            <p:ph type="sldNum" sz="quarter" idx="12"/>
          </p:nvPr>
        </p:nvSpPr>
        <p:spPr/>
        <p:txBody>
          <a:bodyPr/>
          <a:lstStyle/>
          <a:p>
            <a:r>
              <a:rPr lang="en-US" altLang="en-US"/>
              <a:t>Slide </a:t>
            </a:r>
            <a:fld id="{84C58A2D-6DDC-4D47-9A5B-6FC4BAEBDC29}" type="slidenum">
              <a:rPr lang="en-US" altLang="en-US"/>
              <a:pPr/>
              <a:t>14</a:t>
            </a:fld>
            <a:endParaRPr lang="en-US" altLang="en-US"/>
          </a:p>
        </p:txBody>
      </p:sp>
      <p:sp>
        <p:nvSpPr>
          <p:cNvPr id="5" name="Rectangle 2">
            <a:extLst>
              <a:ext uri="{FF2B5EF4-FFF2-40B4-BE49-F238E27FC236}">
                <a16:creationId xmlns:a16="http://schemas.microsoft.com/office/drawing/2014/main" id="{4228DFC9-6245-359C-9801-725647A10E2D}"/>
              </a:ext>
            </a:extLst>
          </p:cNvPr>
          <p:cNvSpPr>
            <a:spLocks noGrp="1" noChangeArrowheads="1"/>
          </p:cNvSpPr>
          <p:nvPr>
            <p:ph type="title"/>
          </p:nvPr>
        </p:nvSpPr>
        <p:spPr>
          <a:xfrm>
            <a:off x="685800" y="685800"/>
            <a:ext cx="7772400" cy="1066800"/>
          </a:xfrm>
        </p:spPr>
        <p:txBody>
          <a:bodyPr/>
          <a:lstStyle/>
          <a:p>
            <a:r>
              <a:rPr lang="en-GB" altLang="en-US"/>
              <a:t>Summary</a:t>
            </a:r>
          </a:p>
        </p:txBody>
      </p:sp>
      <p:sp>
        <p:nvSpPr>
          <p:cNvPr id="6" name="Rectangle 3">
            <a:extLst>
              <a:ext uri="{FF2B5EF4-FFF2-40B4-BE49-F238E27FC236}">
                <a16:creationId xmlns:a16="http://schemas.microsoft.com/office/drawing/2014/main" id="{605DC19D-49F2-A9A6-AAB2-9A04CC1095D8}"/>
              </a:ext>
            </a:extLst>
          </p:cNvPr>
          <p:cNvSpPr txBox="1">
            <a:spLocks noChangeArrowheads="1"/>
          </p:cNvSpPr>
          <p:nvPr/>
        </p:nvSpPr>
        <p:spPr bwMode="auto">
          <a:xfrm>
            <a:off x="691662" y="1918847"/>
            <a:ext cx="7772400" cy="4550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t>We suggest creating a WPT negotiation protocol for the AMP STA to share its power needs (amount and frequency) and the currently harvested energy with the AP.</a:t>
            </a:r>
          </a:p>
          <a:p>
            <a:r>
              <a:rPr lang="en-US" altLang="en-US" dirty="0"/>
              <a:t>AP can avoid sending too long charging frame if no need (except for discovery).</a:t>
            </a:r>
          </a:p>
          <a:p>
            <a:r>
              <a:rPr lang="en-US" altLang="en-US" dirty="0"/>
              <a:t>AP can schedule charging frames dynamically.</a:t>
            </a:r>
          </a:p>
          <a:p>
            <a:r>
              <a:rPr lang="en-US" altLang="en-US" dirty="0"/>
              <a:t>Example of such WPT protocol (to be discussed) with minimal number of bits used.</a:t>
            </a:r>
          </a:p>
        </p:txBody>
      </p:sp>
    </p:spTree>
    <p:extLst>
      <p:ext uri="{BB962C8B-B14F-4D97-AF65-F5344CB8AC3E}">
        <p14:creationId xmlns:p14="http://schemas.microsoft.com/office/powerpoint/2010/main" val="4060868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DFC832C-9FFD-F9E8-63C4-D98A87691DF6}"/>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B5438C6C-3D4E-24C2-021B-CDD23CE66212}"/>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566547C1-9FCF-9BC3-1A41-1E00DB7499CD}"/>
              </a:ext>
            </a:extLst>
          </p:cNvPr>
          <p:cNvSpPr>
            <a:spLocks noGrp="1"/>
          </p:cNvSpPr>
          <p:nvPr>
            <p:ph type="sldNum" sz="quarter" idx="12"/>
          </p:nvPr>
        </p:nvSpPr>
        <p:spPr/>
        <p:txBody>
          <a:bodyPr/>
          <a:lstStyle/>
          <a:p>
            <a:r>
              <a:rPr lang="en-US" altLang="en-US"/>
              <a:t>Slide </a:t>
            </a:r>
            <a:fld id="{D36130D0-F086-4CEF-9000-39C4C8D3A5A7}" type="slidenum">
              <a:rPr lang="en-US" altLang="en-US"/>
              <a:pPr/>
              <a:t>15</a:t>
            </a:fld>
            <a:endParaRPr lang="en-US" altLang="en-US"/>
          </a:p>
        </p:txBody>
      </p:sp>
      <p:sp>
        <p:nvSpPr>
          <p:cNvPr id="32770" name="Rectangle 2">
            <a:extLst>
              <a:ext uri="{FF2B5EF4-FFF2-40B4-BE49-F238E27FC236}">
                <a16:creationId xmlns:a16="http://schemas.microsoft.com/office/drawing/2014/main" id="{A18A3BE0-B42B-41F9-7BCF-EF5A26FC498D}"/>
              </a:ext>
            </a:extLst>
          </p:cNvPr>
          <p:cNvSpPr>
            <a:spLocks noGrp="1" noChangeArrowheads="1"/>
          </p:cNvSpPr>
          <p:nvPr>
            <p:ph type="title"/>
          </p:nvPr>
        </p:nvSpPr>
        <p:spPr/>
        <p:txBody>
          <a:bodyPr/>
          <a:lstStyle/>
          <a:p>
            <a:r>
              <a:rPr lang="en-GB" altLang="en-US"/>
              <a:t>Discussion and Feedback</a:t>
            </a:r>
          </a:p>
        </p:txBody>
      </p:sp>
    </p:spTree>
    <p:extLst>
      <p:ext uri="{BB962C8B-B14F-4D97-AF65-F5344CB8AC3E}">
        <p14:creationId xmlns:p14="http://schemas.microsoft.com/office/powerpoint/2010/main" val="1463666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DFC832C-9FFD-F9E8-63C4-D98A87691DF6}"/>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B5438C6C-3D4E-24C2-021B-CDD23CE66212}"/>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566547C1-9FCF-9BC3-1A41-1E00DB7499CD}"/>
              </a:ext>
            </a:extLst>
          </p:cNvPr>
          <p:cNvSpPr>
            <a:spLocks noGrp="1"/>
          </p:cNvSpPr>
          <p:nvPr>
            <p:ph type="sldNum" sz="quarter" idx="12"/>
          </p:nvPr>
        </p:nvSpPr>
        <p:spPr/>
        <p:txBody>
          <a:bodyPr/>
          <a:lstStyle/>
          <a:p>
            <a:r>
              <a:rPr lang="en-US" altLang="en-US"/>
              <a:t>Slide </a:t>
            </a:r>
            <a:fld id="{D36130D0-F086-4CEF-9000-39C4C8D3A5A7}" type="slidenum">
              <a:rPr lang="en-US" altLang="en-US"/>
              <a:pPr/>
              <a:t>16</a:t>
            </a:fld>
            <a:endParaRPr lang="en-US" altLang="en-US"/>
          </a:p>
        </p:txBody>
      </p:sp>
      <p:sp>
        <p:nvSpPr>
          <p:cNvPr id="32770" name="Rectangle 2">
            <a:extLst>
              <a:ext uri="{FF2B5EF4-FFF2-40B4-BE49-F238E27FC236}">
                <a16:creationId xmlns:a16="http://schemas.microsoft.com/office/drawing/2014/main" id="{A18A3BE0-B42B-41F9-7BCF-EF5A26FC498D}"/>
              </a:ext>
            </a:extLst>
          </p:cNvPr>
          <p:cNvSpPr>
            <a:spLocks noGrp="1" noChangeArrowheads="1"/>
          </p:cNvSpPr>
          <p:nvPr>
            <p:ph type="title"/>
          </p:nvPr>
        </p:nvSpPr>
        <p:spPr/>
        <p:txBody>
          <a:bodyPr/>
          <a:lstStyle/>
          <a:p>
            <a:r>
              <a:rPr lang="en-GB" altLang="en-US" dirty="0"/>
              <a:t>Straw Poll 1</a:t>
            </a:r>
          </a:p>
        </p:txBody>
      </p:sp>
      <p:sp>
        <p:nvSpPr>
          <p:cNvPr id="5" name="Rectangle 3">
            <a:extLst>
              <a:ext uri="{FF2B5EF4-FFF2-40B4-BE49-F238E27FC236}">
                <a16:creationId xmlns:a16="http://schemas.microsoft.com/office/drawing/2014/main" id="{E7ADAE32-B3DF-DBD8-A5D6-505174F9AC79}"/>
              </a:ext>
            </a:extLst>
          </p:cNvPr>
          <p:cNvSpPr txBox="1">
            <a:spLocks noChangeArrowheads="1"/>
          </p:cNvSpPr>
          <p:nvPr/>
        </p:nvSpPr>
        <p:spPr bwMode="auto">
          <a:xfrm>
            <a:off x="691662" y="1918847"/>
            <a:ext cx="7772400" cy="4550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t>Do you agree to include in the WPT protocol an optional mechanism for the AMP STA to inform the AP about its power requirements ?</a:t>
            </a:r>
          </a:p>
          <a:p>
            <a:pPr lvl="1"/>
            <a:r>
              <a:rPr lang="en-US" altLang="en-US" dirty="0"/>
              <a:t>Yes</a:t>
            </a:r>
          </a:p>
          <a:p>
            <a:pPr lvl="1"/>
            <a:r>
              <a:rPr lang="en-US" altLang="en-US" dirty="0"/>
              <a:t>No</a:t>
            </a:r>
          </a:p>
          <a:p>
            <a:pPr lvl="1"/>
            <a:r>
              <a:rPr lang="en-US" altLang="en-US" dirty="0"/>
              <a:t>Abstain</a:t>
            </a:r>
          </a:p>
        </p:txBody>
      </p:sp>
    </p:spTree>
    <p:extLst>
      <p:ext uri="{BB962C8B-B14F-4D97-AF65-F5344CB8AC3E}">
        <p14:creationId xmlns:p14="http://schemas.microsoft.com/office/powerpoint/2010/main" val="3477612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DFC832C-9FFD-F9E8-63C4-D98A87691DF6}"/>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B5438C6C-3D4E-24C2-021B-CDD23CE66212}"/>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566547C1-9FCF-9BC3-1A41-1E00DB7499CD}"/>
              </a:ext>
            </a:extLst>
          </p:cNvPr>
          <p:cNvSpPr>
            <a:spLocks noGrp="1"/>
          </p:cNvSpPr>
          <p:nvPr>
            <p:ph type="sldNum" sz="quarter" idx="12"/>
          </p:nvPr>
        </p:nvSpPr>
        <p:spPr/>
        <p:txBody>
          <a:bodyPr/>
          <a:lstStyle/>
          <a:p>
            <a:r>
              <a:rPr lang="en-US" altLang="en-US"/>
              <a:t>Slide </a:t>
            </a:r>
            <a:fld id="{D36130D0-F086-4CEF-9000-39C4C8D3A5A7}" type="slidenum">
              <a:rPr lang="en-US" altLang="en-US"/>
              <a:pPr/>
              <a:t>17</a:t>
            </a:fld>
            <a:endParaRPr lang="en-US" altLang="en-US"/>
          </a:p>
        </p:txBody>
      </p:sp>
      <p:sp>
        <p:nvSpPr>
          <p:cNvPr id="32770" name="Rectangle 2">
            <a:extLst>
              <a:ext uri="{FF2B5EF4-FFF2-40B4-BE49-F238E27FC236}">
                <a16:creationId xmlns:a16="http://schemas.microsoft.com/office/drawing/2014/main" id="{A18A3BE0-B42B-41F9-7BCF-EF5A26FC498D}"/>
              </a:ext>
            </a:extLst>
          </p:cNvPr>
          <p:cNvSpPr>
            <a:spLocks noGrp="1" noChangeArrowheads="1"/>
          </p:cNvSpPr>
          <p:nvPr>
            <p:ph type="title"/>
          </p:nvPr>
        </p:nvSpPr>
        <p:spPr/>
        <p:txBody>
          <a:bodyPr/>
          <a:lstStyle/>
          <a:p>
            <a:r>
              <a:rPr lang="en-GB" altLang="en-US" dirty="0"/>
              <a:t>Straw Poll 2</a:t>
            </a:r>
          </a:p>
        </p:txBody>
      </p:sp>
      <p:sp>
        <p:nvSpPr>
          <p:cNvPr id="5" name="Rectangle 3">
            <a:extLst>
              <a:ext uri="{FF2B5EF4-FFF2-40B4-BE49-F238E27FC236}">
                <a16:creationId xmlns:a16="http://schemas.microsoft.com/office/drawing/2014/main" id="{E7ADAE32-B3DF-DBD8-A5D6-505174F9AC79}"/>
              </a:ext>
            </a:extLst>
          </p:cNvPr>
          <p:cNvSpPr txBox="1">
            <a:spLocks noChangeArrowheads="1"/>
          </p:cNvSpPr>
          <p:nvPr/>
        </p:nvSpPr>
        <p:spPr bwMode="auto">
          <a:xfrm>
            <a:off x="691662" y="1918847"/>
            <a:ext cx="7772400" cy="4550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t>Do you agree to include in the WPT protocol an optional mechanism for the AMP STA to give feedback on harvested energy, for example, from a charging frame or over a period of time?</a:t>
            </a:r>
          </a:p>
          <a:p>
            <a:pPr lvl="1"/>
            <a:r>
              <a:rPr lang="en-US" altLang="en-US" dirty="0"/>
              <a:t>Yes</a:t>
            </a:r>
          </a:p>
          <a:p>
            <a:pPr lvl="1"/>
            <a:r>
              <a:rPr lang="en-US" altLang="en-US" dirty="0"/>
              <a:t>No</a:t>
            </a:r>
          </a:p>
          <a:p>
            <a:pPr lvl="1"/>
            <a:r>
              <a:rPr lang="en-US" altLang="en-US" dirty="0"/>
              <a:t>Abstain</a:t>
            </a:r>
          </a:p>
        </p:txBody>
      </p:sp>
    </p:spTree>
    <p:extLst>
      <p:ext uri="{BB962C8B-B14F-4D97-AF65-F5344CB8AC3E}">
        <p14:creationId xmlns:p14="http://schemas.microsoft.com/office/powerpoint/2010/main" val="886838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DFC832C-9FFD-F9E8-63C4-D98A87691DF6}"/>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B5438C6C-3D4E-24C2-021B-CDD23CE66212}"/>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566547C1-9FCF-9BC3-1A41-1E00DB7499CD}"/>
              </a:ext>
            </a:extLst>
          </p:cNvPr>
          <p:cNvSpPr>
            <a:spLocks noGrp="1"/>
          </p:cNvSpPr>
          <p:nvPr>
            <p:ph type="sldNum" sz="quarter" idx="12"/>
          </p:nvPr>
        </p:nvSpPr>
        <p:spPr/>
        <p:txBody>
          <a:bodyPr/>
          <a:lstStyle/>
          <a:p>
            <a:r>
              <a:rPr lang="en-US" altLang="en-US"/>
              <a:t>Slide </a:t>
            </a:r>
            <a:fld id="{D36130D0-F086-4CEF-9000-39C4C8D3A5A7}" type="slidenum">
              <a:rPr lang="en-US" altLang="en-US"/>
              <a:pPr/>
              <a:t>18</a:t>
            </a:fld>
            <a:endParaRPr lang="en-US" altLang="en-US"/>
          </a:p>
        </p:txBody>
      </p:sp>
      <p:sp>
        <p:nvSpPr>
          <p:cNvPr id="32770" name="Rectangle 2">
            <a:extLst>
              <a:ext uri="{FF2B5EF4-FFF2-40B4-BE49-F238E27FC236}">
                <a16:creationId xmlns:a16="http://schemas.microsoft.com/office/drawing/2014/main" id="{A18A3BE0-B42B-41F9-7BCF-EF5A26FC498D}"/>
              </a:ext>
            </a:extLst>
          </p:cNvPr>
          <p:cNvSpPr>
            <a:spLocks noGrp="1" noChangeArrowheads="1"/>
          </p:cNvSpPr>
          <p:nvPr>
            <p:ph type="title"/>
          </p:nvPr>
        </p:nvSpPr>
        <p:spPr/>
        <p:txBody>
          <a:bodyPr/>
          <a:lstStyle/>
          <a:p>
            <a:r>
              <a:rPr lang="en-GB" altLang="en-US"/>
              <a:t>References</a:t>
            </a:r>
          </a:p>
        </p:txBody>
      </p:sp>
      <p:sp>
        <p:nvSpPr>
          <p:cNvPr id="32771" name="Rectangle 3">
            <a:extLst>
              <a:ext uri="{FF2B5EF4-FFF2-40B4-BE49-F238E27FC236}">
                <a16:creationId xmlns:a16="http://schemas.microsoft.com/office/drawing/2014/main" id="{4E924D81-2867-4520-77A6-F91203C908FC}"/>
              </a:ext>
            </a:extLst>
          </p:cNvPr>
          <p:cNvSpPr>
            <a:spLocks noGrp="1" noChangeArrowheads="1"/>
          </p:cNvSpPr>
          <p:nvPr>
            <p:ph type="body" idx="1"/>
          </p:nvPr>
        </p:nvSpPr>
        <p:spPr/>
        <p:txBody>
          <a:bodyPr/>
          <a:lstStyle/>
          <a:p>
            <a:r>
              <a:rPr lang="en-US" dirty="0"/>
              <a:t>[1] </a:t>
            </a:r>
            <a:r>
              <a:rPr lang="en-US" dirty="0">
                <a:hlinkClick r:id="rId2"/>
              </a:rPr>
              <a:t>11-24-0575-01-0amp-p802-11bp-par.pdf</a:t>
            </a:r>
            <a:r>
              <a:rPr lang="en-US" dirty="0"/>
              <a:t> </a:t>
            </a:r>
          </a:p>
          <a:p>
            <a:r>
              <a:rPr lang="en-US" altLang="en-US" dirty="0"/>
              <a:t>[2] </a:t>
            </a:r>
            <a:r>
              <a:rPr lang="en-US" altLang="en-US" dirty="0">
                <a:hlinkClick r:id="rId3"/>
              </a:rPr>
              <a:t>11-24-1381-00-00bp-amp-device-power-status</a:t>
            </a:r>
            <a:endParaRPr lang="en-US" altLang="en-US" dirty="0"/>
          </a:p>
          <a:p>
            <a:r>
              <a:rPr lang="en-US" altLang="en-US" dirty="0"/>
              <a:t>[3] </a:t>
            </a:r>
            <a:r>
              <a:rPr lang="en-US" altLang="en-US" dirty="0">
                <a:hlinkClick r:id="rId4"/>
              </a:rPr>
              <a:t>11-24-1208-00-00bp-thoughts-on-the-amp-wpt-protocol</a:t>
            </a:r>
            <a:endParaRPr lang="en-US" altLang="en-US" dirty="0"/>
          </a:p>
          <a:p>
            <a:r>
              <a:rPr lang="en-US" dirty="0"/>
              <a:t>[4] </a:t>
            </a:r>
            <a:r>
              <a:rPr lang="en-US" dirty="0">
                <a:hlinkClick r:id="rId5"/>
              </a:rPr>
              <a:t>11-24-1561-02-00amp-power-budget-negotiation.ppt</a:t>
            </a:r>
            <a:endParaRPr lang="en-US" dirty="0"/>
          </a:p>
          <a:p>
            <a:endParaRPr lang="en-US" altLang="en-US" dirty="0"/>
          </a:p>
        </p:txBody>
      </p:sp>
    </p:spTree>
    <p:extLst>
      <p:ext uri="{BB962C8B-B14F-4D97-AF65-F5344CB8AC3E}">
        <p14:creationId xmlns:p14="http://schemas.microsoft.com/office/powerpoint/2010/main" val="117673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225896-576F-5897-A906-15816554B8D8}"/>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133C17BC-5EDC-3275-EF8A-5F81572A8CD9}"/>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4E4D865B-CFBD-F1F5-B431-7EF37112283B}"/>
              </a:ext>
            </a:extLst>
          </p:cNvPr>
          <p:cNvSpPr>
            <a:spLocks noGrp="1"/>
          </p:cNvSpPr>
          <p:nvPr>
            <p:ph type="sldNum" sz="quarter" idx="12"/>
          </p:nvPr>
        </p:nvSpPr>
        <p:spPr/>
        <p:txBody>
          <a:bodyPr/>
          <a:lstStyle/>
          <a:p>
            <a:r>
              <a:rPr lang="en-US" altLang="en-US"/>
              <a:t>Slide </a:t>
            </a:r>
            <a:fld id="{19438369-519A-4933-844F-51C1F547C39F}" type="slidenum">
              <a:rPr lang="en-US" altLang="en-US"/>
              <a:pPr/>
              <a:t>2</a:t>
            </a:fld>
            <a:endParaRPr lang="en-US" altLang="en-US"/>
          </a:p>
        </p:txBody>
      </p:sp>
      <p:sp>
        <p:nvSpPr>
          <p:cNvPr id="5122" name="Rectangle 2">
            <a:extLst>
              <a:ext uri="{FF2B5EF4-FFF2-40B4-BE49-F238E27FC236}">
                <a16:creationId xmlns:a16="http://schemas.microsoft.com/office/drawing/2014/main" id="{8F450B45-0FCA-3A8D-CD37-28245A6E4E9A}"/>
              </a:ext>
            </a:extLst>
          </p:cNvPr>
          <p:cNvSpPr>
            <a:spLocks noGrp="1" noChangeArrowheads="1"/>
          </p:cNvSpPr>
          <p:nvPr>
            <p:ph type="title"/>
          </p:nvPr>
        </p:nvSpPr>
        <p:spPr>
          <a:noFill/>
          <a:ln/>
        </p:spPr>
        <p:txBody>
          <a:bodyPr/>
          <a:lstStyle/>
          <a:p>
            <a:r>
              <a:rPr lang="en-US" altLang="en-US"/>
              <a:t>Abstract</a:t>
            </a:r>
          </a:p>
        </p:txBody>
      </p:sp>
      <p:sp>
        <p:nvSpPr>
          <p:cNvPr id="5123" name="Rectangle 3">
            <a:extLst>
              <a:ext uri="{FF2B5EF4-FFF2-40B4-BE49-F238E27FC236}">
                <a16:creationId xmlns:a16="http://schemas.microsoft.com/office/drawing/2014/main" id="{AAABE56B-5410-AA7C-6BAB-35ACA4B9481C}"/>
              </a:ext>
            </a:extLst>
          </p:cNvPr>
          <p:cNvSpPr>
            <a:spLocks noGrp="1" noChangeArrowheads="1"/>
          </p:cNvSpPr>
          <p:nvPr>
            <p:ph type="body" idx="1"/>
          </p:nvPr>
        </p:nvSpPr>
        <p:spPr>
          <a:noFill/>
          <a:ln/>
        </p:spPr>
        <p:txBody>
          <a:bodyPr/>
          <a:lstStyle/>
          <a:p>
            <a:pPr>
              <a:buFontTx/>
              <a:buNone/>
            </a:pPr>
            <a:r>
              <a:rPr lang="en-US" altLang="en-US" dirty="0"/>
              <a:t>Proposal to add power requirement and feedback information in the WPT protocol.</a:t>
            </a:r>
          </a:p>
          <a:p>
            <a:pPr>
              <a:buFontTx/>
              <a:buNone/>
            </a:pPr>
            <a:endParaRPr lang="en-US" altLang="en-US" dirty="0"/>
          </a:p>
          <a:p>
            <a:pPr>
              <a:buFontTx/>
              <a:buNone/>
            </a:pPr>
            <a:r>
              <a:rPr lang="en-US" altLang="en-US" dirty="0"/>
              <a:t>Follow up on 11-24-1561-02-00bp limiting the number of bits required for negotiation and feedback reporting.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B2884-BF47-BD3F-DE3B-78E05DE671F3}"/>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37CCC49E-E515-1358-1F38-1BD740D0CAE0}"/>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E9000E84-4A62-2E4A-9965-20CEE8383B19}"/>
              </a:ext>
            </a:extLst>
          </p:cNvPr>
          <p:cNvSpPr>
            <a:spLocks noGrp="1"/>
          </p:cNvSpPr>
          <p:nvPr>
            <p:ph type="sldNum" sz="quarter" idx="12"/>
          </p:nvPr>
        </p:nvSpPr>
        <p:spPr/>
        <p:txBody>
          <a:bodyPr/>
          <a:lstStyle/>
          <a:p>
            <a:r>
              <a:rPr lang="en-US" altLang="en-US"/>
              <a:t>Slide </a:t>
            </a:r>
            <a:fld id="{84C58A2D-6DDC-4D47-9A5B-6FC4BAEBDC29}" type="slidenum">
              <a:rPr lang="en-US" altLang="en-US"/>
              <a:pPr/>
              <a:t>3</a:t>
            </a:fld>
            <a:endParaRPr lang="en-US" altLang="en-US"/>
          </a:p>
        </p:txBody>
      </p:sp>
      <p:sp>
        <p:nvSpPr>
          <p:cNvPr id="20482" name="Rectangle 2">
            <a:extLst>
              <a:ext uri="{FF2B5EF4-FFF2-40B4-BE49-F238E27FC236}">
                <a16:creationId xmlns:a16="http://schemas.microsoft.com/office/drawing/2014/main" id="{4DB35953-6F99-F864-1750-8190C56AFE04}"/>
              </a:ext>
            </a:extLst>
          </p:cNvPr>
          <p:cNvSpPr>
            <a:spLocks noGrp="1" noChangeArrowheads="1"/>
          </p:cNvSpPr>
          <p:nvPr>
            <p:ph type="title"/>
          </p:nvPr>
        </p:nvSpPr>
        <p:spPr/>
        <p:txBody>
          <a:bodyPr/>
          <a:lstStyle/>
          <a:p>
            <a:r>
              <a:rPr lang="en-US" altLang="en-US"/>
              <a:t>Background</a:t>
            </a:r>
          </a:p>
        </p:txBody>
      </p:sp>
      <p:sp>
        <p:nvSpPr>
          <p:cNvPr id="20483" name="Rectangle 3">
            <a:extLst>
              <a:ext uri="{FF2B5EF4-FFF2-40B4-BE49-F238E27FC236}">
                <a16:creationId xmlns:a16="http://schemas.microsoft.com/office/drawing/2014/main" id="{FA5F408C-A9B0-D7DF-2403-0B9119D44CA5}"/>
              </a:ext>
            </a:extLst>
          </p:cNvPr>
          <p:cNvSpPr>
            <a:spLocks noGrp="1" noChangeArrowheads="1"/>
          </p:cNvSpPr>
          <p:nvPr>
            <p:ph type="body" idx="1"/>
          </p:nvPr>
        </p:nvSpPr>
        <p:spPr>
          <a:xfrm>
            <a:off x="685800" y="1504122"/>
            <a:ext cx="7772400" cy="4114800"/>
          </a:xfrm>
        </p:spPr>
        <p:txBody>
          <a:bodyPr/>
          <a:lstStyle/>
          <a:p>
            <a:r>
              <a:rPr lang="en-GB" altLang="en-US" dirty="0"/>
              <a:t>For the AMP technology to be reliable, a WPT protocol is likely needed. [1]</a:t>
            </a:r>
            <a:endParaRPr lang="en-GB" altLang="en-US" dirty="0">
              <a:cs typeface="Times New Roman"/>
            </a:endParaRPr>
          </a:p>
          <a:p>
            <a:r>
              <a:rPr lang="en-GB" altLang="en-US" dirty="0"/>
              <a:t>[2] proposes STAs inform the AP about its power status</a:t>
            </a:r>
          </a:p>
          <a:p>
            <a:r>
              <a:rPr lang="en-GB" altLang="en-US" dirty="0"/>
              <a:t>[3] proposes different modes of WPT protocols</a:t>
            </a:r>
          </a:p>
          <a:p>
            <a:r>
              <a:rPr lang="en-GB" altLang="en-US" dirty="0">
                <a:cs typeface="Times New Roman"/>
              </a:rPr>
              <a:t>[4] we proposed to exchange power related capabilities and feedback</a:t>
            </a:r>
          </a:p>
          <a:p>
            <a:endParaRPr lang="en-GB" altLang="en-US" dirty="0"/>
          </a:p>
          <a:p>
            <a:r>
              <a:rPr lang="en-GB" altLang="en-US" dirty="0"/>
              <a:t>Concerns expressed on: </a:t>
            </a:r>
          </a:p>
          <a:p>
            <a:pPr lvl="1"/>
            <a:r>
              <a:rPr lang="en-GB" altLang="en-US" dirty="0"/>
              <a:t>Power consumption needed for WPT negotiation.</a:t>
            </a:r>
          </a:p>
          <a:p>
            <a:pPr lvl="1"/>
            <a:r>
              <a:rPr lang="en-GB" altLang="en-US" dirty="0">
                <a:cs typeface="Times New Roman"/>
              </a:rPr>
              <a:t>Number of bits required to exchange WPT capabilities and feedback</a:t>
            </a:r>
          </a:p>
          <a:p>
            <a:pPr lvl="1"/>
            <a:r>
              <a:rPr lang="en-GB" altLang="en-US" dirty="0">
                <a:cs typeface="Times New Roman"/>
              </a:rPr>
              <a:t>WPT negotiation not useful in all use cases</a:t>
            </a:r>
          </a:p>
          <a:p>
            <a:pPr lvl="1"/>
            <a:endParaRPr lang="en-GB" altLang="en-US" dirty="0">
              <a:cs typeface="Times New Roman"/>
            </a:endParaRPr>
          </a:p>
          <a:p>
            <a:endParaRPr lang="en-GB" altLang="en-US" dirty="0"/>
          </a:p>
          <a:p>
            <a:endParaRPr lang="en-GB" altLang="en-US" dirty="0"/>
          </a:p>
          <a:p>
            <a:pPr marL="0" indent="0">
              <a:buNone/>
            </a:pPr>
            <a:endParaRPr lang="en-GB"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B2884-BF47-BD3F-DE3B-78E05DE671F3}"/>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37CCC49E-E515-1358-1F38-1BD740D0CAE0}"/>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E9000E84-4A62-2E4A-9965-20CEE8383B19}"/>
              </a:ext>
            </a:extLst>
          </p:cNvPr>
          <p:cNvSpPr>
            <a:spLocks noGrp="1"/>
          </p:cNvSpPr>
          <p:nvPr>
            <p:ph type="sldNum" sz="quarter" idx="12"/>
          </p:nvPr>
        </p:nvSpPr>
        <p:spPr/>
        <p:txBody>
          <a:bodyPr/>
          <a:lstStyle/>
          <a:p>
            <a:r>
              <a:rPr lang="en-US" altLang="en-US"/>
              <a:t>Slide </a:t>
            </a:r>
            <a:fld id="{84C58A2D-6DDC-4D47-9A5B-6FC4BAEBDC29}" type="slidenum">
              <a:rPr lang="en-US" altLang="en-US"/>
              <a:pPr/>
              <a:t>4</a:t>
            </a:fld>
            <a:endParaRPr lang="en-US" altLang="en-US"/>
          </a:p>
        </p:txBody>
      </p:sp>
      <p:sp>
        <p:nvSpPr>
          <p:cNvPr id="20482" name="Rectangle 2">
            <a:extLst>
              <a:ext uri="{FF2B5EF4-FFF2-40B4-BE49-F238E27FC236}">
                <a16:creationId xmlns:a16="http://schemas.microsoft.com/office/drawing/2014/main" id="{4DB35953-6F99-F864-1750-8190C56AFE04}"/>
              </a:ext>
            </a:extLst>
          </p:cNvPr>
          <p:cNvSpPr>
            <a:spLocks noGrp="1" noChangeArrowheads="1"/>
          </p:cNvSpPr>
          <p:nvPr>
            <p:ph type="title"/>
          </p:nvPr>
        </p:nvSpPr>
        <p:spPr/>
        <p:txBody>
          <a:bodyPr/>
          <a:lstStyle/>
          <a:p>
            <a:r>
              <a:rPr lang="en-US" altLang="en-US"/>
              <a:t>Motivation</a:t>
            </a:r>
          </a:p>
        </p:txBody>
      </p:sp>
      <p:sp>
        <p:nvSpPr>
          <p:cNvPr id="20483" name="Rectangle 3">
            <a:extLst>
              <a:ext uri="{FF2B5EF4-FFF2-40B4-BE49-F238E27FC236}">
                <a16:creationId xmlns:a16="http://schemas.microsoft.com/office/drawing/2014/main" id="{FA5F408C-A9B0-D7DF-2403-0B9119D44CA5}"/>
              </a:ext>
            </a:extLst>
          </p:cNvPr>
          <p:cNvSpPr>
            <a:spLocks noGrp="1" noChangeArrowheads="1"/>
          </p:cNvSpPr>
          <p:nvPr>
            <p:ph type="body" idx="1"/>
          </p:nvPr>
        </p:nvSpPr>
        <p:spPr/>
        <p:txBody>
          <a:bodyPr/>
          <a:lstStyle/>
          <a:p>
            <a:r>
              <a:rPr lang="en-GB" altLang="en-US"/>
              <a:t>WPT protocol should allow:</a:t>
            </a:r>
          </a:p>
          <a:p>
            <a:pPr lvl="1"/>
            <a:r>
              <a:rPr lang="en-GB" altLang="en-US"/>
              <a:t>Scheduling charging frames based on AMP STAs needs</a:t>
            </a:r>
          </a:p>
          <a:p>
            <a:pPr lvl="1"/>
            <a:r>
              <a:rPr lang="en-GB" altLang="en-US"/>
              <a:t>Optimizing duration of charging frames</a:t>
            </a:r>
          </a:p>
          <a:p>
            <a:endParaRPr lang="en-GB" altLang="en-US"/>
          </a:p>
          <a:p>
            <a:r>
              <a:rPr lang="en-GB" altLang="en-US"/>
              <a:t>WPT protocol should minimize AMP STA power consumption for negotiation</a:t>
            </a:r>
          </a:p>
          <a:p>
            <a:pPr marL="0" indent="0">
              <a:buNone/>
            </a:pPr>
            <a:endParaRPr lang="en-GB" altLang="en-US"/>
          </a:p>
          <a:p>
            <a:pPr lvl="1"/>
            <a:endParaRPr lang="en-GB" altLang="en-US"/>
          </a:p>
          <a:p>
            <a:endParaRPr lang="en-GB" altLang="en-US"/>
          </a:p>
        </p:txBody>
      </p:sp>
    </p:spTree>
    <p:extLst>
      <p:ext uri="{BB962C8B-B14F-4D97-AF65-F5344CB8AC3E}">
        <p14:creationId xmlns:p14="http://schemas.microsoft.com/office/powerpoint/2010/main" val="2900913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FC7567D-A44E-D334-6A95-A3276DA1EC85}"/>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E15355DE-3514-78FE-2A63-47FB85291E97}"/>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B12952D1-AC21-4E1F-2AE3-E8F4E0538879}"/>
              </a:ext>
            </a:extLst>
          </p:cNvPr>
          <p:cNvSpPr>
            <a:spLocks noGrp="1"/>
          </p:cNvSpPr>
          <p:nvPr>
            <p:ph type="sldNum" sz="quarter" idx="12"/>
          </p:nvPr>
        </p:nvSpPr>
        <p:spPr/>
        <p:txBody>
          <a:bodyPr/>
          <a:lstStyle/>
          <a:p>
            <a:r>
              <a:rPr lang="en-US" altLang="en-US"/>
              <a:t>Slide </a:t>
            </a:r>
            <a:fld id="{6BB62297-C189-42CD-9ABF-A32F58629383}" type="slidenum">
              <a:rPr lang="en-US" altLang="en-US"/>
              <a:pPr/>
              <a:t>5</a:t>
            </a:fld>
            <a:endParaRPr lang="en-US" altLang="en-US"/>
          </a:p>
        </p:txBody>
      </p:sp>
      <p:sp>
        <p:nvSpPr>
          <p:cNvPr id="21506" name="Rectangle 2">
            <a:extLst>
              <a:ext uri="{FF2B5EF4-FFF2-40B4-BE49-F238E27FC236}">
                <a16:creationId xmlns:a16="http://schemas.microsoft.com/office/drawing/2014/main" id="{4228DFC9-6245-359C-9801-725647A10E2D}"/>
              </a:ext>
            </a:extLst>
          </p:cNvPr>
          <p:cNvSpPr>
            <a:spLocks noGrp="1" noChangeArrowheads="1"/>
          </p:cNvSpPr>
          <p:nvPr>
            <p:ph type="title"/>
          </p:nvPr>
        </p:nvSpPr>
        <p:spPr>
          <a:xfrm>
            <a:off x="413792" y="709940"/>
            <a:ext cx="8316416" cy="1066800"/>
          </a:xfrm>
        </p:spPr>
        <p:txBody>
          <a:bodyPr/>
          <a:lstStyle/>
          <a:p>
            <a:r>
              <a:rPr lang="en-GB" altLang="en-US" dirty="0"/>
              <a:t>Assumptions</a:t>
            </a:r>
          </a:p>
        </p:txBody>
      </p:sp>
      <p:sp>
        <p:nvSpPr>
          <p:cNvPr id="21507" name="Rectangle 3">
            <a:extLst>
              <a:ext uri="{FF2B5EF4-FFF2-40B4-BE49-F238E27FC236}">
                <a16:creationId xmlns:a16="http://schemas.microsoft.com/office/drawing/2014/main" id="{605DC19D-49F2-A9A6-AAB2-9A04CC1095D8}"/>
              </a:ext>
            </a:extLst>
          </p:cNvPr>
          <p:cNvSpPr>
            <a:spLocks noGrp="1" noChangeArrowheads="1"/>
          </p:cNvSpPr>
          <p:nvPr>
            <p:ph type="body" idx="1"/>
          </p:nvPr>
        </p:nvSpPr>
        <p:spPr>
          <a:xfrm>
            <a:off x="696913" y="1679823"/>
            <a:ext cx="7772400" cy="4114800"/>
          </a:xfrm>
        </p:spPr>
        <p:txBody>
          <a:bodyPr/>
          <a:lstStyle/>
          <a:p>
            <a:r>
              <a:rPr lang="en-US" altLang="en-US"/>
              <a:t>An AMP STA has different operating modes</a:t>
            </a:r>
            <a:endParaRPr lang="en-US"/>
          </a:p>
          <a:p>
            <a:pPr lvl="1"/>
            <a:r>
              <a:rPr lang="en-US" altLang="en-US" b="1"/>
              <a:t>Each mode with different power requirements</a:t>
            </a:r>
            <a:endParaRPr lang="en-US" b="1"/>
          </a:p>
          <a:p>
            <a:r>
              <a:rPr lang="en-US" altLang="en-US"/>
              <a:t>The AMP STA can evaluate:</a:t>
            </a:r>
            <a:endParaRPr lang="en-US" altLang="en-US">
              <a:cs typeface="Times New Roman"/>
            </a:endParaRPr>
          </a:p>
          <a:p>
            <a:pPr lvl="1"/>
            <a:r>
              <a:rPr lang="en-US" altLang="en-US"/>
              <a:t>its power needs (in the different modes)</a:t>
            </a:r>
            <a:endParaRPr lang="en-US" altLang="en-US">
              <a:cs typeface="Times New Roman"/>
            </a:endParaRPr>
          </a:p>
          <a:p>
            <a:pPr lvl="1"/>
            <a:r>
              <a:rPr lang="en-US" altLang="en-US"/>
              <a:t>the energy it has harvested from one or more energizing frames (or over a period of time) </a:t>
            </a:r>
          </a:p>
          <a:p>
            <a:r>
              <a:rPr lang="en-US" altLang="en-US"/>
              <a:t>An AMP AP or reader needs to provide power to multiple AMP STAs </a:t>
            </a:r>
            <a:endParaRPr lang="en-US" altLang="en-US">
              <a:cs typeface="Times New Roman"/>
            </a:endParaRPr>
          </a:p>
          <a:p>
            <a:endParaRPr lang="en-US" altLang="en-US"/>
          </a:p>
        </p:txBody>
      </p:sp>
    </p:spTree>
    <p:extLst>
      <p:ext uri="{BB962C8B-B14F-4D97-AF65-F5344CB8AC3E}">
        <p14:creationId xmlns:p14="http://schemas.microsoft.com/office/powerpoint/2010/main" val="620386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B2884-BF47-BD3F-DE3B-78E05DE671F3}"/>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37CCC49E-E515-1358-1F38-1BD740D0CAE0}"/>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E9000E84-4A62-2E4A-9965-20CEE8383B19}"/>
              </a:ext>
            </a:extLst>
          </p:cNvPr>
          <p:cNvSpPr>
            <a:spLocks noGrp="1"/>
          </p:cNvSpPr>
          <p:nvPr>
            <p:ph type="sldNum" sz="quarter" idx="12"/>
          </p:nvPr>
        </p:nvSpPr>
        <p:spPr/>
        <p:txBody>
          <a:bodyPr/>
          <a:lstStyle/>
          <a:p>
            <a:r>
              <a:rPr lang="en-US" altLang="en-US"/>
              <a:t>Slide </a:t>
            </a:r>
            <a:fld id="{84C58A2D-6DDC-4D47-9A5B-6FC4BAEBDC29}" type="slidenum">
              <a:rPr lang="en-US" altLang="en-US"/>
              <a:pPr/>
              <a:t>6</a:t>
            </a:fld>
            <a:endParaRPr lang="en-US" altLang="en-US"/>
          </a:p>
        </p:txBody>
      </p:sp>
      <p:sp>
        <p:nvSpPr>
          <p:cNvPr id="21506" name="Rectangle 2">
            <a:extLst>
              <a:ext uri="{FF2B5EF4-FFF2-40B4-BE49-F238E27FC236}">
                <a16:creationId xmlns:a16="http://schemas.microsoft.com/office/drawing/2014/main" id="{4228DFC9-6245-359C-9801-725647A10E2D}"/>
              </a:ext>
            </a:extLst>
          </p:cNvPr>
          <p:cNvSpPr txBox="1">
            <a:spLocks noChangeArrowheads="1"/>
          </p:cNvSpPr>
          <p:nvPr/>
        </p:nvSpPr>
        <p:spPr bwMode="auto">
          <a:xfrm>
            <a:off x="539552" y="72961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r>
              <a:rPr lang="en-GB" altLang="en-US" dirty="0"/>
              <a:t>Operating Modes</a:t>
            </a:r>
          </a:p>
        </p:txBody>
      </p:sp>
      <p:sp>
        <p:nvSpPr>
          <p:cNvPr id="21507" name="Rectangle 3">
            <a:extLst>
              <a:ext uri="{FF2B5EF4-FFF2-40B4-BE49-F238E27FC236}">
                <a16:creationId xmlns:a16="http://schemas.microsoft.com/office/drawing/2014/main" id="{605DC19D-49F2-A9A6-AAB2-9A04CC1095D8}"/>
              </a:ext>
            </a:extLst>
          </p:cNvPr>
          <p:cNvSpPr txBox="1">
            <a:spLocks noChangeArrowheads="1"/>
          </p:cNvSpPr>
          <p:nvPr/>
        </p:nvSpPr>
        <p:spPr bwMode="auto">
          <a:xfrm>
            <a:off x="685800" y="1988840"/>
            <a:ext cx="7772400" cy="3179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cs typeface="Times New Roman"/>
              </a:rPr>
              <a:t>Different devices can have different operating modes based on their purposes and capability.</a:t>
            </a:r>
          </a:p>
          <a:p>
            <a:r>
              <a:rPr lang="en-US" altLang="en-US" dirty="0">
                <a:cs typeface="Times New Roman"/>
              </a:rPr>
              <a:t>An AMP STA switches between operating modes during its operations following its own schedule.</a:t>
            </a:r>
          </a:p>
          <a:p>
            <a:r>
              <a:rPr lang="en-US" altLang="en-US" dirty="0">
                <a:cs typeface="Times New Roman"/>
              </a:rPr>
              <a:t>All AMP STA share an operating mode that is “idle” mode: AMP STA has enough energy to maintain its stateful without performing any other activity.</a:t>
            </a:r>
          </a:p>
          <a:p>
            <a:r>
              <a:rPr lang="en-US" altLang="en-US" dirty="0">
                <a:cs typeface="Times New Roman"/>
              </a:rPr>
              <a:t>Other examples of operating mode could be:</a:t>
            </a:r>
          </a:p>
          <a:p>
            <a:pPr lvl="1"/>
            <a:r>
              <a:rPr lang="en-US" altLang="en-US" dirty="0">
                <a:cs typeface="Times New Roman"/>
              </a:rPr>
              <a:t>Reading a sensor and storing the result</a:t>
            </a:r>
          </a:p>
          <a:p>
            <a:pPr lvl="1"/>
            <a:r>
              <a:rPr lang="en-US" altLang="en-US" dirty="0">
                <a:cs typeface="Times New Roman"/>
              </a:rPr>
              <a:t>Performing an RF transaction </a:t>
            </a:r>
          </a:p>
          <a:p>
            <a:pPr lvl="1"/>
            <a:r>
              <a:rPr lang="en-US" altLang="en-US" dirty="0">
                <a:cs typeface="Times New Roman"/>
              </a:rPr>
              <a:t>Etc...</a:t>
            </a:r>
          </a:p>
        </p:txBody>
      </p:sp>
    </p:spTree>
    <p:extLst>
      <p:ext uri="{BB962C8B-B14F-4D97-AF65-F5344CB8AC3E}">
        <p14:creationId xmlns:p14="http://schemas.microsoft.com/office/powerpoint/2010/main" val="3776289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B2884-BF47-BD3F-DE3B-78E05DE671F3}"/>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37CCC49E-E515-1358-1F38-1BD740D0CAE0}"/>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E9000E84-4A62-2E4A-9965-20CEE8383B19}"/>
              </a:ext>
            </a:extLst>
          </p:cNvPr>
          <p:cNvSpPr>
            <a:spLocks noGrp="1"/>
          </p:cNvSpPr>
          <p:nvPr>
            <p:ph type="sldNum" sz="quarter" idx="12"/>
          </p:nvPr>
        </p:nvSpPr>
        <p:spPr/>
        <p:txBody>
          <a:bodyPr/>
          <a:lstStyle/>
          <a:p>
            <a:r>
              <a:rPr lang="en-US" altLang="en-US"/>
              <a:t>Slide </a:t>
            </a:r>
            <a:fld id="{84C58A2D-6DDC-4D47-9A5B-6FC4BAEBDC29}" type="slidenum">
              <a:rPr lang="en-US" altLang="en-US"/>
              <a:pPr/>
              <a:t>7</a:t>
            </a:fld>
            <a:endParaRPr lang="en-US" altLang="en-US"/>
          </a:p>
        </p:txBody>
      </p:sp>
      <p:sp>
        <p:nvSpPr>
          <p:cNvPr id="21506" name="Rectangle 2">
            <a:extLst>
              <a:ext uri="{FF2B5EF4-FFF2-40B4-BE49-F238E27FC236}">
                <a16:creationId xmlns:a16="http://schemas.microsoft.com/office/drawing/2014/main" id="{4228DFC9-6245-359C-9801-725647A10E2D}"/>
              </a:ext>
            </a:extLst>
          </p:cNvPr>
          <p:cNvSpPr txBox="1">
            <a:spLocks noChangeArrowheads="1"/>
          </p:cNvSpPr>
          <p:nvPr/>
        </p:nvSpPr>
        <p:spPr bwMode="auto">
          <a:xfrm>
            <a:off x="539552" y="72961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r>
              <a:rPr lang="en-GB" altLang="en-US" dirty="0"/>
              <a:t>Operating Mode Definition</a:t>
            </a:r>
          </a:p>
        </p:txBody>
      </p:sp>
      <p:sp>
        <p:nvSpPr>
          <p:cNvPr id="21507" name="Rectangle 3">
            <a:extLst>
              <a:ext uri="{FF2B5EF4-FFF2-40B4-BE49-F238E27FC236}">
                <a16:creationId xmlns:a16="http://schemas.microsoft.com/office/drawing/2014/main" id="{605DC19D-49F2-A9A6-AAB2-9A04CC1095D8}"/>
              </a:ext>
            </a:extLst>
          </p:cNvPr>
          <p:cNvSpPr txBox="1">
            <a:spLocks noChangeArrowheads="1"/>
          </p:cNvSpPr>
          <p:nvPr/>
        </p:nvSpPr>
        <p:spPr bwMode="auto">
          <a:xfrm>
            <a:off x="685800" y="1988840"/>
            <a:ext cx="7772400" cy="3179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cs typeface="Times New Roman"/>
              </a:rPr>
              <a:t>We propose to define an Operating Mode as follows:</a:t>
            </a:r>
          </a:p>
          <a:p>
            <a:pPr lvl="1"/>
            <a:r>
              <a:rPr lang="en-US" altLang="en-US" dirty="0">
                <a:cs typeface="Times New Roman"/>
              </a:rPr>
              <a:t>ID [0-7]</a:t>
            </a:r>
          </a:p>
          <a:p>
            <a:pPr lvl="1"/>
            <a:r>
              <a:rPr lang="en-US" altLang="en-US" dirty="0">
                <a:cs typeface="Times New Roman"/>
              </a:rPr>
              <a:t>Name</a:t>
            </a:r>
          </a:p>
          <a:p>
            <a:pPr lvl="1"/>
            <a:r>
              <a:rPr lang="en-US" altLang="en-US" dirty="0">
                <a:cs typeface="Times New Roman"/>
              </a:rPr>
              <a:t>Description</a:t>
            </a:r>
          </a:p>
          <a:p>
            <a:pPr lvl="1"/>
            <a:r>
              <a:rPr lang="en-US" altLang="en-US" dirty="0">
                <a:cs typeface="Times New Roman"/>
              </a:rPr>
              <a:t>Required Energy Amount</a:t>
            </a:r>
          </a:p>
          <a:p>
            <a:pPr lvl="1"/>
            <a:r>
              <a:rPr lang="en-US" altLang="en-US" dirty="0">
                <a:cs typeface="Times New Roman"/>
              </a:rPr>
              <a:t>Default Scheduled Frequency</a:t>
            </a:r>
          </a:p>
        </p:txBody>
      </p:sp>
    </p:spTree>
    <p:extLst>
      <p:ext uri="{BB962C8B-B14F-4D97-AF65-F5344CB8AC3E}">
        <p14:creationId xmlns:p14="http://schemas.microsoft.com/office/powerpoint/2010/main" val="92866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B2884-BF47-BD3F-DE3B-78E05DE671F3}"/>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37CCC49E-E515-1358-1F38-1BD740D0CAE0}"/>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E9000E84-4A62-2E4A-9965-20CEE8383B19}"/>
              </a:ext>
            </a:extLst>
          </p:cNvPr>
          <p:cNvSpPr>
            <a:spLocks noGrp="1"/>
          </p:cNvSpPr>
          <p:nvPr>
            <p:ph type="sldNum" sz="quarter" idx="12"/>
          </p:nvPr>
        </p:nvSpPr>
        <p:spPr/>
        <p:txBody>
          <a:bodyPr/>
          <a:lstStyle/>
          <a:p>
            <a:r>
              <a:rPr lang="en-US" altLang="en-US"/>
              <a:t>Slide </a:t>
            </a:r>
            <a:fld id="{84C58A2D-6DDC-4D47-9A5B-6FC4BAEBDC29}" type="slidenum">
              <a:rPr lang="en-US" altLang="en-US"/>
              <a:pPr/>
              <a:t>8</a:t>
            </a:fld>
            <a:endParaRPr lang="en-US" altLang="en-US"/>
          </a:p>
        </p:txBody>
      </p:sp>
      <p:sp>
        <p:nvSpPr>
          <p:cNvPr id="21506" name="Rectangle 2">
            <a:extLst>
              <a:ext uri="{FF2B5EF4-FFF2-40B4-BE49-F238E27FC236}">
                <a16:creationId xmlns:a16="http://schemas.microsoft.com/office/drawing/2014/main" id="{4228DFC9-6245-359C-9801-725647A10E2D}"/>
              </a:ext>
            </a:extLst>
          </p:cNvPr>
          <p:cNvSpPr txBox="1">
            <a:spLocks noChangeArrowheads="1"/>
          </p:cNvSpPr>
          <p:nvPr/>
        </p:nvSpPr>
        <p:spPr bwMode="auto">
          <a:xfrm>
            <a:off x="539552" y="72961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r>
              <a:rPr lang="en-GB" altLang="en-US" dirty="0"/>
              <a:t>Device Type Profile</a:t>
            </a:r>
          </a:p>
        </p:txBody>
      </p:sp>
      <p:sp>
        <p:nvSpPr>
          <p:cNvPr id="21507" name="Rectangle 3">
            <a:extLst>
              <a:ext uri="{FF2B5EF4-FFF2-40B4-BE49-F238E27FC236}">
                <a16:creationId xmlns:a16="http://schemas.microsoft.com/office/drawing/2014/main" id="{605DC19D-49F2-A9A6-AAB2-9A04CC1095D8}"/>
              </a:ext>
            </a:extLst>
          </p:cNvPr>
          <p:cNvSpPr txBox="1">
            <a:spLocks noChangeArrowheads="1"/>
          </p:cNvSpPr>
          <p:nvPr/>
        </p:nvSpPr>
        <p:spPr bwMode="auto">
          <a:xfrm>
            <a:off x="685800" y="1988840"/>
            <a:ext cx="7772400" cy="4139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cs typeface="Times New Roman"/>
              </a:rPr>
              <a:t>Made available OOB (AP accesses it on the internet)</a:t>
            </a:r>
          </a:p>
          <a:p>
            <a:r>
              <a:rPr lang="en-US" altLang="en-US" dirty="0">
                <a:cs typeface="Times New Roman"/>
              </a:rPr>
              <a:t>Identified by an ID shared by the AMP STA</a:t>
            </a:r>
          </a:p>
          <a:p>
            <a:r>
              <a:rPr lang="en-US" altLang="en-US" dirty="0">
                <a:cs typeface="Times New Roman"/>
              </a:rPr>
              <a:t>Contains:</a:t>
            </a:r>
          </a:p>
          <a:p>
            <a:pPr lvl="1"/>
            <a:r>
              <a:rPr lang="en-US" altLang="en-US" dirty="0">
                <a:cs typeface="Times New Roman"/>
              </a:rPr>
              <a:t>Manufacturer Name</a:t>
            </a:r>
          </a:p>
          <a:p>
            <a:pPr lvl="1"/>
            <a:r>
              <a:rPr lang="en-US" altLang="en-US" dirty="0">
                <a:cs typeface="Times New Roman"/>
              </a:rPr>
              <a:t>Device Description</a:t>
            </a:r>
          </a:p>
          <a:p>
            <a:pPr lvl="1"/>
            <a:r>
              <a:rPr lang="en-US" altLang="en-US" dirty="0">
                <a:cs typeface="Times New Roman"/>
              </a:rPr>
              <a:t>Operating Modes</a:t>
            </a:r>
          </a:p>
          <a:p>
            <a:pPr lvl="1"/>
            <a:r>
              <a:rPr lang="en-US" altLang="en-US" dirty="0">
                <a:cs typeface="Times New Roman"/>
              </a:rPr>
              <a:t>Energy Capacity</a:t>
            </a:r>
          </a:p>
          <a:p>
            <a:pPr lvl="1"/>
            <a:r>
              <a:rPr lang="en-US" altLang="en-US" dirty="0">
                <a:cs typeface="Times New Roman"/>
              </a:rPr>
              <a:t>Feedback Base Value</a:t>
            </a:r>
          </a:p>
          <a:p>
            <a:pPr lvl="2"/>
            <a:r>
              <a:rPr lang="en-US" altLang="en-US" dirty="0">
                <a:cs typeface="Times New Roman"/>
              </a:rPr>
              <a:t>Feedback is expressed as a percentage of this value</a:t>
            </a:r>
          </a:p>
        </p:txBody>
      </p:sp>
    </p:spTree>
    <p:extLst>
      <p:ext uri="{BB962C8B-B14F-4D97-AF65-F5344CB8AC3E}">
        <p14:creationId xmlns:p14="http://schemas.microsoft.com/office/powerpoint/2010/main" val="3129931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90B2884-BF47-BD3F-DE3B-78E05DE671F3}"/>
              </a:ext>
            </a:extLst>
          </p:cNvPr>
          <p:cNvSpPr>
            <a:spLocks noGrp="1"/>
          </p:cNvSpPr>
          <p:nvPr>
            <p:ph type="dt" sz="half" idx="10"/>
          </p:nvPr>
        </p:nvSpPr>
        <p:spPr>
          <a:xfrm>
            <a:off x="696913" y="332601"/>
            <a:ext cx="961866" cy="276999"/>
          </a:xfrm>
        </p:spPr>
        <p:txBody>
          <a:bodyPr/>
          <a:lstStyle/>
          <a:p>
            <a:r>
              <a:rPr lang="en-US" altLang="en-US" dirty="0"/>
              <a:t>Nov. 2024</a:t>
            </a:r>
          </a:p>
        </p:txBody>
      </p:sp>
      <p:sp>
        <p:nvSpPr>
          <p:cNvPr id="3" name="Footer Placeholder 4">
            <a:extLst>
              <a:ext uri="{FF2B5EF4-FFF2-40B4-BE49-F238E27FC236}">
                <a16:creationId xmlns:a16="http://schemas.microsoft.com/office/drawing/2014/main" id="{37CCC49E-E515-1358-1F38-1BD740D0CAE0}"/>
              </a:ext>
            </a:extLst>
          </p:cNvPr>
          <p:cNvSpPr>
            <a:spLocks noGrp="1"/>
          </p:cNvSpPr>
          <p:nvPr>
            <p:ph type="ftr" sz="quarter" idx="11"/>
          </p:nvPr>
        </p:nvSpPr>
        <p:spPr/>
        <p:txBody>
          <a:bodyPr/>
          <a:lstStyle/>
          <a:p>
            <a:r>
              <a:rPr lang="it-IT" altLang="en-US"/>
              <a:t>U. Campiglio et al, Cisco</a:t>
            </a:r>
            <a:endParaRPr lang="en-US" altLang="en-US"/>
          </a:p>
        </p:txBody>
      </p:sp>
      <p:sp>
        <p:nvSpPr>
          <p:cNvPr id="4" name="Slide Number Placeholder 5">
            <a:extLst>
              <a:ext uri="{FF2B5EF4-FFF2-40B4-BE49-F238E27FC236}">
                <a16:creationId xmlns:a16="http://schemas.microsoft.com/office/drawing/2014/main" id="{E9000E84-4A62-2E4A-9965-20CEE8383B19}"/>
              </a:ext>
            </a:extLst>
          </p:cNvPr>
          <p:cNvSpPr>
            <a:spLocks noGrp="1"/>
          </p:cNvSpPr>
          <p:nvPr>
            <p:ph type="sldNum" sz="quarter" idx="12"/>
          </p:nvPr>
        </p:nvSpPr>
        <p:spPr/>
        <p:txBody>
          <a:bodyPr/>
          <a:lstStyle/>
          <a:p>
            <a:r>
              <a:rPr lang="en-US" altLang="en-US"/>
              <a:t>Slide </a:t>
            </a:r>
            <a:fld id="{84C58A2D-6DDC-4D47-9A5B-6FC4BAEBDC29}" type="slidenum">
              <a:rPr lang="en-US" altLang="en-US"/>
              <a:pPr/>
              <a:t>9</a:t>
            </a:fld>
            <a:endParaRPr lang="en-US" altLang="en-US"/>
          </a:p>
        </p:txBody>
      </p:sp>
      <p:sp>
        <p:nvSpPr>
          <p:cNvPr id="21506" name="Rectangle 2">
            <a:extLst>
              <a:ext uri="{FF2B5EF4-FFF2-40B4-BE49-F238E27FC236}">
                <a16:creationId xmlns:a16="http://schemas.microsoft.com/office/drawing/2014/main" id="{4228DFC9-6245-359C-9801-725647A10E2D}"/>
              </a:ext>
            </a:extLst>
          </p:cNvPr>
          <p:cNvSpPr txBox="1">
            <a:spLocks noChangeArrowheads="1"/>
          </p:cNvSpPr>
          <p:nvPr/>
        </p:nvSpPr>
        <p:spPr bwMode="auto">
          <a:xfrm>
            <a:off x="539552" y="72961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r>
              <a:rPr lang="en-GB" altLang="en-US" dirty="0"/>
              <a:t>Device Type Profile ID</a:t>
            </a:r>
          </a:p>
        </p:txBody>
      </p:sp>
      <p:sp>
        <p:nvSpPr>
          <p:cNvPr id="21507" name="Rectangle 3">
            <a:extLst>
              <a:ext uri="{FF2B5EF4-FFF2-40B4-BE49-F238E27FC236}">
                <a16:creationId xmlns:a16="http://schemas.microsoft.com/office/drawing/2014/main" id="{605DC19D-49F2-A9A6-AAB2-9A04CC1095D8}"/>
              </a:ext>
            </a:extLst>
          </p:cNvPr>
          <p:cNvSpPr txBox="1">
            <a:spLocks noChangeArrowheads="1"/>
          </p:cNvSpPr>
          <p:nvPr/>
        </p:nvSpPr>
        <p:spPr bwMode="auto">
          <a:xfrm>
            <a:off x="685800" y="1988840"/>
            <a:ext cx="7772400" cy="3179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cs typeface="Times New Roman"/>
              </a:rPr>
              <a:t>Proposal A: value is assigned by external organization (IANA, Wi-Fi Alliance, other) – could be for example 32-bit unique identifier</a:t>
            </a:r>
          </a:p>
          <a:p>
            <a:r>
              <a:rPr lang="en-US" altLang="en-US" dirty="0">
                <a:cs typeface="Times New Roman"/>
              </a:rPr>
              <a:t>Proposal B: Device Type Profile is a compressed URL where the AP can retrieve the profile (inspired by MUD RFC8520)</a:t>
            </a:r>
          </a:p>
        </p:txBody>
      </p:sp>
    </p:spTree>
    <p:extLst>
      <p:ext uri="{BB962C8B-B14F-4D97-AF65-F5344CB8AC3E}">
        <p14:creationId xmlns:p14="http://schemas.microsoft.com/office/powerpoint/2010/main" val="30496339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10787</TotalTime>
  <Words>1607</Words>
  <Application>Microsoft Office PowerPoint</Application>
  <PresentationFormat>On-screen Show (4:3)</PresentationFormat>
  <Paragraphs>254</Paragraphs>
  <Slides>18</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Calibri</vt:lpstr>
      <vt:lpstr>Times New Roman</vt:lpstr>
      <vt:lpstr>802-11-Submission</vt:lpstr>
      <vt:lpstr>Document</vt:lpstr>
      <vt:lpstr>Follow Up on Power Budget Negotiation</vt:lpstr>
      <vt:lpstr>Abstract</vt:lpstr>
      <vt:lpstr>Background</vt:lpstr>
      <vt:lpstr>Motivation</vt:lpstr>
      <vt:lpstr>Assumptions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lpstr>Discussion and Feedback</vt:lpstr>
      <vt:lpstr>Straw Poll 1</vt:lpstr>
      <vt:lpstr>Straw Poll 2</vt:lpstr>
      <vt:lpstr>References</vt:lpstr>
    </vt:vector>
  </TitlesOfParts>
  <Company>Cisco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up on AMP Power Budget Negotiation</dc:title>
  <dc:creator>ucampigl@cisco.com</dc:creator>
  <cp:lastModifiedBy>Ugo Campiglio (ucampigl)</cp:lastModifiedBy>
  <cp:revision>5</cp:revision>
  <cp:lastPrinted>1998-02-10T13:28:06Z</cp:lastPrinted>
  <dcterms:created xsi:type="dcterms:W3CDTF">2024-02-27T14:39:28Z</dcterms:created>
  <dcterms:modified xsi:type="dcterms:W3CDTF">2024-11-13T00:36:03Z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2024-08-16T15:17:04Z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6966e59f-6f69-445e-9a61-779b825303d0</vt:lpwstr>
  </property>
  <property fmtid="{D5CDD505-2E9C-101B-9397-08002B2CF9AE}" pid="8" name="MSIP_Label_c8f49a32-fde3-48a5-9266-b5b0972a22dc_ContentBits">
    <vt:lpwstr>2</vt:lpwstr>
  </property>
  <property fmtid="{D5CDD505-2E9C-101B-9397-08002B2CF9AE}" pid="9" name="ClassificationContentMarkingFooterLocations">
    <vt:lpwstr>802-11-Submission:3</vt:lpwstr>
  </property>
  <property fmtid="{D5CDD505-2E9C-101B-9397-08002B2CF9AE}" pid="10" name="ClassificationContentMarkingFooterText">
    <vt:lpwstr>Cisco Confidential</vt:lpwstr>
  </property>
</Properties>
</file>