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802.11-24/1937r0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802.11-24/1937r0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802.11-24/1937r0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-member/october-2024-malaga-member-mee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commends-federal-communications-commission-fcc-chairwomans" TargetMode="External"/><Relationship Id="rId7" Type="http://schemas.openxmlformats.org/officeDocument/2006/relationships/hyperlink" Target="https://www.wi-fi.org/beacon/guoqing-li/wi-fi-7-market-momentum-fueling-the-evolution-of-xr" TargetMode="External"/><Relationship Id="rId2" Type="http://schemas.openxmlformats.org/officeDocument/2006/relationships/hyperlink" Target="https://www.wi-fi.org/news-events/newsroom/wi-fi-alliance-applauds-ised-canada-for-forward-thinking-decision-to-ado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-fi.org/beacon/the-beacon/from-niche-to-mainstream-wi-fi-alliance-founders-share-the-story-behind-the-early" TargetMode="External"/><Relationship Id="rId5" Type="http://schemas.openxmlformats.org/officeDocument/2006/relationships/hyperlink" Target="https://www.wi-fi.org/beacon/nadeem-akhtar/tackling-the-spectrum-crunch-with-mobile-data-offloading" TargetMode="External"/><Relationship Id="rId4" Type="http://schemas.openxmlformats.org/officeDocument/2006/relationships/hyperlink" Target="https://www.wi-fi.org/news-events/newsroom/new-study-lack-of-wi-fi-spectrum-bandwidth-undermines-chinas-investments-i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Wi-Fi Alliance (WFA) Liaison November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2024-11-13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886486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26F800-F896-4E56-BE95-684E0BA21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November 2024 IEEE 802.11 meeting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A31672-B1EB-4730-B07E-9856DA026C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Celebration of W-Fi future at Malaga, Spain in the Europe member meeting, Oct 15-17 after covering future earlier in the year in Singapore and Austin, 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Keynote speeches by industry experts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Panel discussions on expanding enterprise opportunity, innovation, connected healthcare, market segment insights and demos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Meeting reports 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/>
              <a:t>for members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(Asia) member meeting will </a:t>
            </a:r>
            <a:r>
              <a:rPr lang="en-US" sz="2400" b="1" dirty="0"/>
              <a:t>take place on Feb 18</a:t>
            </a:r>
            <a:r>
              <a:rPr lang="en-US" sz="2400" b="1" baseline="30000" dirty="0"/>
              <a:t>th</a:t>
            </a:r>
            <a:r>
              <a:rPr lang="en-US" sz="2400" b="1" dirty="0"/>
              <a:t>-20</a:t>
            </a:r>
            <a:r>
              <a:rPr lang="en-US" sz="2400" b="1" baseline="30000" dirty="0"/>
              <a:t>th</a:t>
            </a:r>
            <a:r>
              <a:rPr lang="en-US" sz="2400" b="1" dirty="0"/>
              <a:t>, 2024, in Tokyo, Japan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8F323D-3182-4E30-AF0F-B7F24AA3A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EasyMesh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WPA3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proximity ranging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Increased use of interoperability events with commercial products after program launches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4B69-A3FB-4888-B673-D980196012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Automated Frequency Coordination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EasyConnect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</a:t>
            </a:r>
            <a:r>
              <a:rPr lang="en-US" sz="1400" dirty="0" err="1"/>
              <a:t>HaLow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Examples of additional</a:t>
            </a:r>
            <a:r>
              <a:rPr lang="en-US" sz="1600" dirty="0"/>
              <a:t> WFA activity that may lead to technical work 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Operators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499F-B672-4FA7-BB96-D990ABB6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applauds ISED Canada for forward-thinking decision to adopt rules for 6 GHz Very Low Power devices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commends Federal Communications Commission (FCC) Chairwoman’s proposal to allow very low power (VLP) devices to access 6 GHz spectrum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study: Lack of Wi-Fi® spectrum bandwidth undermines China’s investments in fiber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Tackling the spectrum crunch with mobile data offloading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 niche to mainstream: Wi-Fi Alliance® founders share the story behind the early days of Wi-Fi®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7 market momentum: Fueling the evolution of XR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9912B-9E55-4C74-ADE7-842202139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80EE6-7785-46A8-8078-2976C41DA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129</TotalTime>
  <Words>478</Words>
  <Application>Microsoft Office PowerPoint</Application>
  <PresentationFormat>Widescreen</PresentationFormat>
  <Paragraphs>92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November 2024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November 2024 Update</dc:title>
  <dc:creator>Srinivas Kandala</dc:creator>
  <cp:lastModifiedBy>Srini Kandala</cp:lastModifiedBy>
  <cp:revision>10</cp:revision>
  <cp:lastPrinted>1601-01-01T00:00:00Z</cp:lastPrinted>
  <dcterms:created xsi:type="dcterms:W3CDTF">2024-09-10T18:57:33Z</dcterms:created>
  <dcterms:modified xsi:type="dcterms:W3CDTF">2024-11-13T00:05:51Z</dcterms:modified>
</cp:coreProperties>
</file>