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9" r:id="rId4"/>
    <p:sldId id="270" r:id="rId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0160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802.11-24/1931r0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20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Subgroup Chairs’ recommendation on L4S activity in 802.11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56873267"/>
              </p:ext>
            </p:extLst>
          </p:nvPr>
        </p:nvGraphicFramePr>
        <p:xfrm>
          <a:off x="982663" y="2413000"/>
          <a:ext cx="10090150" cy="2551113"/>
        </p:xfrm>
        <a:graphic>
          <a:graphicData uri="http://schemas.openxmlformats.org/presentationml/2006/ole">
            <mc:AlternateContent xmlns:mc="http://schemas.openxmlformats.org/markup-compatibility/2006">
              <mc:Choice xmlns:v="urn:schemas-microsoft-com:vml" Requires="v">
                <p:oleObj name="Document" r:id="rId3" imgW="10446709" imgH="2552498" progId="Word.Document.8">
                  <p:embed/>
                </p:oleObj>
              </mc:Choice>
              <mc:Fallback>
                <p:oleObj name="Document" r:id="rId3" imgW="10446709" imgH="2552498" progId="Word.Document.8">
                  <p:embed/>
                  <p:pic>
                    <p:nvPicPr>
                      <p:cNvPr id="0" name="Picture 3"/>
                      <p:cNvPicPr>
                        <a:picLocks noChangeAspect="1" noChangeArrowheads="1"/>
                      </p:cNvPicPr>
                      <p:nvPr/>
                    </p:nvPicPr>
                    <p:blipFill>
                      <a:blip r:embed="rId4"/>
                      <a:srcRect/>
                      <a:stretch>
                        <a:fillRect/>
                      </a:stretch>
                    </p:blipFill>
                    <p:spPr bwMode="auto">
                      <a:xfrm>
                        <a:off x="982663" y="2413000"/>
                        <a:ext cx="10090150" cy="25511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Joint Recommendations from chairs of ARC, REVmf and TGbn(?)*, on coordination and division of efforts on L4S within 802.11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TextBox 1">
            <a:extLst>
              <a:ext uri="{FF2B5EF4-FFF2-40B4-BE49-F238E27FC236}">
                <a16:creationId xmlns:a16="http://schemas.microsoft.com/office/drawing/2014/main" id="{ABA2B04B-8292-F225-6BE6-30A082A7F157}"/>
              </a:ext>
            </a:extLst>
          </p:cNvPr>
          <p:cNvSpPr txBox="1"/>
          <p:nvPr/>
        </p:nvSpPr>
        <p:spPr>
          <a:xfrm>
            <a:off x="1447800" y="5862936"/>
            <a:ext cx="6113405" cy="461665"/>
          </a:xfrm>
          <a:prstGeom prst="rect">
            <a:avLst/>
          </a:prstGeom>
          <a:noFill/>
        </p:spPr>
        <p:txBody>
          <a:bodyPr wrap="none" rtlCol="0">
            <a:spAutoFit/>
          </a:bodyPr>
          <a:lstStyle/>
          <a:p>
            <a:r>
              <a:rPr lang="en-US" dirty="0">
                <a:solidFill>
                  <a:schemeClr val="tx1"/>
                </a:solidFill>
              </a:rPr>
              <a:t>* TGbn Chair is still reviewing this presentation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Noted considerations for L4S integration efforts</a:t>
            </a:r>
            <a:endParaRPr lang="en-GB" dirty="0"/>
          </a:p>
        </p:txBody>
      </p:sp>
      <p:sp>
        <p:nvSpPr>
          <p:cNvPr id="4098" name="Rectangle 2"/>
          <p:cNvSpPr>
            <a:spLocks noGrp="1" noChangeArrowheads="1"/>
          </p:cNvSpPr>
          <p:nvPr>
            <p:ph idx="1"/>
          </p:nvPr>
        </p:nvSpPr>
        <p:spPr>
          <a:xfrm>
            <a:off x="914401" y="1219200"/>
            <a:ext cx="10361084" cy="5256213"/>
          </a:xfrm>
          <a:ln/>
        </p:spPr>
        <p:txBody>
          <a:bodyPr/>
          <a:lstStyle/>
          <a:p>
            <a:pPr marL="457200" indent="-457200">
              <a:buFont typeface="Arial" panose="020B0604020202020204" pitchFamily="34" charset="0"/>
              <a:buChar char="•"/>
            </a:pPr>
            <a:r>
              <a:rPr lang="en-US" altLang="en-US" sz="2000" dirty="0"/>
              <a:t>L4S is an end-to-end facility, and there are already implementations/proof-of-concept work happening on some wired protocols (DOCSIS) and in 3GPP networks.  Thus, this effort is likely “bigger than 802.11”, and could involve other 802 activities (beyond 802.11) and coordination between 802.11 WG and other 802 activities and activities beyond 802.</a:t>
            </a:r>
          </a:p>
          <a:p>
            <a:pPr marL="457200" indent="-457200">
              <a:buFont typeface="Arial" panose="020B0604020202020204" pitchFamily="34" charset="0"/>
              <a:buChar char="•"/>
            </a:pPr>
            <a:r>
              <a:rPr lang="en-US" altLang="en-US" sz="2000" dirty="0"/>
              <a:t>There appear to be open technical discussions about how L4S (in particular the dual-queuing structure) best fits into 802.11 and/or broader 802 architecture.</a:t>
            </a:r>
          </a:p>
          <a:p>
            <a:pPr marL="457200" indent="-457200">
              <a:buFont typeface="Arial" panose="020B0604020202020204" pitchFamily="34" charset="0"/>
              <a:buChar char="•"/>
            </a:pPr>
            <a:r>
              <a:rPr lang="en-US" altLang="en-US" sz="2000" dirty="0"/>
              <a:t>There are proposals/discussion suggesting that we need to update the MAC SAP, and/or extend the MLME interface, to support the upper-layers’ needs to accomplish end-to-end L4S. </a:t>
            </a:r>
          </a:p>
          <a:p>
            <a:pPr marL="457200" indent="-457200">
              <a:buFont typeface="Arial" panose="020B0604020202020204" pitchFamily="34" charset="0"/>
              <a:buChar char="•"/>
            </a:pPr>
            <a:r>
              <a:rPr lang="en-US" altLang="en-US" sz="2000" dirty="0"/>
              <a:t>L4S integration into 802.11 could be accomplished with existing MAC/PHY facilities, and such support is desirable to enable the L4S goals in the near term (next few years).  On the other hand, L4S integration and implementation might be enhanced through changes to 802.11 faculties that would be appropriate to develop within a MAC/PHY update such as 802.11bn.</a:t>
            </a:r>
          </a:p>
          <a:p>
            <a:pPr marL="457200" indent="-457200">
              <a:buFont typeface="Arial" panose="020B0604020202020204" pitchFamily="34" charset="0"/>
              <a:buChar char="•"/>
            </a:pPr>
            <a:r>
              <a:rPr lang="en-US" altLang="en-US" sz="2000" dirty="0"/>
              <a:t>Thus, it seems that L4S </a:t>
            </a:r>
            <a:r>
              <a:rPr lang="en-US" altLang="en-US" sz="2000" dirty="0" err="1"/>
              <a:t>activites</a:t>
            </a:r>
            <a:r>
              <a:rPr lang="en-US" altLang="en-US" sz="2000" dirty="0"/>
              <a:t> are likely appropriate in more than one 802.11 subgroup</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Subgroup Chairs’ recommendations</a:t>
            </a:r>
            <a:endParaRPr lang="en-GB" dirty="0"/>
          </a:p>
        </p:txBody>
      </p:sp>
      <p:sp>
        <p:nvSpPr>
          <p:cNvPr id="4098" name="Rectangle 2"/>
          <p:cNvSpPr>
            <a:spLocks noGrp="1" noChangeArrowheads="1"/>
          </p:cNvSpPr>
          <p:nvPr>
            <p:ph idx="1"/>
          </p:nvPr>
        </p:nvSpPr>
        <p:spPr>
          <a:xfrm>
            <a:off x="914401" y="1447800"/>
            <a:ext cx="10361084" cy="5027613"/>
          </a:xfrm>
          <a:ln/>
        </p:spPr>
        <p:txBody>
          <a:bodyPr/>
          <a:lstStyle/>
          <a:p>
            <a:pPr marL="457200" indent="-457200">
              <a:buFont typeface="Arial" panose="020B0604020202020204" pitchFamily="34" charset="0"/>
              <a:buChar char="•"/>
            </a:pPr>
            <a:r>
              <a:rPr lang="en-US" altLang="en-US" sz="2000" dirty="0"/>
              <a:t>Activities that interact with technology beyond 802.11’s scope should be discussed in the ARC SC, to facilitate liaison/coordination with the appropriate external bodies (other IEEE 802 group(s) and/or groups beyond IEEE 802 (for example IETF)).</a:t>
            </a:r>
          </a:p>
          <a:p>
            <a:pPr marL="457200" indent="-457200">
              <a:buFont typeface="Arial" panose="020B0604020202020204" pitchFamily="34" charset="0"/>
              <a:buChar char="•"/>
            </a:pPr>
            <a:r>
              <a:rPr lang="en-US" altLang="en-US" sz="2000" dirty="0"/>
              <a:t>Initial discussion of how to integrate L4S technology into 802.11 (or general 802) architecture, should also be directed to the ARC SC.  It is recognized that some aspects of the “architecture of L4S” may be left up to implementation-specific options, and again might require coordination outside 802.11.</a:t>
            </a:r>
          </a:p>
          <a:p>
            <a:pPr marL="457200" indent="-457200">
              <a:buFont typeface="Arial" panose="020B0604020202020204" pitchFamily="34" charset="0"/>
              <a:buChar char="•"/>
            </a:pPr>
            <a:r>
              <a:rPr lang="en-US" altLang="en-US" sz="2000" dirty="0"/>
              <a:t>Technical changes to IEEE Std 802.11 itself (text changes) should be handled in REVmf, whenever the changes are general (not specific to a particular PHY, or MAC features unique to TGbn), and it should be a goal that changes be kept general in this sense, as much as practicable.</a:t>
            </a:r>
          </a:p>
          <a:p>
            <a:pPr marL="457200" indent="-457200">
              <a:buFont typeface="Arial" panose="020B0604020202020204" pitchFamily="34" charset="0"/>
              <a:buChar char="•"/>
            </a:pPr>
            <a:r>
              <a:rPr lang="en-US" altLang="en-US" sz="2000" dirty="0"/>
              <a:t>TGbn is the correct forum for technical changes to the lower MAC (likely to involve hardware/chip changes) or PHY, including (for example) channel access mechanisms such as any changes to EDCA operation.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01078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37650</TotalTime>
  <Words>526</Words>
  <Application>Microsoft Office PowerPoint</Application>
  <PresentationFormat>Widescreen</PresentationFormat>
  <Paragraphs>37</Paragraphs>
  <Slides>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Arial</vt:lpstr>
      <vt:lpstr>Times New Roman</vt:lpstr>
      <vt:lpstr>Office Theme</vt:lpstr>
      <vt:lpstr>Microsoft Word 97 - 2003 Document</vt:lpstr>
      <vt:lpstr>Subgroup Chairs’ recommendation on L4S activity in 802.11</vt:lpstr>
      <vt:lpstr>Abstract</vt:lpstr>
      <vt:lpstr>Noted considerations for L4S integration efforts</vt:lpstr>
      <vt:lpstr>Subgroup Chairs’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195</cp:revision>
  <cp:lastPrinted>1601-01-01T00:00:00Z</cp:lastPrinted>
  <dcterms:created xsi:type="dcterms:W3CDTF">2021-01-26T19:12:38Z</dcterms:created>
  <dcterms:modified xsi:type="dcterms:W3CDTF">2024-11-12T15:59:22Z</dcterms:modified>
</cp:coreProperties>
</file>