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850" r:id="rId2"/>
    <p:sldId id="851" r:id="rId3"/>
    <p:sldId id="992" r:id="rId4"/>
    <p:sldId id="993" r:id="rId5"/>
    <p:sldId id="994" r:id="rId6"/>
    <p:sldId id="995" r:id="rId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November" id="{81441D95-A017-4A3D-8256-78B00FBC397B}">
          <p14:sldIdLst>
            <p14:sldId id="992"/>
            <p14:sldId id="993"/>
          </p14:sldIdLst>
        </p14:section>
        <p14:section name="January" id="{568CC857-647C-4F76-B4E8-40B44957BACF}">
          <p14:sldIdLst>
            <p14:sldId id="994"/>
            <p14:sldId id="995"/>
          </p14:sldIdLst>
        </p14:section>
        <p14:section name="March" id="{785FCC10-6561-4604-AB95-6417B3A9F74F}">
          <p14:sldIdLst/>
        </p14:section>
        <p14:section name="May" id="{053445FD-54DA-4BDA-B695-950DACD3EA4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8B6F45-B4FE-D64F-9D3B-795A2C229C1B}" v="4" dt="2025-01-14T02:54:39.0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4" autoAdjust="0"/>
    <p:restoredTop sz="96159" autoAdjust="0"/>
  </p:normalViewPr>
  <p:slideViewPr>
    <p:cSldViewPr>
      <p:cViewPr varScale="1">
        <p:scale>
          <a:sx n="117" d="100"/>
          <a:sy n="117" d="100"/>
        </p:scale>
        <p:origin x="904" y="18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20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315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D1D36F-80F5-C5A9-CBE4-A993462985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D062335-1FE2-C98C-0585-70A1B229B2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4228360-385B-3804-E576-CFE677995FA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8D4D5700-3FF0-4A23-E9F5-4C789859217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E6BA89B5-DE65-BB79-1CED-8B4A187BD3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50C20836-2CEF-8827-1725-28134040B45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FAF3DDD3-1A38-9303-2BCF-56EBE45FB70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C1CD1713-8CCD-B05A-A40C-38B8C3A9652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D603B5B6-D488-71CA-F20A-42F81B94C4A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EB923367-16AC-2B8D-24D2-5B1C929EEE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4A36C6C7-E8FE-6C72-9277-4D45F24D6D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9578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E43923-0400-773F-09A1-9E027B0689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081467E-C95C-C443-FDA9-DFE5C097AA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47E83CB-B9E4-4F9C-A7C6-F8CB863C011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9A83A41F-4989-4FDC-BF86-08A8617F84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57EF53C4-0197-ED43-C3A3-EF9B848BC0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F9857594-82C2-2381-DDB9-46C4BEA5434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716F0433-22AA-22A6-5FB3-65E56810F24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662A77F8-07F0-BEB0-9BEA-C16780294E1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E54FB894-743C-91B0-1323-D1B5C769A2A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17A47445-3B35-5488-610A-159BFD9228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1DD500CC-1DB7-D1AC-92D7-60C9061962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432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2E89EF-B8C8-0743-7136-B7175BC88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A24ED04-AF3C-4DFD-82E6-865122EF06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EB4DE27-BB7A-AE0C-BC6D-B59757C5F0B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8771ACDC-0682-AC27-C1C7-C83D2D86F45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8C6B3F6A-6FFF-35F2-6BD3-4F870B7ED5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3F72F27D-3081-F8C2-7B80-7D4BE5F38F8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B3D69CB3-B548-1151-C0F5-4BB27DE1D3D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F8C43773-E967-8B3E-2342-0F0EC5D858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28FD670A-F402-8E81-AC85-C72350C6611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DAFA9895-B130-9B25-9F70-C9A560DB3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67F1C8B1-C172-45F5-B2C4-C71E2876EF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835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802.11-24/</a:t>
            </a:r>
            <a:r>
              <a:rPr lang="en-US" altLang="zh-CN" sz="1800" b="1" dirty="0"/>
              <a:t>1925</a:t>
            </a:r>
            <a:r>
              <a:rPr lang="en-US" altLang="en-US" sz="1800" b="1" dirty="0"/>
              <a:t>r3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November 2024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813-00-000m-clarification-of-identifiers-for-wur-frames.docx" TargetMode="External"/><Relationship Id="rId7" Type="http://schemas.openxmlformats.org/officeDocument/2006/relationships/hyperlink" Target="https://mentor.ieee.org/802.11/dcn/24/11-24-1854-05-000m-diagnostic-elements-augmentation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4/11-24-1908-02-000m-11me-sb1-cid6081-do-over.docx" TargetMode="External"/><Relationship Id="rId5" Type="http://schemas.openxmlformats.org/officeDocument/2006/relationships/hyperlink" Target="https://mentor.ieee.org/802.11/dcn/24/11-24-1902-01-000m-rsnxe-validation-in-fils-association.docx" TargetMode="External"/><Relationship Id="rId4" Type="http://schemas.openxmlformats.org/officeDocument/2006/relationships/hyperlink" Target="https://mentor.ieee.org/802.11/dcn/24/11-24-1821-00-000m-table23-47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4/11-24-1873-00-000m-proposal-to-correct-sta-is-an-ap-throughout-802-11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2134-00-000m-correcting-the-figure-location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133-01-000m-ebcs-ul-transmission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2025-01-14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544840" progId="Word.Document.8">
                  <p:embed/>
                </p:oleObj>
              </mc:Choice>
              <mc:Fallback>
                <p:oleObj name="Document" r:id="rId3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REVmf</a:t>
            </a:r>
            <a:r>
              <a:rPr lang="en-US" altLang="en-US" dirty="0"/>
              <a:t> prior to initial draft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</a:t>
            </a:r>
            <a:r>
              <a:rPr lang="en-US" altLang="en-US"/>
              <a:t>November contributions</a:t>
            </a:r>
            <a:br>
              <a:rPr lang="en-US" altLang="en-US" dirty="0"/>
            </a:br>
            <a:r>
              <a:rPr lang="en-US" altLang="en-US"/>
              <a:t>(2024-11-13)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https://mentor.ieee.org/802.11/dcn/24/11-24-1813-00-000m-clarification-of-identifiers-for-wur-frames.docx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4"/>
              </a:rPr>
              <a:t>https://mentor.ieee.org/802.11/dcn/24/11-24-1821-00-000m-table23-47.docx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5"/>
              </a:rPr>
              <a:t>https://mentor.ieee.org/802.11/dcn/24/11-24-1902-01-000m-rsnxe-validation-in-fils-association.docx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6"/>
              </a:rPr>
              <a:t>https://mentor.ieee.org/802.11/dcn/24/11-24-1908-02-000m-11me-sb1-cid6081-do-over.docx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7"/>
              </a:rPr>
              <a:t>https://mentor.ieee.org/802.11/dcn/24/11-24-1854-05-000m-diagnostic-elements-augmentation.docx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r>
              <a:rPr lang="en-US" altLang="en-US" sz="1800" dirty="0"/>
              <a:t>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Jerome Henry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05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9742BF-26CF-14D3-28C0-1E3BAB1F11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B67F4C58-A32A-E211-F35D-4035CB09E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</a:t>
            </a:r>
            <a:r>
              <a:rPr lang="en-US" altLang="en-US"/>
              <a:t>November contributions (11-24/1873)</a:t>
            </a:r>
            <a:br>
              <a:rPr lang="en-US" altLang="en-US" dirty="0"/>
            </a:br>
            <a:r>
              <a:rPr lang="en-US" altLang="en-US" dirty="0"/>
              <a:t>(2024-11-13)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B977CF7F-935E-26B4-6C56-FE3F2F596D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</a:t>
            </a:r>
            <a:r>
              <a:rPr lang="en-US" altLang="en-US" sz="1600" dirty="0">
                <a:hlinkClick r:id="rId4"/>
              </a:rPr>
              <a:t>24/11-24-1873-01-000m-proposal-to-correct-sta-is-an-ap-throughout-802-11.docx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Joseph Levy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0DA437ED-8B53-149E-47BC-71597FFD1D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761D7483-FFEB-9729-244E-51D87B14D2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4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4F62D1-F44F-49EE-621A-476203DAC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93624651-7F82-9047-679D-ADF3499961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January contributions (11-24/2134)</a:t>
            </a:r>
            <a:br>
              <a:rPr lang="en-US" altLang="en-US" dirty="0"/>
            </a:br>
            <a:r>
              <a:rPr lang="en-US" altLang="en-US" dirty="0"/>
              <a:t>(2021-01-15)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600360B1-7CB1-DE75-9CF5-02B9CA5B96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under “Proposed Changes”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https://mentor.ieee.org/802.11/dcn/24/11-24-2134-00-000m-correcting-the-figure-location.docx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&lt;&gt;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&lt;&gt;. &lt;&gt;.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D59DC784-9B16-E737-32F7-861066B639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0F1A0711-00C5-9493-17E2-A1528E142A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2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8697F4-91EF-9846-530E-B8E0456A4B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7908640D-541F-572B-CF18-41B2B814FF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 – January contributions </a:t>
            </a:r>
            <a:r>
              <a:rPr lang="en-US" altLang="en-US"/>
              <a:t>(11-25/133)</a:t>
            </a:r>
            <a:br>
              <a:rPr lang="en-US" altLang="en-US" dirty="0"/>
            </a:br>
            <a:r>
              <a:rPr lang="en-US" altLang="en-US" dirty="0"/>
              <a:t>(2021-01-15)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EC68C192-2C57-14E2-3E77-5891080A8E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https://mentor.ieee.org/802.11/dcn/25/11-25-0133-01-000m-ebcs-ul-transmission.docx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&lt;&gt;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&lt;&gt;. &lt;&gt;.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61866C74-F1EE-CEE6-CCD6-31E33B9A24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65E69FB1-B0B8-7209-795E-3FA350D1FF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9892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115721</TotalTime>
  <Words>461</Words>
  <Application>Microsoft Macintosh PowerPoint</Application>
  <PresentationFormat>Widescreen</PresentationFormat>
  <Paragraphs>89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MS PGothic</vt:lpstr>
      <vt:lpstr>Arial</vt:lpstr>
      <vt:lpstr>Times New Roman</vt:lpstr>
      <vt:lpstr>802-11-Submission</vt:lpstr>
      <vt:lpstr>Document</vt:lpstr>
      <vt:lpstr>PowerPoint Presentation</vt:lpstr>
      <vt:lpstr>Abstract</vt:lpstr>
      <vt:lpstr>Motion 1 – November contributions (2024-11-13)</vt:lpstr>
      <vt:lpstr>Motion 2 – November contributions (11-24/1873) (2024-11-13)</vt:lpstr>
      <vt:lpstr>Motion 3 – January contributions (11-24/2134) (2021-01-15)</vt:lpstr>
      <vt:lpstr>Motion 4 – January contributions (11-25/133) (2021-01-15)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11-24/0033r00</dc:title>
  <dc:subject>Task Group AY November 2015 Meeting Agenda</dc:subject>
  <dc:creator>"mmontemurro@blackberry.com" &lt;mmontemurro@blackberry.com&gt;</dc:creator>
  <cp:keywords>January 2024</cp:keywords>
  <dc:description/>
  <cp:lastModifiedBy>Mike Montemurro</cp:lastModifiedBy>
  <cp:revision>4662</cp:revision>
  <cp:lastPrinted>2014-11-04T15:04:57Z</cp:lastPrinted>
  <dcterms:created xsi:type="dcterms:W3CDTF">2007-04-17T18:10:23Z</dcterms:created>
  <dcterms:modified xsi:type="dcterms:W3CDTF">2025-01-14T02:55:15Z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