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50" r:id="rId2"/>
    <p:sldId id="851" r:id="rId3"/>
    <p:sldId id="992" r:id="rId4"/>
    <p:sldId id="993" r:id="rId5"/>
    <p:sldId id="994" r:id="rId6"/>
    <p:sldId id="99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January" id="{568CC857-647C-4F76-B4E8-40B44957BACF}">
          <p14:sldIdLst>
            <p14:sldId id="994"/>
            <p14:sldId id="995"/>
          </p14:sldIdLst>
        </p14:section>
        <p14:section name="March" id="{785FCC10-6561-4604-AB95-6417B3A9F74F}">
          <p14:sldIdLst/>
        </p14:section>
        <p14:section name="May" id="{053445FD-54DA-4BDA-B695-950DACD3EA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8B6F45-B4FE-D64F-9D3B-795A2C229C1B}" v="4" dt="2025-01-14T02:54:39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43923-0400-773F-09A1-9E027B06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81467E-C95C-C443-FDA9-DFE5C097A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7E83CB-B9E4-4F9C-A7C6-F8CB863C01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9A83A41F-4989-4FDC-BF86-08A8617F84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57EF53C4-0197-ED43-C3A3-EF9B848BC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F9857594-82C2-2381-DDB9-46C4BEA543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16F0433-22AA-22A6-5FB3-65E56810F2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662A77F8-07F0-BEB0-9BEA-C1678029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E54FB894-743C-91B0-1323-D1B5C769A2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17A47445-3B35-5488-610A-159BFD922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1DD500CC-1DB7-D1AC-92D7-60C906196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3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89EF-B8C8-0743-7136-B7175B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4ED04-AF3C-4DFD-82E6-865122EF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B4DE27-BB7A-AE0C-BC6D-B59757C5F0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771ACDC-0682-AC27-C1C7-C83D2D86F4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C6B3F6A-6FFF-35F2-6BD3-4F870B7ED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3F72F27D-3081-F8C2-7B80-7D4BE5F38F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B3D69CB3-B548-1151-C0F5-4BB27DE1D3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F8C43773-E967-8B3E-2342-0F0EC5D858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28FD670A-F402-8E81-AC85-C72350C661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AFA9895-B130-9B25-9F70-C9A560DB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67F1C8B1-C172-45F5-B2C4-C71E2876E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134-00-000m-correcting-the-figure-loc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33-01-000m-ebcs-ul-transmiss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2025-01-14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F62D1-F44F-49EE-621A-476203DA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93624651-7F82-9047-679D-ADF34999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January contributions (11-24/2134)</a:t>
            </a:r>
            <a:br>
              <a:rPr lang="en-US" altLang="en-US" dirty="0"/>
            </a:br>
            <a:r>
              <a:rPr lang="en-US" altLang="en-US" dirty="0"/>
              <a:t>(2021-01-15)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00360B1-7CB1-DE75-9CF5-02B9CA5B9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under “Proposed Changes”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https://mentor.ieee.org/802.11/dcn/24/11-24-2134-00-000m-correcting-the-figure-location.docx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D59DC784-9B16-E737-32F7-861066B63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F1A0711-00C5-9493-17E2-A1528E142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697F4-91EF-9846-530E-B8E0456A4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7908640D-541F-572B-CF18-41B2B814F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January contributions </a:t>
            </a:r>
            <a:r>
              <a:rPr lang="en-US" altLang="en-US"/>
              <a:t>(11-25/133)</a:t>
            </a:r>
            <a:br>
              <a:rPr lang="en-US" altLang="en-US" dirty="0"/>
            </a:br>
            <a:r>
              <a:rPr lang="en-US" altLang="en-US" dirty="0"/>
              <a:t>(2021-01-15)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C68C192-2C57-14E2-3E77-5891080A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https://mentor.ieee.org/802.11/dcn/25/11-25-0133-01-000m-ebcs-ul-transmission.docx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&lt;&gt;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&lt;&gt;. &lt;&gt;.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61866C74-F1EE-CEE6-CCD6-31E33B9A2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5E69FB1-B0B8-7209-795E-3FA350D1F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89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115721</TotalTime>
  <Words>461</Words>
  <Application>Microsoft Macintosh PowerPoint</Application>
  <PresentationFormat>Widescreen</PresentationFormat>
  <Paragraphs>89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  <vt:lpstr>Motion 3 – January contributions (11-24/2134) (2021-01-15)</vt:lpstr>
      <vt:lpstr>Motion 4 – January contributions (11-25/133) (2021-01-15)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4662</cp:revision>
  <cp:lastPrinted>2014-11-04T15:04:57Z</cp:lastPrinted>
  <dcterms:created xsi:type="dcterms:W3CDTF">2007-04-17T18:10:23Z</dcterms:created>
  <dcterms:modified xsi:type="dcterms:W3CDTF">2025-01-14T02:55:15Z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